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108" d="100"/>
          <a:sy n="108" d="100"/>
        </p:scale>
        <p:origin x="6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2524714" y="1821560"/>
            <a:ext cx="7859089" cy="4553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p:cNvPicPr>
            <a:picLocks noChangeAspect="1"/>
          </p:cNvPicPr>
          <p:nvPr/>
        </p:nvPicPr>
        <p:blipFill>
          <a:blip r:embed="rId4"/>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2" name="Imagen 1"/>
          <p:cNvPicPr>
            <a:picLocks noChangeAspect="1"/>
          </p:cNvPicPr>
          <p:nvPr/>
        </p:nvPicPr>
        <p:blipFill>
          <a:blip r:embed="rId4"/>
          <a:stretch>
            <a:fillRect/>
          </a:stretch>
        </p:blipFill>
        <p:spPr>
          <a:xfrm>
            <a:off x="2793508" y="1712843"/>
            <a:ext cx="6108121" cy="46969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D3EB645E-AF94-FB4D-C9D7-F365960646B6}"/>
              </a:ext>
            </a:extLst>
          </p:cNvPr>
          <p:cNvPicPr>
            <a:picLocks noChangeAspect="1"/>
          </p:cNvPicPr>
          <p:nvPr/>
        </p:nvPicPr>
        <p:blipFill>
          <a:blip r:embed="rId4"/>
          <a:stretch>
            <a:fillRect/>
          </a:stretch>
        </p:blipFill>
        <p:spPr>
          <a:xfrm>
            <a:off x="488069" y="4329236"/>
            <a:ext cx="5458587" cy="1581371"/>
          </a:xfrm>
          <a:prstGeom prst="rect">
            <a:avLst/>
          </a:prstGeom>
        </p:spPr>
      </p:pic>
      <p:pic>
        <p:nvPicPr>
          <p:cNvPr id="15" name="Imagen 14">
            <a:extLst>
              <a:ext uri="{FF2B5EF4-FFF2-40B4-BE49-F238E27FC236}">
                <a16:creationId xmlns:a16="http://schemas.microsoft.com/office/drawing/2014/main" id="{CD0D1FA8-8F2E-2108-B523-BFF0D41BF07E}"/>
              </a:ext>
            </a:extLst>
          </p:cNvPr>
          <p:cNvPicPr>
            <a:picLocks noChangeAspect="1"/>
          </p:cNvPicPr>
          <p:nvPr/>
        </p:nvPicPr>
        <p:blipFill>
          <a:blip r:embed="rId5"/>
          <a:stretch>
            <a:fillRect/>
          </a:stretch>
        </p:blipFill>
        <p:spPr>
          <a:xfrm>
            <a:off x="6869318" y="2146704"/>
            <a:ext cx="4887007" cy="971686"/>
          </a:xfrm>
          <a:prstGeom prst="rect">
            <a:avLst/>
          </a:prstGeom>
        </p:spPr>
      </p:pic>
      <p:pic>
        <p:nvPicPr>
          <p:cNvPr id="19" name="Imagen 18">
            <a:extLst>
              <a:ext uri="{FF2B5EF4-FFF2-40B4-BE49-F238E27FC236}">
                <a16:creationId xmlns:a16="http://schemas.microsoft.com/office/drawing/2014/main" id="{7524FF55-9C69-892C-B9FB-072CCF224E48}"/>
              </a:ext>
            </a:extLst>
          </p:cNvPr>
          <p:cNvPicPr>
            <a:picLocks noChangeAspect="1"/>
          </p:cNvPicPr>
          <p:nvPr/>
        </p:nvPicPr>
        <p:blipFill>
          <a:blip r:embed="rId6"/>
          <a:stretch>
            <a:fillRect/>
          </a:stretch>
        </p:blipFill>
        <p:spPr>
          <a:xfrm>
            <a:off x="533018" y="2020971"/>
            <a:ext cx="5477639" cy="1286054"/>
          </a:xfrm>
          <a:prstGeom prst="rect">
            <a:avLst/>
          </a:prstGeom>
        </p:spPr>
      </p:pic>
      <p:pic>
        <p:nvPicPr>
          <p:cNvPr id="21" name="Imagen 20">
            <a:extLst>
              <a:ext uri="{FF2B5EF4-FFF2-40B4-BE49-F238E27FC236}">
                <a16:creationId xmlns:a16="http://schemas.microsoft.com/office/drawing/2014/main" id="{EC0DE956-9BBE-5205-A956-DAA1899E0BFE}"/>
              </a:ext>
            </a:extLst>
          </p:cNvPr>
          <p:cNvPicPr>
            <a:picLocks noChangeAspect="1"/>
          </p:cNvPicPr>
          <p:nvPr/>
        </p:nvPicPr>
        <p:blipFill>
          <a:blip r:embed="rId7"/>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05DA7F6A-E2DB-AD7E-9EC1-E9EDCA01ABAF}"/>
              </a:ext>
            </a:extLst>
          </p:cNvPr>
          <p:cNvPicPr>
            <a:picLocks noChangeAspect="1"/>
          </p:cNvPicPr>
          <p:nvPr/>
        </p:nvPicPr>
        <p:blipFill>
          <a:blip r:embed="rId4"/>
          <a:stretch>
            <a:fillRect/>
          </a:stretch>
        </p:blipFill>
        <p:spPr>
          <a:xfrm>
            <a:off x="242887" y="1641411"/>
            <a:ext cx="5651087" cy="1941478"/>
          </a:xfrm>
          <a:prstGeom prst="rect">
            <a:avLst/>
          </a:prstGeom>
        </p:spPr>
      </p:pic>
      <p:pic>
        <p:nvPicPr>
          <p:cNvPr id="10" name="Imagen 9">
            <a:extLst>
              <a:ext uri="{FF2B5EF4-FFF2-40B4-BE49-F238E27FC236}">
                <a16:creationId xmlns:a16="http://schemas.microsoft.com/office/drawing/2014/main" id="{E17B395A-2143-D3A2-597D-46779264084C}"/>
              </a:ext>
            </a:extLst>
          </p:cNvPr>
          <p:cNvPicPr>
            <a:picLocks noChangeAspect="1"/>
          </p:cNvPicPr>
          <p:nvPr/>
        </p:nvPicPr>
        <p:blipFill>
          <a:blip r:embed="rId5"/>
          <a:stretch>
            <a:fillRect/>
          </a:stretch>
        </p:blipFill>
        <p:spPr>
          <a:xfrm>
            <a:off x="358286" y="4075212"/>
            <a:ext cx="5620534" cy="2229161"/>
          </a:xfrm>
          <a:prstGeom prst="rect">
            <a:avLst/>
          </a:prstGeom>
        </p:spPr>
      </p:pic>
      <p:pic>
        <p:nvPicPr>
          <p:cNvPr id="11" name="Imagen 10">
            <a:extLst>
              <a:ext uri="{FF2B5EF4-FFF2-40B4-BE49-F238E27FC236}">
                <a16:creationId xmlns:a16="http://schemas.microsoft.com/office/drawing/2014/main" id="{45ED8CA9-B613-1412-13F9-B35E5E8B170E}"/>
              </a:ext>
            </a:extLst>
          </p:cNvPr>
          <p:cNvPicPr>
            <a:picLocks noChangeAspect="1"/>
          </p:cNvPicPr>
          <p:nvPr/>
        </p:nvPicPr>
        <p:blipFill>
          <a:blip r:embed="rId6"/>
          <a:stretch>
            <a:fillRect/>
          </a:stretch>
        </p:blipFill>
        <p:spPr>
          <a:xfrm>
            <a:off x="6388393" y="2193221"/>
            <a:ext cx="5612130" cy="578554"/>
          </a:xfrm>
          <a:prstGeom prst="rect">
            <a:avLst/>
          </a:prstGeom>
        </p:spPr>
      </p:pic>
      <p:pic>
        <p:nvPicPr>
          <p:cNvPr id="12" name="Imagen 11">
            <a:extLst>
              <a:ext uri="{FF2B5EF4-FFF2-40B4-BE49-F238E27FC236}">
                <a16:creationId xmlns:a16="http://schemas.microsoft.com/office/drawing/2014/main" id="{5EB696E6-E843-7E9B-0D32-7F91023A31DA}"/>
              </a:ext>
            </a:extLst>
          </p:cNvPr>
          <p:cNvPicPr>
            <a:picLocks noChangeAspect="1"/>
          </p:cNvPicPr>
          <p:nvPr/>
        </p:nvPicPr>
        <p:blipFill>
          <a:blip r:embed="rId7"/>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8"/>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9" name="Imagen 8">
            <a:extLst>
              <a:ext uri="{FF2B5EF4-FFF2-40B4-BE49-F238E27FC236}">
                <a16:creationId xmlns:a16="http://schemas.microsoft.com/office/drawing/2014/main" id="{4882F095-6EF3-3B53-7880-74CDA49B9415}"/>
              </a:ext>
            </a:extLst>
          </p:cNvPr>
          <p:cNvPicPr>
            <a:picLocks noChangeAspect="1"/>
          </p:cNvPicPr>
          <p:nvPr/>
        </p:nvPicPr>
        <p:blipFill>
          <a:blip r:embed="rId4"/>
          <a:stretch>
            <a:fillRect/>
          </a:stretch>
        </p:blipFill>
        <p:spPr>
          <a:xfrm>
            <a:off x="456236" y="1714500"/>
            <a:ext cx="4677428" cy="2038635"/>
          </a:xfrm>
          <a:prstGeom prst="rect">
            <a:avLst/>
          </a:prstGeom>
        </p:spPr>
      </p:pic>
      <p:cxnSp>
        <p:nvCxnSpPr>
          <p:cNvPr id="10" name="Conector recto 9">
            <a:extLst>
              <a:ext uri="{FF2B5EF4-FFF2-40B4-BE49-F238E27FC236}">
                <a16:creationId xmlns:a16="http://schemas.microsoft.com/office/drawing/2014/main" id="{60158B5D-95F2-DEAF-597F-A346ABC666BE}"/>
              </a:ext>
            </a:extLst>
          </p:cNvPr>
          <p:cNvCxnSpPr/>
          <p:nvPr/>
        </p:nvCxnSpPr>
        <p:spPr>
          <a:xfrm>
            <a:off x="230981" y="4003221"/>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EC8F6929-4A61-43E2-9028-6184E07734CE}"/>
              </a:ext>
            </a:extLst>
          </p:cNvPr>
          <p:cNvPicPr>
            <a:picLocks noChangeAspect="1"/>
          </p:cNvPicPr>
          <p:nvPr/>
        </p:nvPicPr>
        <p:blipFill>
          <a:blip r:embed="rId5"/>
          <a:srcRect r="6916"/>
          <a:stretch>
            <a:fillRect/>
          </a:stretch>
        </p:blipFill>
        <p:spPr>
          <a:xfrm>
            <a:off x="6143961" y="1611228"/>
            <a:ext cx="5817057" cy="2276793"/>
          </a:xfrm>
          <a:prstGeom prst="rect">
            <a:avLst/>
          </a:prstGeom>
        </p:spPr>
      </p:pic>
      <p:pic>
        <p:nvPicPr>
          <p:cNvPr id="15" name="Imagen 14">
            <a:extLst>
              <a:ext uri="{FF2B5EF4-FFF2-40B4-BE49-F238E27FC236}">
                <a16:creationId xmlns:a16="http://schemas.microsoft.com/office/drawing/2014/main" id="{C4E34EBD-165D-BC55-9FFB-0B58C92B49F3}"/>
              </a:ext>
            </a:extLst>
          </p:cNvPr>
          <p:cNvPicPr>
            <a:picLocks noChangeAspect="1"/>
          </p:cNvPicPr>
          <p:nvPr/>
        </p:nvPicPr>
        <p:blipFill>
          <a:blip r:embed="rId6"/>
          <a:stretch>
            <a:fillRect/>
          </a:stretch>
        </p:blipFill>
        <p:spPr>
          <a:xfrm>
            <a:off x="5983650" y="4169474"/>
            <a:ext cx="5796427" cy="2477034"/>
          </a:xfrm>
          <a:prstGeom prst="rect">
            <a:avLst/>
          </a:prstGeom>
        </p:spPr>
      </p:pic>
      <p:pic>
        <p:nvPicPr>
          <p:cNvPr id="17" name="Imagen 16">
            <a:extLst>
              <a:ext uri="{FF2B5EF4-FFF2-40B4-BE49-F238E27FC236}">
                <a16:creationId xmlns:a16="http://schemas.microsoft.com/office/drawing/2014/main" id="{2B610256-A0D4-344A-840B-DDAED833F642}"/>
              </a:ext>
            </a:extLst>
          </p:cNvPr>
          <p:cNvPicPr>
            <a:picLocks noChangeAspect="1"/>
          </p:cNvPicPr>
          <p:nvPr/>
        </p:nvPicPr>
        <p:blipFill>
          <a:blip r:embed="rId7"/>
          <a:stretch>
            <a:fillRect/>
          </a:stretch>
        </p:blipFill>
        <p:spPr>
          <a:xfrm>
            <a:off x="48864" y="4332082"/>
            <a:ext cx="5572903" cy="17623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a:extLst>
              <a:ext uri="{FF2B5EF4-FFF2-40B4-BE49-F238E27FC236}">
                <a16:creationId xmlns:a16="http://schemas.microsoft.com/office/drawing/2014/main" id="{79DB689C-9DFC-9FF6-7FC6-DF358BB20F41}"/>
              </a:ext>
            </a:extLst>
          </p:cNvPr>
          <p:cNvPicPr>
            <a:picLocks noChangeAspect="1"/>
          </p:cNvPicPr>
          <p:nvPr/>
        </p:nvPicPr>
        <p:blipFill>
          <a:blip r:embed="rId4"/>
          <a:stretch>
            <a:fillRect/>
          </a:stretch>
        </p:blipFill>
        <p:spPr>
          <a:xfrm>
            <a:off x="1032746" y="1352478"/>
            <a:ext cx="9880847" cy="49975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C020FF02-1FE7-4B92-A947-88F847DE8F80}">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731</TotalTime>
  <Words>458</Words>
  <Application>Microsoft Office PowerPoint</Application>
  <PresentationFormat>Panorámica</PresentationFormat>
  <Paragraphs>47</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Work Sans Light</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Juver Fernando Rojas Perez</cp:lastModifiedBy>
  <cp:revision>40</cp:revision>
  <dcterms:created xsi:type="dcterms:W3CDTF">2025-05-26T20:38:52Z</dcterms:created>
  <dcterms:modified xsi:type="dcterms:W3CDTF">2025-06-18T12:59:30Z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