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varScale="1">
        <p:scale>
          <a:sx n="106" d="100"/>
          <a:sy n="106" d="100"/>
        </p:scale>
        <p:origin x="7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jpg"/><Relationship Id="rId4" Type="http://schemas.openxmlformats.org/officeDocument/2006/relationships/hyperlink" Target="../Diagrama_capas%20(2).vp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Plantilla%20Historias%20Usuario.xl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Bases%20de%20datos/Modelo%20relacional/MR%20worckbench.mwb"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Bases%20de%20datos/script%20BD/consultas.sql"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7.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Bases%20de%20datos/script%20BD/funciones.sql" TargetMode="External"/><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hyperlink" Target="../../Bases%20de%20datos/script%20BD/procedimientos.sql" TargetMode="External"/><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Bases%20de%20datos/Usuarios%20DB/Usuarios.sq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hyperlink" Target="../../Proyecto%20L-MACK/layout/html/login.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9.jpg"/><Relationship Id="rId4" Type="http://schemas.openxmlformats.org/officeDocument/2006/relationships/hyperlink" Target="../diagrama%20clases2.vpp"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descr="Diagrama&#10;&#10;El contenido generado por IA puede ser incorrecto.">
            <a:hlinkClick r:id="rId4" action="ppaction://hlinkfile"/>
            <a:extLst>
              <a:ext uri="{FF2B5EF4-FFF2-40B4-BE49-F238E27FC236}">
                <a16:creationId xmlns:a16="http://schemas.microsoft.com/office/drawing/2014/main" id="{7C8222F6-8FBA-0332-70C9-43E4BBB9FA07}"/>
              </a:ext>
            </a:extLst>
          </p:cNvPr>
          <p:cNvPicPr>
            <a:picLocks noChangeAspect="1"/>
          </p:cNvPicPr>
          <p:nvPr/>
        </p:nvPicPr>
        <p:blipFill>
          <a:blip r:embed="rId5"/>
          <a:stretch>
            <a:fillRect/>
          </a:stretch>
        </p:blipFill>
        <p:spPr>
          <a:xfrm>
            <a:off x="1556623" y="1738618"/>
            <a:ext cx="8563061" cy="50089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a:hlinkClick r:id="rId4" action="ppaction://hlinkfile"/>
          </p:cNvPr>
          <p:cNvPicPr>
            <a:picLocks noChangeAspect="1"/>
          </p:cNvPicPr>
          <p:nvPr/>
        </p:nvPicPr>
        <p:blipFill>
          <a:blip r:embed="rId5"/>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2" name="Imagen 1">
            <a:hlinkClick r:id="rId4" action="ppaction://hlinkfile"/>
          </p:cNvPr>
          <p:cNvPicPr>
            <a:picLocks noChangeAspect="1"/>
          </p:cNvPicPr>
          <p:nvPr/>
        </p:nvPicPr>
        <p:blipFill>
          <a:blip r:embed="rId5"/>
          <a:stretch>
            <a:fillRect/>
          </a:stretch>
        </p:blipFill>
        <p:spPr>
          <a:xfrm>
            <a:off x="2793508" y="1712843"/>
            <a:ext cx="6108121" cy="46969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hlinkClick r:id="rId4" action="ppaction://hlinkfile"/>
            <a:extLst>
              <a:ext uri="{FF2B5EF4-FFF2-40B4-BE49-F238E27FC236}">
                <a16:creationId xmlns:a16="http://schemas.microsoft.com/office/drawing/2014/main" id="{D3EB645E-AF94-FB4D-C9D7-F365960646B6}"/>
              </a:ext>
            </a:extLst>
          </p:cNvPr>
          <p:cNvPicPr>
            <a:picLocks noChangeAspect="1"/>
          </p:cNvPicPr>
          <p:nvPr/>
        </p:nvPicPr>
        <p:blipFill>
          <a:blip r:embed="rId5"/>
          <a:stretch>
            <a:fillRect/>
          </a:stretch>
        </p:blipFill>
        <p:spPr>
          <a:xfrm>
            <a:off x="488069" y="4329236"/>
            <a:ext cx="5458587" cy="1581371"/>
          </a:xfrm>
          <a:prstGeom prst="rect">
            <a:avLst/>
          </a:prstGeom>
        </p:spPr>
      </p:pic>
      <p:pic>
        <p:nvPicPr>
          <p:cNvPr id="15" name="Imagen 14">
            <a:hlinkClick r:id="rId4" action="ppaction://hlinkfile"/>
            <a:extLst>
              <a:ext uri="{FF2B5EF4-FFF2-40B4-BE49-F238E27FC236}">
                <a16:creationId xmlns:a16="http://schemas.microsoft.com/office/drawing/2014/main" id="{CD0D1FA8-8F2E-2108-B523-BFF0D41BF07E}"/>
              </a:ext>
            </a:extLst>
          </p:cNvPr>
          <p:cNvPicPr>
            <a:picLocks noChangeAspect="1"/>
          </p:cNvPicPr>
          <p:nvPr/>
        </p:nvPicPr>
        <p:blipFill>
          <a:blip r:embed="rId6"/>
          <a:stretch>
            <a:fillRect/>
          </a:stretch>
        </p:blipFill>
        <p:spPr>
          <a:xfrm>
            <a:off x="6869318" y="2146704"/>
            <a:ext cx="4887007" cy="971686"/>
          </a:xfrm>
          <a:prstGeom prst="rect">
            <a:avLst/>
          </a:prstGeom>
        </p:spPr>
      </p:pic>
      <p:pic>
        <p:nvPicPr>
          <p:cNvPr id="19" name="Imagen 18">
            <a:hlinkClick r:id="rId4" action="ppaction://hlinkfile"/>
            <a:extLst>
              <a:ext uri="{FF2B5EF4-FFF2-40B4-BE49-F238E27FC236}">
                <a16:creationId xmlns:a16="http://schemas.microsoft.com/office/drawing/2014/main" id="{7524FF55-9C69-892C-B9FB-072CCF224E48}"/>
              </a:ext>
            </a:extLst>
          </p:cNvPr>
          <p:cNvPicPr>
            <a:picLocks noChangeAspect="1"/>
          </p:cNvPicPr>
          <p:nvPr/>
        </p:nvPicPr>
        <p:blipFill>
          <a:blip r:embed="rId7"/>
          <a:stretch>
            <a:fillRect/>
          </a:stretch>
        </p:blipFill>
        <p:spPr>
          <a:xfrm>
            <a:off x="533018" y="2020971"/>
            <a:ext cx="5477639" cy="1286054"/>
          </a:xfrm>
          <a:prstGeom prst="rect">
            <a:avLst/>
          </a:prstGeom>
        </p:spPr>
      </p:pic>
      <p:pic>
        <p:nvPicPr>
          <p:cNvPr id="21" name="Imagen 20">
            <a:hlinkClick r:id="rId4" action="ppaction://hlinkfile"/>
            <a:extLst>
              <a:ext uri="{FF2B5EF4-FFF2-40B4-BE49-F238E27FC236}">
                <a16:creationId xmlns:a16="http://schemas.microsoft.com/office/drawing/2014/main" id="{EC0DE956-9BBE-5205-A956-DAA1899E0BFE}"/>
              </a:ext>
            </a:extLst>
          </p:cNvPr>
          <p:cNvPicPr>
            <a:picLocks noChangeAspect="1"/>
          </p:cNvPicPr>
          <p:nvPr/>
        </p:nvPicPr>
        <p:blipFill>
          <a:blip r:embed="rId8"/>
          <a:stretch>
            <a:fillRect/>
          </a:stretch>
        </p:blipFill>
        <p:spPr>
          <a:xfrm>
            <a:off x="6921714" y="4329236"/>
            <a:ext cx="4782217" cy="6763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hlinkClick r:id="rId4" action="ppaction://hlinkfile"/>
            <a:extLst>
              <a:ext uri="{FF2B5EF4-FFF2-40B4-BE49-F238E27FC236}">
                <a16:creationId xmlns:a16="http://schemas.microsoft.com/office/drawing/2014/main" id="{05DA7F6A-E2DB-AD7E-9EC1-E9EDCA01ABAF}"/>
              </a:ext>
            </a:extLst>
          </p:cNvPr>
          <p:cNvPicPr>
            <a:picLocks noChangeAspect="1"/>
          </p:cNvPicPr>
          <p:nvPr/>
        </p:nvPicPr>
        <p:blipFill>
          <a:blip r:embed="rId5"/>
          <a:stretch>
            <a:fillRect/>
          </a:stretch>
        </p:blipFill>
        <p:spPr>
          <a:xfrm>
            <a:off x="242887" y="1641411"/>
            <a:ext cx="5651087" cy="1941478"/>
          </a:xfrm>
          <a:prstGeom prst="rect">
            <a:avLst/>
          </a:prstGeom>
        </p:spPr>
      </p:pic>
      <p:pic>
        <p:nvPicPr>
          <p:cNvPr id="10" name="Imagen 9">
            <a:hlinkClick r:id="rId6" action="ppaction://hlinkfile"/>
            <a:extLst>
              <a:ext uri="{FF2B5EF4-FFF2-40B4-BE49-F238E27FC236}">
                <a16:creationId xmlns:a16="http://schemas.microsoft.com/office/drawing/2014/main" id="{E17B395A-2143-D3A2-597D-46779264084C}"/>
              </a:ext>
            </a:extLst>
          </p:cNvPr>
          <p:cNvPicPr>
            <a:picLocks noChangeAspect="1"/>
          </p:cNvPicPr>
          <p:nvPr/>
        </p:nvPicPr>
        <p:blipFill>
          <a:blip r:embed="rId7"/>
          <a:stretch>
            <a:fillRect/>
          </a:stretch>
        </p:blipFill>
        <p:spPr>
          <a:xfrm>
            <a:off x="358286" y="4075212"/>
            <a:ext cx="5620534" cy="2229161"/>
          </a:xfrm>
          <a:prstGeom prst="rect">
            <a:avLst/>
          </a:prstGeom>
        </p:spPr>
      </p:pic>
      <p:pic>
        <p:nvPicPr>
          <p:cNvPr id="11" name="Imagen 10">
            <a:hlinkClick r:id="rId4" action="ppaction://hlinkfile"/>
            <a:extLst>
              <a:ext uri="{FF2B5EF4-FFF2-40B4-BE49-F238E27FC236}">
                <a16:creationId xmlns:a16="http://schemas.microsoft.com/office/drawing/2014/main" id="{45ED8CA9-B613-1412-13F9-B35E5E8B170E}"/>
              </a:ext>
            </a:extLst>
          </p:cNvPr>
          <p:cNvPicPr>
            <a:picLocks noChangeAspect="1"/>
          </p:cNvPicPr>
          <p:nvPr/>
        </p:nvPicPr>
        <p:blipFill>
          <a:blip r:embed="rId8"/>
          <a:stretch>
            <a:fillRect/>
          </a:stretch>
        </p:blipFill>
        <p:spPr>
          <a:xfrm>
            <a:off x="6388393" y="2193221"/>
            <a:ext cx="5612130" cy="578554"/>
          </a:xfrm>
          <a:prstGeom prst="rect">
            <a:avLst/>
          </a:prstGeom>
        </p:spPr>
      </p:pic>
      <p:pic>
        <p:nvPicPr>
          <p:cNvPr id="12" name="Imagen 11">
            <a:hlinkClick r:id="rId6" action="ppaction://hlinkfile"/>
            <a:extLst>
              <a:ext uri="{FF2B5EF4-FFF2-40B4-BE49-F238E27FC236}">
                <a16:creationId xmlns:a16="http://schemas.microsoft.com/office/drawing/2014/main" id="{5EB696E6-E843-7E9B-0D32-7F91023A31DA}"/>
              </a:ext>
            </a:extLst>
          </p:cNvPr>
          <p:cNvPicPr>
            <a:picLocks noChangeAspect="1"/>
          </p:cNvPicPr>
          <p:nvPr/>
        </p:nvPicPr>
        <p:blipFill>
          <a:blip r:embed="rId9"/>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10"/>
          <a:stretch>
            <a:fillRect/>
          </a:stretch>
        </p:blipFill>
        <p:spPr>
          <a:xfrm>
            <a:off x="6462915" y="5685248"/>
            <a:ext cx="2219325" cy="619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Imagen 14">
            <a:hlinkClick r:id="rId4" action="ppaction://hlinkfile"/>
            <a:extLst>
              <a:ext uri="{FF2B5EF4-FFF2-40B4-BE49-F238E27FC236}">
                <a16:creationId xmlns:a16="http://schemas.microsoft.com/office/drawing/2014/main" id="{C4E34EBD-165D-BC55-9FFB-0B58C92B49F3}"/>
              </a:ext>
            </a:extLst>
          </p:cNvPr>
          <p:cNvPicPr>
            <a:picLocks noChangeAspect="1"/>
          </p:cNvPicPr>
          <p:nvPr/>
        </p:nvPicPr>
        <p:blipFill>
          <a:blip r:embed="rId5"/>
          <a:stretch>
            <a:fillRect/>
          </a:stretch>
        </p:blipFill>
        <p:spPr>
          <a:xfrm>
            <a:off x="5898575" y="2809117"/>
            <a:ext cx="5796427" cy="2477034"/>
          </a:xfrm>
          <a:prstGeom prst="rect">
            <a:avLst/>
          </a:prstGeom>
        </p:spPr>
      </p:pic>
      <p:pic>
        <p:nvPicPr>
          <p:cNvPr id="17" name="Imagen 16">
            <a:hlinkClick r:id="rId4" action="ppaction://hlinkfile"/>
            <a:extLst>
              <a:ext uri="{FF2B5EF4-FFF2-40B4-BE49-F238E27FC236}">
                <a16:creationId xmlns:a16="http://schemas.microsoft.com/office/drawing/2014/main" id="{2B610256-A0D4-344A-840B-DDAED833F642}"/>
              </a:ext>
            </a:extLst>
          </p:cNvPr>
          <p:cNvPicPr>
            <a:picLocks noChangeAspect="1"/>
          </p:cNvPicPr>
          <p:nvPr/>
        </p:nvPicPr>
        <p:blipFill>
          <a:blip r:embed="rId6"/>
          <a:stretch>
            <a:fillRect/>
          </a:stretch>
        </p:blipFill>
        <p:spPr>
          <a:xfrm>
            <a:off x="133939" y="3014804"/>
            <a:ext cx="5572903" cy="206566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Imagen 5">
            <a:hlinkClick r:id="rId4" action="ppaction://hlinkfile"/>
            <a:extLst>
              <a:ext uri="{FF2B5EF4-FFF2-40B4-BE49-F238E27FC236}">
                <a16:creationId xmlns:a16="http://schemas.microsoft.com/office/drawing/2014/main" id="{66401D4C-B4FD-E5C1-5CA4-98BF86EC99D7}"/>
              </a:ext>
            </a:extLst>
          </p:cNvPr>
          <p:cNvPicPr>
            <a:picLocks noChangeAspect="1"/>
          </p:cNvPicPr>
          <p:nvPr/>
        </p:nvPicPr>
        <p:blipFill>
          <a:blip r:embed="rId5"/>
          <a:stretch>
            <a:fillRect/>
          </a:stretch>
        </p:blipFill>
        <p:spPr>
          <a:xfrm>
            <a:off x="724277" y="1682655"/>
            <a:ext cx="10091596" cy="48223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51794" y="3109801"/>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63792" y="428902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Imagen 5" descr="Diagrama, Esquemático&#10;&#10;El contenido generado por IA puede ser incorrecto.">
            <a:hlinkClick r:id="rId4" action="ppaction://hlinkfile"/>
            <a:extLst>
              <a:ext uri="{FF2B5EF4-FFF2-40B4-BE49-F238E27FC236}">
                <a16:creationId xmlns:a16="http://schemas.microsoft.com/office/drawing/2014/main" id="{61A78BCB-528C-1E70-4538-AC5523479D71}"/>
              </a:ext>
            </a:extLst>
          </p:cNvPr>
          <p:cNvPicPr>
            <a:picLocks noChangeAspect="1"/>
          </p:cNvPicPr>
          <p:nvPr/>
        </p:nvPicPr>
        <p:blipFill>
          <a:blip r:embed="rId5"/>
          <a:stretch>
            <a:fillRect/>
          </a:stretch>
        </p:blipFill>
        <p:spPr>
          <a:xfrm>
            <a:off x="0" y="1825532"/>
            <a:ext cx="12192000" cy="384220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C020FF02-1FE7-4B92-A947-88F847DE8F80}">
  <ds:schemaRefs/>
</ds:datastoreItem>
</file>

<file path=customXml/itemProps3.xml><?xml version="1.0" encoding="utf-8"?>
<ds:datastoreItem xmlns:ds="http://schemas.openxmlformats.org/officeDocument/2006/customXml" ds:itemID="{FB48A022-90FE-46FD-B6B9-A5517959569C}">
  <ds:schemaRefs/>
</ds:datastoreItem>
</file>

<file path=docProps/app.xml><?xml version="1.0" encoding="utf-8"?>
<Properties xmlns="http://schemas.openxmlformats.org/officeDocument/2006/extended-properties" xmlns:vt="http://schemas.openxmlformats.org/officeDocument/2006/docPropsVTypes">
  <TotalTime>806</TotalTime>
  <Words>449</Words>
  <Application>Microsoft Office PowerPoint</Application>
  <PresentationFormat>Panorámica</PresentationFormat>
  <Paragraphs>46</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Work Sans Light</vt:lpstr>
      <vt:lpstr>Arial</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Yeisson Estiven Vargas Calderon</cp:lastModifiedBy>
  <cp:revision>43</cp:revision>
  <dcterms:created xsi:type="dcterms:W3CDTF">2025-05-26T20:38:52Z</dcterms:created>
  <dcterms:modified xsi:type="dcterms:W3CDTF">2025-06-20T12:38:23Z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