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p:scale>
          <a:sx n="125" d="100"/>
          <a:sy n="125"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extLst>
              <a:ext uri="{FF2B5EF4-FFF2-40B4-BE49-F238E27FC236}">
                <a16:creationId xmlns:a16="http://schemas.microsoft.com/office/drawing/2014/main" id="{2F19CB81-AC85-54C6-B9F3-E696DBFBE3D1}"/>
              </a:ext>
            </a:extLst>
          </p:cNvPr>
          <p:cNvPicPr>
            <a:picLocks noChangeAspect="1"/>
          </p:cNvPicPr>
          <p:nvPr/>
        </p:nvPicPr>
        <p:blipFill>
          <a:blip r:embed="rId4"/>
          <a:srcRect l="2529" t="4535" r="-63" b="12071"/>
          <a:stretch>
            <a:fillRect/>
          </a:stretch>
        </p:blipFill>
        <p:spPr>
          <a:xfrm>
            <a:off x="1737360" y="1965960"/>
            <a:ext cx="7178040" cy="4053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48A022-90FE-46FD-B6B9-A5517959569C}">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577</TotalTime>
  <Words>604</Words>
  <Application>Microsoft Office PowerPoint</Application>
  <PresentationFormat>Panorámica</PresentationFormat>
  <Paragraphs>63</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Work Sans Light</vt:lpstr>
      <vt:lpstr>Arial</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Lucho Mariño</cp:lastModifiedBy>
  <cp:revision>32</cp:revision>
  <dcterms:created xsi:type="dcterms:W3CDTF">2025-05-26T20:38:52Z</dcterms:created>
  <dcterms:modified xsi:type="dcterms:W3CDTF">2025-06-10T01:37:29Z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