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61" r:id="rId7"/>
    <p:sldId id="262" r:id="rId8"/>
    <p:sldId id="263" r:id="rId9"/>
    <p:sldId id="258" r:id="rId10"/>
    <p:sldId id="264" r:id="rId11"/>
    <p:sldId id="278" r:id="rId12"/>
    <p:sldId id="267" r:id="rId13"/>
    <p:sldId id="268" r:id="rId14"/>
    <p:sldId id="269" r:id="rId15"/>
    <p:sldId id="270" r:id="rId16"/>
    <p:sldId id="272" r:id="rId17"/>
    <p:sldId id="274" r:id="rId1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71" d="100"/>
          <a:sy n="71" d="100"/>
        </p:scale>
        <p:origin x="979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8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E659B"/>
                </a:solidFill>
              </a:rPr>
              <a:t>Looking into data from respondents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Mahim Rahaman	</a:t>
            </a:r>
          </a:p>
          <a:p>
            <a:pPr marL="0" indent="0">
              <a:buNone/>
            </a:pPr>
            <a:r>
              <a:rPr lang="en-US" dirty="0"/>
              <a:t>07/01/2024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13A6E3A-68E6-6B1F-C94E-211300412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862233"/>
              </p:ext>
            </p:extLst>
          </p:nvPr>
        </p:nvGraphicFramePr>
        <p:xfrm>
          <a:off x="838200" y="1494329"/>
          <a:ext cx="10515600" cy="4224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035040" imgH="4663440" progId="Acrobat.Document.DC">
                  <p:embed/>
                </p:oleObj>
              </mc:Choice>
              <mc:Fallback>
                <p:oleObj name="Acrobat Document" r:id="rId2" imgW="6035040" imgH="466344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494329"/>
                        <a:ext cx="10515600" cy="4224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207D6F-875B-EE31-CF0C-EDA92A200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575824"/>
              </p:ext>
            </p:extLst>
          </p:nvPr>
        </p:nvGraphicFramePr>
        <p:xfrm>
          <a:off x="2775584" y="1690688"/>
          <a:ext cx="6035675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035040" imgH="4663440" progId="Acrobat.Document.DC">
                  <p:embed/>
                </p:oleObj>
              </mc:Choice>
              <mc:Fallback>
                <p:oleObj name="Acrobat Document" r:id="rId2" imgW="6035040" imgH="466344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75584" y="1690688"/>
                        <a:ext cx="6035675" cy="466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E871852-D035-2F82-C67F-53BB0D3F4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09502"/>
              </p:ext>
            </p:extLst>
          </p:nvPr>
        </p:nvGraphicFramePr>
        <p:xfrm>
          <a:off x="2591724" y="1690688"/>
          <a:ext cx="6035675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6035040" imgH="4663440" progId="Acrobat.Document.DC">
                  <p:embed/>
                </p:oleObj>
              </mc:Choice>
              <mc:Fallback>
                <p:oleObj name="Acrobat Document" r:id="rId3" imgW="6035040" imgH="466344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1724" y="1690688"/>
                        <a:ext cx="6035675" cy="466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Why do you think this is the way it is?</a:t>
            </a:r>
          </a:p>
          <a:p>
            <a:r>
              <a:rPr lang="en-US" dirty="0"/>
              <a:t>Is there a need for change?</a:t>
            </a:r>
          </a:p>
          <a:p>
            <a:r>
              <a:rPr lang="en-US" dirty="0"/>
              <a:t>If so how?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Why looking into DATA is so important?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We investigated data from the respondents of a survey.</a:t>
            </a:r>
          </a:p>
          <a:p>
            <a:endParaRPr lang="en-US" sz="3600" dirty="0"/>
          </a:p>
          <a:p>
            <a:r>
              <a:rPr lang="en-US" sz="3600" dirty="0"/>
              <a:t>We sorted data, filtered and displayed in a way visible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522C0-7F60-7A52-D14D-F4A2E193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15" y="1480819"/>
            <a:ext cx="7678526" cy="44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81A31-5E1D-9A14-DF51-87BE5FD05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3" y="2288112"/>
            <a:ext cx="6152519" cy="2854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625306-BE28-0BBD-19C5-DD52FAEF6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2261669"/>
            <a:ext cx="5669203" cy="29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JAVA 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HTML/CSS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People can really learn from this!!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60522-7A37-F4EA-94EC-E9F345A0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84" y="2327564"/>
            <a:ext cx="5502378" cy="2996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A545E-D164-B147-5333-E03C3B82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948" y="2398858"/>
            <a:ext cx="5947624" cy="29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&lt;https://github.com/Mahim00zz/DashBoards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219</Words>
  <Application>Microsoft Office PowerPoint</Application>
  <PresentationFormat>Widescreen</PresentationFormat>
  <Paragraphs>64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Adobe Acrobat Document</vt:lpstr>
      <vt:lpstr>Looking into data from respondents</vt:lpstr>
      <vt:lpstr>OUTLINE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DASHBOARD</vt:lpstr>
      <vt:lpstr>DASHBOARD TAB 1</vt:lpstr>
      <vt:lpstr>DASHBOARD TAB 2</vt:lpstr>
      <vt:lpstr>DASHBOARD TAB 3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MAHIM RAHAMAN</cp:lastModifiedBy>
  <cp:revision>22</cp:revision>
  <dcterms:created xsi:type="dcterms:W3CDTF">2020-10-28T18:29:43Z</dcterms:created>
  <dcterms:modified xsi:type="dcterms:W3CDTF">2024-07-02T02:12:37Z</dcterms:modified>
</cp:coreProperties>
</file>