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/Rzo28kcKYz03fKbKV/wKCeTT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large scale virtual health-care platform</a:t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Premium membership eg. some discounts on certain items/appointments.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Digital currency for if someone can’t afford instant payments, or refund policy etc.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Offline session kind of like offline appointment type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Referral for investigations and tests (one kind of revenue source for us)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Apprenticeship eg. Intern wants to go in the session and find how doctors deal … (maybe a revenue src)</a:t>
            </a:r>
            <a:endParaRPr/>
          </a:p>
        </p:txBody>
      </p:sp>
      <p:sp>
        <p:nvSpPr>
          <p:cNvPr id="250" name="Google Shape;25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/>
          <p:nvPr/>
        </p:nvSpPr>
        <p:spPr>
          <a:xfrm>
            <a:off x="-13811" y="0"/>
            <a:ext cx="6766273" cy="5545722"/>
          </a:xfrm>
          <a:custGeom>
            <a:rect b="b" l="l" r="r" t="t"/>
            <a:pathLst>
              <a:path extrusionOk="0" h="5545722" w="6766273">
                <a:moveTo>
                  <a:pt x="0" y="0"/>
                </a:moveTo>
                <a:lnTo>
                  <a:pt x="6576149" y="0"/>
                </a:lnTo>
                <a:lnTo>
                  <a:pt x="6631498" y="194912"/>
                </a:lnTo>
                <a:cubicBezTo>
                  <a:pt x="6719480" y="536872"/>
                  <a:pt x="6766273" y="895364"/>
                  <a:pt x="6766273" y="1264785"/>
                </a:cubicBezTo>
                <a:cubicBezTo>
                  <a:pt x="6766273" y="3629081"/>
                  <a:pt x="4849632" y="5545722"/>
                  <a:pt x="2485336" y="5545722"/>
                </a:cubicBezTo>
                <a:cubicBezTo>
                  <a:pt x="1598725" y="5545722"/>
                  <a:pt x="775066" y="5276195"/>
                  <a:pt x="91824" y="4814605"/>
                </a:cubicBezTo>
                <a:lnTo>
                  <a:pt x="0" y="4749308"/>
                </a:lnTo>
                <a:close/>
              </a:path>
            </a:pathLst>
          </a:custGeom>
          <a:solidFill>
            <a:srgbClr val="FFFFFF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6883677" y="760562"/>
            <a:ext cx="5298683" cy="6097438"/>
          </a:xfrm>
          <a:custGeom>
            <a:rect b="b" l="l" r="r" t="t"/>
            <a:pathLst>
              <a:path extrusionOk="0" h="6097438" w="5298683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rgbClr val="FFFFFF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7840133" y="1920895"/>
            <a:ext cx="4028214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TEAM_BASH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Farhan Tanvir Utshaw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Mahim Mahbub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Rafi Ur Rashid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VChamber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483370" y="566241"/>
            <a:ext cx="499456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6E1590"/>
                </a:solidFill>
                <a:latin typeface="Calibri"/>
                <a:ea typeface="Calibri"/>
                <a:cs typeface="Calibri"/>
                <a:sym typeface="Calibri"/>
              </a:rPr>
              <a:t>Covid-19 Idea Contest by IEEE Computer Society BUET</a:t>
            </a:r>
            <a:endParaRPr b="1" i="0" sz="6000" u="none" cap="none" strike="noStrike">
              <a:solidFill>
                <a:srgbClr val="6E15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1896486" y="2473161"/>
            <a:ext cx="7620047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 Black"/>
              <a:buNone/>
            </a:pPr>
            <a: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  <a:t>ENTITY RELATIONSHIP</a:t>
            </a:r>
            <a:b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  <a:t>DIAGRAM</a:t>
            </a:r>
            <a:endParaRPr b="1" sz="3888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050" y="77925"/>
            <a:ext cx="10714811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1676353" y="2473161"/>
            <a:ext cx="7620047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 Black"/>
              <a:buNone/>
            </a:pPr>
            <a: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  <a:t>PROJECT DEPENDENCIES</a:t>
            </a:r>
            <a:endParaRPr b="1" sz="3888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/>
        </p:nvSpPr>
        <p:spPr>
          <a:xfrm>
            <a:off x="948266" y="1241736"/>
            <a:ext cx="65059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Collaboration with Professionals: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1337733" y="2379133"/>
            <a:ext cx="626953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Health Professionals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Server administrator/ server security specialists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Full stack developers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Business analysts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and Marketing Experts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Data analysts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2003653" y="2504336"/>
            <a:ext cx="7620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 Black"/>
              <a:buNone/>
            </a:pPr>
            <a: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  <a:t>PROJECT REQUIREMENTS</a:t>
            </a:r>
            <a:endParaRPr b="1" sz="3888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/>
        </p:nvSpPr>
        <p:spPr>
          <a:xfrm>
            <a:off x="1337733" y="2379133"/>
            <a:ext cx="57672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High configuration PCs for big data analysis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1676353" y="2473161"/>
            <a:ext cx="7620047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Advanced Features</a:t>
            </a:r>
            <a:endParaRPr b="1" sz="4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1812508" y="1812033"/>
            <a:ext cx="4465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Premium membership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Currency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 for offline session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collection and Imaging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Referral system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Apprenticeship program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1676353" y="2473161"/>
            <a:ext cx="7620047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IMPACT</a:t>
            </a:r>
            <a:endParaRPr b="1" sz="4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/>
        </p:nvSpPr>
        <p:spPr>
          <a:xfrm>
            <a:off x="1337725" y="2015080"/>
            <a:ext cx="86610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treatment that ensures proper social distancing between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doctor and the patient.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Ensuring distant health care for those who are unable to physically meet the physicians for some reason.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Employment opportunity for the doctors that don’t have 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chamber of their own.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source of revenue for health-care professionals.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Countrywide utilization of Internet service &amp; Technology.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3623688" y="2631250"/>
            <a:ext cx="4064046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endParaRPr b="1" sz="4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 spots" id="270" name="Google Shape;270;p20"/>
          <p:cNvPicPr preferRelativeResize="0"/>
          <p:nvPr/>
        </p:nvPicPr>
        <p:blipFill rotWithShape="1">
          <a:blip r:embed="rId4">
            <a:alphaModFix/>
          </a:blip>
          <a:srcRect b="0" l="9091" r="0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/>
          <p:nvPr/>
        </p:nvSpPr>
        <p:spPr>
          <a:xfrm>
            <a:off x="5827529" y="660400"/>
            <a:ext cx="6381405" cy="6214533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dk1">
              <a:alpha val="60000"/>
            </a:schemeClr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5281603" y="104899"/>
            <a:ext cx="6896713" cy="6005491"/>
          </a:xfrm>
          <a:custGeom>
            <a:rect b="b" l="l" r="r" t="t"/>
            <a:pathLst>
              <a:path extrusionOk="0" h="6005491" w="6896713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56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516218" y="331504"/>
            <a:ext cx="6675782" cy="5276654"/>
            <a:chOff x="5516218" y="331504"/>
            <a:chExt cx="6675782" cy="5276654"/>
          </a:xfrm>
        </p:grpSpPr>
        <p:cxnSp>
          <p:nvCxnSpPr>
            <p:cNvPr id="275" name="Google Shape;275;p20"/>
            <p:cNvCxnSpPr/>
            <p:nvPr/>
          </p:nvCxnSpPr>
          <p:spPr>
            <a:xfrm flipH="1">
              <a:off x="9266830" y="33150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20"/>
            <p:cNvCxnSpPr/>
            <p:nvPr/>
          </p:nvCxnSpPr>
          <p:spPr>
            <a:xfrm flipH="1" rot="120000">
              <a:off x="9408861" y="3383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20"/>
            <p:cNvCxnSpPr/>
            <p:nvPr/>
          </p:nvCxnSpPr>
          <p:spPr>
            <a:xfrm flipH="1" rot="240000">
              <a:off x="9551700" y="34763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0"/>
            <p:cNvCxnSpPr/>
            <p:nvPr/>
          </p:nvCxnSpPr>
          <p:spPr>
            <a:xfrm flipH="1" rot="360000">
              <a:off x="9688748" y="36808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0"/>
            <p:cNvCxnSpPr/>
            <p:nvPr/>
          </p:nvCxnSpPr>
          <p:spPr>
            <a:xfrm flipH="1" rot="540000">
              <a:off x="9824866" y="38922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0"/>
            <p:cNvCxnSpPr/>
            <p:nvPr/>
          </p:nvCxnSpPr>
          <p:spPr>
            <a:xfrm flipH="1" rot="660000">
              <a:off x="9966867" y="41754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0"/>
            <p:cNvCxnSpPr/>
            <p:nvPr/>
          </p:nvCxnSpPr>
          <p:spPr>
            <a:xfrm flipH="1" rot="780000">
              <a:off x="10104425" y="4458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20"/>
            <p:cNvCxnSpPr/>
            <p:nvPr/>
          </p:nvCxnSpPr>
          <p:spPr>
            <a:xfrm flipH="1" rot="900000">
              <a:off x="10240513" y="47948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20"/>
            <p:cNvCxnSpPr/>
            <p:nvPr/>
          </p:nvCxnSpPr>
          <p:spPr>
            <a:xfrm flipH="1" rot="1080000">
              <a:off x="10373882" y="52435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20"/>
            <p:cNvCxnSpPr/>
            <p:nvPr/>
          </p:nvCxnSpPr>
          <p:spPr>
            <a:xfrm flipH="1" rot="1200000">
              <a:off x="10505632" y="5706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20"/>
            <p:cNvCxnSpPr/>
            <p:nvPr/>
          </p:nvCxnSpPr>
          <p:spPr>
            <a:xfrm flipH="1" rot="1320000">
              <a:off x="10637382" y="62134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20"/>
            <p:cNvCxnSpPr/>
            <p:nvPr/>
          </p:nvCxnSpPr>
          <p:spPr>
            <a:xfrm flipH="1" rot="1440000">
              <a:off x="10760965" y="69043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20"/>
            <p:cNvCxnSpPr/>
            <p:nvPr/>
          </p:nvCxnSpPr>
          <p:spPr>
            <a:xfrm flipH="1" rot="1620000">
              <a:off x="10888991" y="7550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20"/>
            <p:cNvCxnSpPr/>
            <p:nvPr/>
          </p:nvCxnSpPr>
          <p:spPr>
            <a:xfrm flipH="1" rot="1740000">
              <a:off x="11010193" y="81974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20"/>
            <p:cNvCxnSpPr/>
            <p:nvPr/>
          </p:nvCxnSpPr>
          <p:spPr>
            <a:xfrm flipH="1" rot="1860000">
              <a:off x="11129014" y="89566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0"/>
            <p:cNvCxnSpPr/>
            <p:nvPr/>
          </p:nvCxnSpPr>
          <p:spPr>
            <a:xfrm flipH="1" rot="1980000">
              <a:off x="11249872" y="9680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0"/>
            <p:cNvCxnSpPr/>
            <p:nvPr/>
          </p:nvCxnSpPr>
          <p:spPr>
            <a:xfrm flipH="1" rot="2160000">
              <a:off x="11366875" y="104808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20"/>
            <p:cNvCxnSpPr/>
            <p:nvPr/>
          </p:nvCxnSpPr>
          <p:spPr>
            <a:xfrm flipH="1" rot="2280000">
              <a:off x="11474058" y="113152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0"/>
            <p:cNvCxnSpPr/>
            <p:nvPr/>
          </p:nvCxnSpPr>
          <p:spPr>
            <a:xfrm flipH="1" rot="2400000">
              <a:off x="11583303" y="122179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0"/>
            <p:cNvCxnSpPr/>
            <p:nvPr/>
          </p:nvCxnSpPr>
          <p:spPr>
            <a:xfrm flipH="1" rot="2520000">
              <a:off x="11685344" y="132177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0"/>
            <p:cNvCxnSpPr/>
            <p:nvPr/>
          </p:nvCxnSpPr>
          <p:spPr>
            <a:xfrm flipH="1" rot="2700000">
              <a:off x="11787704" y="141763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0"/>
            <p:cNvCxnSpPr/>
            <p:nvPr/>
          </p:nvCxnSpPr>
          <p:spPr>
            <a:xfrm flipH="1" rot="2820000">
              <a:off x="11880859" y="151793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0"/>
            <p:cNvCxnSpPr/>
            <p:nvPr/>
          </p:nvCxnSpPr>
          <p:spPr>
            <a:xfrm flipH="1" rot="2940000">
              <a:off x="11969252" y="162743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0"/>
            <p:cNvCxnSpPr/>
            <p:nvPr/>
          </p:nvCxnSpPr>
          <p:spPr>
            <a:xfrm flipH="1" rot="3060000">
              <a:off x="12062016" y="173601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0"/>
            <p:cNvCxnSpPr/>
            <p:nvPr/>
          </p:nvCxnSpPr>
          <p:spPr>
            <a:xfrm flipH="1">
              <a:off x="12074680" y="1910249"/>
              <a:ext cx="117320" cy="82912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0"/>
            <p:cNvCxnSpPr/>
            <p:nvPr/>
          </p:nvCxnSpPr>
          <p:spPr>
            <a:xfrm flipH="1">
              <a:off x="12149943" y="2083594"/>
              <a:ext cx="39676" cy="21436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20"/>
            <p:cNvCxnSpPr/>
            <p:nvPr/>
          </p:nvCxnSpPr>
          <p:spPr>
            <a:xfrm flipH="1" rot="-180000">
              <a:off x="9127990" y="33425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0"/>
            <p:cNvCxnSpPr/>
            <p:nvPr/>
          </p:nvCxnSpPr>
          <p:spPr>
            <a:xfrm flipH="1" rot="-300000">
              <a:off x="8987576" y="33663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0"/>
            <p:cNvCxnSpPr/>
            <p:nvPr/>
          </p:nvCxnSpPr>
          <p:spPr>
            <a:xfrm flipH="1" rot="-420000">
              <a:off x="8844859" y="35117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20"/>
            <p:cNvCxnSpPr/>
            <p:nvPr/>
          </p:nvCxnSpPr>
          <p:spPr>
            <a:xfrm flipH="1" rot="-540000">
              <a:off x="8706904" y="3657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0"/>
            <p:cNvCxnSpPr/>
            <p:nvPr/>
          </p:nvCxnSpPr>
          <p:spPr>
            <a:xfrm flipH="1" rot="-720000">
              <a:off x="8568008" y="3878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20"/>
            <p:cNvCxnSpPr/>
            <p:nvPr/>
          </p:nvCxnSpPr>
          <p:spPr>
            <a:xfrm flipH="1" rot="-840000">
              <a:off x="8429112" y="41006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20"/>
            <p:cNvCxnSpPr/>
            <p:nvPr/>
          </p:nvCxnSpPr>
          <p:spPr>
            <a:xfrm flipH="1" rot="-960000">
              <a:off x="8294968" y="4462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20"/>
            <p:cNvCxnSpPr/>
            <p:nvPr/>
          </p:nvCxnSpPr>
          <p:spPr>
            <a:xfrm flipH="1" rot="-1080000">
              <a:off x="8160824" y="48237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20"/>
            <p:cNvCxnSpPr/>
            <p:nvPr/>
          </p:nvCxnSpPr>
          <p:spPr>
            <a:xfrm flipH="1" rot="-1260000">
              <a:off x="8027689" y="53184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0"/>
            <p:cNvCxnSpPr/>
            <p:nvPr/>
          </p:nvCxnSpPr>
          <p:spPr>
            <a:xfrm flipH="1" rot="-1380000">
              <a:off x="7894554" y="58132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20"/>
            <p:cNvCxnSpPr/>
            <p:nvPr/>
          </p:nvCxnSpPr>
          <p:spPr>
            <a:xfrm flipH="1" rot="-1500000">
              <a:off x="7761419" y="63079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20"/>
            <p:cNvCxnSpPr/>
            <p:nvPr/>
          </p:nvCxnSpPr>
          <p:spPr>
            <a:xfrm flipH="1" rot="-1620000">
              <a:off x="7636645" y="68980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20"/>
            <p:cNvCxnSpPr/>
            <p:nvPr/>
          </p:nvCxnSpPr>
          <p:spPr>
            <a:xfrm flipH="1" rot="-1800000">
              <a:off x="7511871" y="75119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20"/>
            <p:cNvCxnSpPr/>
            <p:nvPr/>
          </p:nvCxnSpPr>
          <p:spPr>
            <a:xfrm flipH="1" rot="-1920000">
              <a:off x="7387899" y="81977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20"/>
            <p:cNvCxnSpPr/>
            <p:nvPr/>
          </p:nvCxnSpPr>
          <p:spPr>
            <a:xfrm flipH="1" rot="-2040000">
              <a:off x="7268530" y="89316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20"/>
            <p:cNvCxnSpPr/>
            <p:nvPr/>
          </p:nvCxnSpPr>
          <p:spPr>
            <a:xfrm flipH="1" rot="-2160000">
              <a:off x="7152030" y="97658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0"/>
            <p:cNvCxnSpPr/>
            <p:nvPr/>
          </p:nvCxnSpPr>
          <p:spPr>
            <a:xfrm flipH="1" rot="-2340000">
              <a:off x="7041695" y="106002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20"/>
            <p:cNvCxnSpPr/>
            <p:nvPr/>
          </p:nvCxnSpPr>
          <p:spPr>
            <a:xfrm flipH="1" rot="-2460000">
              <a:off x="6931360" y="114346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0"/>
            <p:cNvCxnSpPr/>
            <p:nvPr/>
          </p:nvCxnSpPr>
          <p:spPr>
            <a:xfrm flipH="1" rot="-2580000">
              <a:off x="6819070" y="123586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0"/>
            <p:cNvCxnSpPr/>
            <p:nvPr/>
          </p:nvCxnSpPr>
          <p:spPr>
            <a:xfrm flipH="1" rot="-2700000">
              <a:off x="6721359" y="133274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0"/>
            <p:cNvCxnSpPr/>
            <p:nvPr/>
          </p:nvCxnSpPr>
          <p:spPr>
            <a:xfrm flipH="1" rot="-2880000">
              <a:off x="6617467" y="14294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0"/>
            <p:cNvCxnSpPr/>
            <p:nvPr/>
          </p:nvCxnSpPr>
          <p:spPr>
            <a:xfrm flipH="1" rot="-3000000">
              <a:off x="6520032" y="152728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20"/>
            <p:cNvCxnSpPr/>
            <p:nvPr/>
          </p:nvCxnSpPr>
          <p:spPr>
            <a:xfrm flipH="1" rot="-3120000">
              <a:off x="6429579" y="164161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20"/>
            <p:cNvCxnSpPr/>
            <p:nvPr/>
          </p:nvCxnSpPr>
          <p:spPr>
            <a:xfrm flipH="1" rot="-3240000">
              <a:off x="6340532" y="17504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20"/>
            <p:cNvCxnSpPr/>
            <p:nvPr/>
          </p:nvCxnSpPr>
          <p:spPr>
            <a:xfrm flipH="1" rot="-3420000">
              <a:off x="6261757" y="18601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20"/>
            <p:cNvCxnSpPr/>
            <p:nvPr/>
          </p:nvCxnSpPr>
          <p:spPr>
            <a:xfrm flipH="1" rot="-3540000">
              <a:off x="6184144" y="19796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20"/>
            <p:cNvCxnSpPr/>
            <p:nvPr/>
          </p:nvCxnSpPr>
          <p:spPr>
            <a:xfrm flipH="1" rot="-3660000">
              <a:off x="6106531" y="209906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20"/>
            <p:cNvCxnSpPr/>
            <p:nvPr/>
          </p:nvCxnSpPr>
          <p:spPr>
            <a:xfrm flipH="1" rot="-3780000">
              <a:off x="6043206" y="222255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20"/>
            <p:cNvCxnSpPr/>
            <p:nvPr/>
          </p:nvCxnSpPr>
          <p:spPr>
            <a:xfrm flipH="1" rot="-3960000">
              <a:off x="5978913" y="234430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20"/>
            <p:cNvCxnSpPr/>
            <p:nvPr/>
          </p:nvCxnSpPr>
          <p:spPr>
            <a:xfrm flipH="1" rot="-4080000">
              <a:off x="5912438" y="24706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20"/>
            <p:cNvCxnSpPr/>
            <p:nvPr/>
          </p:nvCxnSpPr>
          <p:spPr>
            <a:xfrm flipH="1" rot="-4200000">
              <a:off x="5858875" y="260092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20"/>
            <p:cNvCxnSpPr/>
            <p:nvPr/>
          </p:nvCxnSpPr>
          <p:spPr>
            <a:xfrm flipH="1" rot="-4320000">
              <a:off x="5808182" y="273404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20"/>
            <p:cNvCxnSpPr/>
            <p:nvPr/>
          </p:nvCxnSpPr>
          <p:spPr>
            <a:xfrm flipH="1" rot="-4500000">
              <a:off x="5773263" y="286686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20"/>
            <p:cNvCxnSpPr/>
            <p:nvPr/>
          </p:nvCxnSpPr>
          <p:spPr>
            <a:xfrm flipH="1" rot="-4620000">
              <a:off x="5735963" y="300206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20"/>
            <p:cNvCxnSpPr/>
            <p:nvPr/>
          </p:nvCxnSpPr>
          <p:spPr>
            <a:xfrm flipH="1" rot="-4740000">
              <a:off x="5700105" y="313891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20"/>
            <p:cNvCxnSpPr/>
            <p:nvPr/>
          </p:nvCxnSpPr>
          <p:spPr>
            <a:xfrm flipH="1" rot="-4860000">
              <a:off x="5665939" y="327548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20"/>
            <p:cNvCxnSpPr/>
            <p:nvPr/>
          </p:nvCxnSpPr>
          <p:spPr>
            <a:xfrm flipH="1" rot="-5040000">
              <a:off x="5644476" y="341425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20"/>
            <p:cNvCxnSpPr/>
            <p:nvPr/>
          </p:nvCxnSpPr>
          <p:spPr>
            <a:xfrm flipH="1" rot="-5160000">
              <a:off x="5626530" y="35546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20"/>
            <p:cNvCxnSpPr/>
            <p:nvPr/>
          </p:nvCxnSpPr>
          <p:spPr>
            <a:xfrm flipH="1" rot="-5280000">
              <a:off x="5616429" y="369183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20"/>
            <p:cNvCxnSpPr/>
            <p:nvPr/>
          </p:nvCxnSpPr>
          <p:spPr>
            <a:xfrm flipH="1" rot="-5400000">
              <a:off x="5611319" y="38353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0"/>
            <p:cNvCxnSpPr/>
            <p:nvPr/>
          </p:nvCxnSpPr>
          <p:spPr>
            <a:xfrm flipH="1" rot="-5580000">
              <a:off x="5608540" y="397572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0"/>
            <p:cNvCxnSpPr/>
            <p:nvPr/>
          </p:nvCxnSpPr>
          <p:spPr>
            <a:xfrm flipH="1" rot="-5700000">
              <a:off x="5605761" y="41160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20"/>
            <p:cNvCxnSpPr/>
            <p:nvPr/>
          </p:nvCxnSpPr>
          <p:spPr>
            <a:xfrm flipH="1" rot="-5820000">
              <a:off x="5624195" y="425421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 flipH="1" rot="-5940000">
              <a:off x="5642629" y="439235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20"/>
            <p:cNvCxnSpPr/>
            <p:nvPr/>
          </p:nvCxnSpPr>
          <p:spPr>
            <a:xfrm flipH="1" rot="-6120000">
              <a:off x="5654818" y="453638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20"/>
            <p:cNvCxnSpPr/>
            <p:nvPr/>
          </p:nvCxnSpPr>
          <p:spPr>
            <a:xfrm flipH="1" rot="-6240000">
              <a:off x="5684446" y="467136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20"/>
            <p:cNvCxnSpPr/>
            <p:nvPr/>
          </p:nvCxnSpPr>
          <p:spPr>
            <a:xfrm flipH="1" rot="-6360000">
              <a:off x="5714074" y="480873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 rot="-6480000">
              <a:off x="5748464" y="49484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20"/>
            <p:cNvCxnSpPr/>
            <p:nvPr/>
          </p:nvCxnSpPr>
          <p:spPr>
            <a:xfrm flipH="1" rot="-6660000">
              <a:off x="5792091" y="507760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20"/>
            <p:cNvCxnSpPr/>
            <p:nvPr/>
          </p:nvCxnSpPr>
          <p:spPr>
            <a:xfrm flipH="1" rot="-6780000">
              <a:off x="5847441" y="52112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20"/>
            <p:cNvCxnSpPr/>
            <p:nvPr/>
          </p:nvCxnSpPr>
          <p:spPr>
            <a:xfrm flipH="1" rot="-6900000">
              <a:off x="5900410" y="534245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20"/>
            <p:cNvCxnSpPr/>
            <p:nvPr/>
          </p:nvCxnSpPr>
          <p:spPr>
            <a:xfrm flipH="1" rot="-7020000">
              <a:off x="5955760" y="547369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3" name="Google Shape;353;p20"/>
          <p:cNvSpPr txBox="1"/>
          <p:nvPr>
            <p:ph type="ctrTitle"/>
          </p:nvPr>
        </p:nvSpPr>
        <p:spPr>
          <a:xfrm>
            <a:off x="6531624" y="1801889"/>
            <a:ext cx="5459958" cy="37754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THANK YOU FOR LISTENING. FEEL FREE TO ASK ANY QUESTIONS.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6" y="843058"/>
            <a:ext cx="5921253" cy="512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373" y="843058"/>
            <a:ext cx="5921253" cy="512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3318876" y="2574750"/>
            <a:ext cx="6902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WORK-FL</a:t>
            </a: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O</a:t>
            </a: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W</a:t>
            </a:r>
            <a:endParaRPr b="1" sz="4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494671" y="1799516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78" y="195082"/>
            <a:ext cx="107595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/>
          <p:nvPr/>
        </p:nvSpPr>
        <p:spPr>
          <a:xfrm>
            <a:off x="2687216" y="1670179"/>
            <a:ext cx="1306286" cy="131561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2294420" y="2473161"/>
            <a:ext cx="6604046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 Black"/>
              <a:buNone/>
            </a:pPr>
            <a: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  <a:t>WORK BREAKDOWN</a:t>
            </a:r>
            <a:b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-US" sz="3888">
                <a:latin typeface="Arial Black"/>
                <a:ea typeface="Arial Black"/>
                <a:cs typeface="Arial Black"/>
                <a:sym typeface="Arial Black"/>
              </a:rPr>
              <a:t>STRUCTURE</a:t>
            </a:r>
            <a:endParaRPr b="1" sz="3888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0" y="302200"/>
            <a:ext cx="12126198" cy="62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2294420" y="2473161"/>
            <a:ext cx="6604046" cy="13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GANTT CHART</a:t>
            </a:r>
            <a:endParaRPr b="1" sz="4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-17500"/>
            <a:ext cx="12344400" cy="6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2020-04-11T13:53:55Z</dcterms:created>
</cp:coreProperties>
</file>