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263" r:id="rId3"/>
    <p:sldId id="310" r:id="rId4"/>
    <p:sldId id="265" r:id="rId5"/>
    <p:sldId id="322" r:id="rId6"/>
    <p:sldId id="267" r:id="rId7"/>
    <p:sldId id="311" r:id="rId8"/>
    <p:sldId id="314" r:id="rId9"/>
    <p:sldId id="319" r:id="rId10"/>
    <p:sldId id="312" r:id="rId11"/>
    <p:sldId id="323" r:id="rId12"/>
    <p:sldId id="316" r:id="rId13"/>
    <p:sldId id="315" r:id="rId14"/>
    <p:sldId id="317" r:id="rId15"/>
    <p:sldId id="324" r:id="rId16"/>
    <p:sldId id="327" r:id="rId17"/>
    <p:sldId id="325" r:id="rId18"/>
    <p:sldId id="32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4416-1BB8-4E06-A001-66779AAF274A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A2C9-6206-4DA8-9A50-A4D22F720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Cover Xav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62"/>
            <a:ext cx="9144000" cy="6883524"/>
          </a:xfrm>
          <a:prstGeom prst="rect">
            <a:avLst/>
          </a:prstGeom>
        </p:spPr>
      </p:pic>
      <p:sp>
        <p:nvSpPr>
          <p:cNvPr id="21" name="Shape 100"/>
          <p:cNvSpPr/>
          <p:nvPr userDrawn="1"/>
        </p:nvSpPr>
        <p:spPr>
          <a:xfrm>
            <a:off x="0" y="2403139"/>
            <a:ext cx="9144000" cy="2051722"/>
          </a:xfrm>
          <a:prstGeom prst="rect">
            <a:avLst/>
          </a:prstGeom>
          <a:solidFill>
            <a:srgbClr val="960000">
              <a:alpha val="65098"/>
            </a:srgbClr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</a:endParaRPr>
          </a:p>
        </p:txBody>
      </p:sp>
      <p:sp>
        <p:nvSpPr>
          <p:cNvPr id="25" name="Shape 101"/>
          <p:cNvSpPr txBox="1">
            <a:spLocks/>
          </p:cNvSpPr>
          <p:nvPr userDrawn="1"/>
        </p:nvSpPr>
        <p:spPr bwMode="gray">
          <a:xfrm>
            <a:off x="415635" y="3751414"/>
            <a:ext cx="8312729" cy="525596"/>
          </a:xfrm>
          <a:prstGeom prst="rect">
            <a:avLst/>
          </a:prstGeom>
          <a:noFill/>
          <a:ln>
            <a:noFill/>
          </a:ln>
        </p:spPr>
        <p:txBody>
          <a:bodyPr vert="horz" lIns="0" tIns="105843" rIns="105843" bIns="105843" rtlCol="0" anchor="ctr" anchorCtr="0">
            <a:noAutofit/>
          </a:bodyPr>
          <a:lstStyle>
            <a:lvl1pPr algn="l" defTabSz="8642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7" kern="1200" cap="all" baseline="0">
                <a:solidFill>
                  <a:schemeClr val="bg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rgbClr val="FFFFFF"/>
                </a:solidFill>
              </a:rPr>
              <a:t>Passion | Innovation | Simplicity</a:t>
            </a:r>
            <a:endParaRPr lang="en" sz="2800" b="1" dirty="0">
              <a:solidFill>
                <a:srgbClr val="FFFFFF"/>
              </a:solidFill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18358" y="2748265"/>
            <a:ext cx="8310006" cy="65291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0156" y="5983246"/>
            <a:ext cx="2028481" cy="8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81" y="2918026"/>
            <a:ext cx="4674319" cy="569933"/>
          </a:xfrm>
        </p:spPr>
        <p:txBody>
          <a:bodyPr>
            <a:normAutofit/>
          </a:bodyPr>
          <a:lstStyle/>
          <a:p>
            <a:pPr algn="ctr"/>
            <a:r>
              <a:rPr lang="en-US" sz="2971" dirty="0" smtClean="0"/>
              <a:t>Hadoop</a:t>
            </a:r>
            <a:endParaRPr lang="en-US" sz="2971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67495" y="65175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793974" rtl="0" eaLnBrk="1" latinLnBrk="0" hangingPunct="1">
              <a:defRPr sz="99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96987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3974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960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7947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4934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81921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8907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5894" algn="l" defTabSz="793974" rtl="0" eaLnBrk="1" latinLnBrk="0" hangingPunct="1">
              <a:defRPr sz="15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Great Ideas….Simple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Hadoop Distributed File System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Based on the Google file system (GFS)</a:t>
            </a:r>
          </a:p>
          <a:p>
            <a:r>
              <a:rPr lang="en-IN" sz="2800" dirty="0" smtClean="0"/>
              <a:t>Provides a distributed file system </a:t>
            </a:r>
          </a:p>
          <a:p>
            <a:r>
              <a:rPr lang="en-US" sz="2800" dirty="0" smtClean="0"/>
              <a:t>Responsible for storing data on the cluster</a:t>
            </a:r>
          </a:p>
          <a:p>
            <a:r>
              <a:rPr lang="en-US" sz="2800" dirty="0" smtClean="0"/>
              <a:t>Provides redundant storage for massive amounts of data</a:t>
            </a:r>
          </a:p>
          <a:p>
            <a:r>
              <a:rPr lang="en-US" sz="2800" dirty="0" smtClean="0"/>
              <a:t>Files in HDFS are write once</a:t>
            </a:r>
            <a:endParaRPr lang="en-IN" sz="2800" dirty="0" smtClean="0"/>
          </a:p>
          <a:p>
            <a:r>
              <a:rPr lang="en-IN" sz="2800" dirty="0" smtClean="0"/>
              <a:t>HDFS uses a master/slave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2018" y="2786058"/>
            <a:ext cx="6322109" cy="387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285860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Namenode</a:t>
            </a:r>
            <a:r>
              <a:rPr lang="en-IN" sz="2400" b="1" dirty="0" smtClean="0"/>
              <a:t> -</a:t>
            </a:r>
            <a:r>
              <a:rPr lang="en-IN" sz="2400" dirty="0" smtClean="0"/>
              <a:t>Contains metadata of files and directories</a:t>
            </a:r>
          </a:p>
          <a:p>
            <a:r>
              <a:rPr lang="en-IN" sz="2400" dirty="0" smtClean="0"/>
              <a:t>Large cluster with many files and Store in local disk.</a:t>
            </a:r>
          </a:p>
          <a:p>
            <a:r>
              <a:rPr lang="en-IN" sz="2400" b="1" dirty="0" err="1" smtClean="0"/>
              <a:t>Datanodes</a:t>
            </a:r>
            <a:r>
              <a:rPr lang="en-IN" sz="2400" b="1" dirty="0" smtClean="0"/>
              <a:t> -</a:t>
            </a:r>
            <a:r>
              <a:rPr lang="en-IN" sz="2400" dirty="0" smtClean="0"/>
              <a:t>Stores </a:t>
            </a:r>
            <a:r>
              <a:rPr lang="en-IN" sz="2400" dirty="0" smtClean="0"/>
              <a:t>the actual data.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340043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software framework for easily writing applications</a:t>
            </a:r>
          </a:p>
          <a:p>
            <a:r>
              <a:rPr lang="en-IN" sz="2800" dirty="0" smtClean="0"/>
              <a:t>Store large amounts of structured and unstructured data in the Hadoop Distributed File System (HDFS)</a:t>
            </a:r>
          </a:p>
          <a:p>
            <a:r>
              <a:rPr lang="en-US" sz="2800" dirty="0" smtClean="0"/>
              <a:t>Consists of two main functions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Reduce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Map Reduce advantages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Simplicity- Easily run in any language.</a:t>
            </a:r>
          </a:p>
          <a:p>
            <a:r>
              <a:rPr lang="en-IN" sz="2800" dirty="0" smtClean="0"/>
              <a:t>Scalability- Run petabytes of data, stored in HDFS on one cluster</a:t>
            </a:r>
          </a:p>
          <a:p>
            <a:r>
              <a:rPr lang="en-IN" sz="2800" dirty="0" smtClean="0"/>
              <a:t>Speed - high speed to solve large problems</a:t>
            </a:r>
          </a:p>
          <a:p>
            <a:r>
              <a:rPr lang="en-IN" sz="2800" dirty="0" smtClean="0"/>
              <a:t>Recovery- takes care of failures. If a machine with one copy of the data is unavailable, another machine has a copy of the same key/value pair, which can be used to solve the same sub-task. The JobTracker keeps track of it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cap="all" dirty="0" smtClean="0"/>
              <a:t>HOW MAP REDUCE WORKS?</a:t>
            </a:r>
            <a:endParaRPr lang="en-IN" sz="4000" cap="al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25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/>
              <a:t>Map:</a:t>
            </a:r>
            <a:r>
              <a:rPr lang="en-IN" dirty="0" smtClean="0"/>
              <a:t> </a:t>
            </a:r>
            <a:r>
              <a:rPr lang="en-IN" sz="2800" dirty="0" smtClean="0"/>
              <a:t>Map takes input data and converts it into a set of data, where individual elements are broken down into key/value pairs.</a:t>
            </a:r>
            <a:endParaRPr lang="en-IN" dirty="0" smtClean="0"/>
          </a:p>
          <a:p>
            <a:pPr>
              <a:buNone/>
            </a:pPr>
            <a:r>
              <a:rPr lang="en-IN" sz="2800" b="1" dirty="0" smtClean="0"/>
              <a:t>Reduce:</a:t>
            </a:r>
            <a:r>
              <a:rPr lang="en-IN" dirty="0" smtClean="0"/>
              <a:t> </a:t>
            </a:r>
            <a:r>
              <a:rPr lang="en-IN" sz="2800" dirty="0" smtClean="0"/>
              <a:t>It takes output from a map as input and collect the data and combine them to solve the problem.</a:t>
            </a:r>
            <a:endParaRPr lang="en-IN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214818"/>
            <a:ext cx="44857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H-Base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9"/>
            <a:ext cx="8229600" cy="4104456"/>
          </a:xfrm>
        </p:spPr>
        <p:txBody>
          <a:bodyPr>
            <a:normAutofit/>
          </a:bodyPr>
          <a:lstStyle/>
          <a:p>
            <a:r>
              <a:rPr lang="en-IN" sz="2800" smtClean="0"/>
              <a:t>It’s used </a:t>
            </a:r>
            <a:r>
              <a:rPr lang="en-IN" sz="2800" dirty="0" smtClean="0"/>
              <a:t>where we have millions and trillions of rows and columns in table</a:t>
            </a:r>
          </a:p>
          <a:p>
            <a:r>
              <a:rPr lang="en-IN" sz="2800" dirty="0" smtClean="0"/>
              <a:t>Data access in random manner</a:t>
            </a:r>
          </a:p>
          <a:p>
            <a:r>
              <a:rPr lang="en-IN" sz="2800" dirty="0" smtClean="0"/>
              <a:t>Column- oriented database.</a:t>
            </a:r>
          </a:p>
          <a:p>
            <a:r>
              <a:rPr lang="en-IN" sz="2800" dirty="0" smtClean="0"/>
              <a:t>Create automatic failure report</a:t>
            </a:r>
          </a:p>
          <a:p>
            <a:r>
              <a:rPr lang="en-IN" sz="2800" dirty="0" smtClean="0"/>
              <a:t>Horizontal scalability</a:t>
            </a:r>
          </a:p>
          <a:p>
            <a:r>
              <a:rPr lang="en-IN" sz="2800" dirty="0" smtClean="0"/>
              <a:t>Good for semi structured and structured data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82893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Horizontal scaling means that you scale by </a:t>
            </a:r>
            <a:r>
              <a:rPr lang="en-IN" sz="2400" b="1" dirty="0" smtClean="0"/>
              <a:t>adding more machines</a:t>
            </a:r>
            <a:r>
              <a:rPr lang="en-IN" sz="2400" dirty="0" smtClean="0"/>
              <a:t> into your pool of resources.</a:t>
            </a:r>
          </a:p>
          <a:p>
            <a:r>
              <a:rPr lang="en-IN" sz="2400" dirty="0" smtClean="0"/>
              <a:t>Ex-MongoDB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6260" y="3214686"/>
            <a:ext cx="4214842" cy="325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57752" y="1643050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Vertical scaling means that you scale by </a:t>
            </a:r>
            <a:r>
              <a:rPr lang="en-IN" sz="2400" b="1" dirty="0" smtClean="0"/>
              <a:t>adding more power (CPU, RAM)</a:t>
            </a:r>
            <a:r>
              <a:rPr lang="en-IN" sz="2400" dirty="0" smtClean="0"/>
              <a:t> to an existing machine.</a:t>
            </a:r>
          </a:p>
          <a:p>
            <a:r>
              <a:rPr lang="en-IN" sz="2400" dirty="0" smtClean="0"/>
              <a:t>Ex-My SQL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IN" dirty="0" smtClean="0"/>
              <a:t>Sqoop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58204" cy="17656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Transfer bulk of data between hadoop and RDBMS</a:t>
            </a:r>
          </a:p>
          <a:p>
            <a:r>
              <a:rPr lang="en-IN" sz="2800" dirty="0" smtClean="0"/>
              <a:t>Fast data copy</a:t>
            </a:r>
          </a:p>
          <a:p>
            <a:r>
              <a:rPr lang="en-IN" sz="2800" dirty="0" smtClean="0"/>
              <a:t>Fast performance</a:t>
            </a:r>
          </a:p>
          <a:p>
            <a:endParaRPr lang="en-I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211314"/>
            <a:ext cx="5938837" cy="30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Hive is a data warehouse infrastructure tool to process structured data in </a:t>
            </a:r>
            <a:r>
              <a:rPr lang="en-US" sz="2800" dirty="0" smtClean="0"/>
              <a:t>Hadoop</a:t>
            </a:r>
          </a:p>
          <a:p>
            <a:r>
              <a:rPr lang="en-US" sz="2800" dirty="0"/>
              <a:t>developed by </a:t>
            </a:r>
            <a:r>
              <a:rPr lang="en-US" sz="2800" dirty="0" smtClean="0"/>
              <a:t>Facebook</a:t>
            </a:r>
          </a:p>
          <a:p>
            <a:r>
              <a:rPr lang="en-US" sz="2800" dirty="0"/>
              <a:t>It provides SQL </a:t>
            </a:r>
            <a:r>
              <a:rPr lang="en-US" sz="2800"/>
              <a:t>type </a:t>
            </a:r>
            <a:r>
              <a:rPr lang="en-US" sz="2800" smtClean="0"/>
              <a:t>query language </a:t>
            </a:r>
            <a:r>
              <a:rPr lang="en-US" sz="2800" dirty="0"/>
              <a:t>for querying called </a:t>
            </a:r>
            <a:r>
              <a:rPr lang="en-US" sz="2800" dirty="0" smtClean="0"/>
              <a:t>HiveQL </a:t>
            </a:r>
            <a:r>
              <a:rPr lang="en-US" sz="2800" dirty="0"/>
              <a:t>or HQL.</a:t>
            </a:r>
          </a:p>
          <a:p>
            <a:r>
              <a:rPr lang="en-US" sz="2800" dirty="0"/>
              <a:t>It is familiar, fast, scalable, and extensible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Autofit/>
          </a:bodyPr>
          <a:lstStyle/>
          <a:p>
            <a:r>
              <a:rPr lang="en-IN" sz="2800" dirty="0" smtClean="0"/>
              <a:t>Hadoop was created by computer scientists </a:t>
            </a:r>
            <a:r>
              <a:rPr lang="en-IN" sz="2800" b="1" dirty="0" smtClean="0"/>
              <a:t>Doug Cutting</a:t>
            </a:r>
            <a:r>
              <a:rPr lang="en-IN" sz="2800" dirty="0" smtClean="0"/>
              <a:t> and </a:t>
            </a:r>
            <a:r>
              <a:rPr lang="en-IN" sz="2800" b="1" dirty="0" smtClean="0"/>
              <a:t>Mike Cafarella </a:t>
            </a:r>
            <a:r>
              <a:rPr lang="en-IN" sz="2800" dirty="0" smtClean="0"/>
              <a:t>in </a:t>
            </a:r>
            <a:r>
              <a:rPr lang="en-IN" sz="2800" b="1" dirty="0" smtClean="0"/>
              <a:t>2006.</a:t>
            </a:r>
          </a:p>
          <a:p>
            <a:r>
              <a:rPr lang="en-IN" sz="2800" dirty="0" smtClean="0"/>
              <a:t>Open source framework.</a:t>
            </a:r>
          </a:p>
          <a:p>
            <a:r>
              <a:rPr lang="en-IN" sz="2800" dirty="0" smtClean="0"/>
              <a:t>Handle thousands of terabytes of data.</a:t>
            </a:r>
            <a:endParaRPr lang="en-US" sz="2800" dirty="0" smtClean="0"/>
          </a:p>
          <a:p>
            <a:r>
              <a:rPr lang="en-US" sz="2800" dirty="0" smtClean="0"/>
              <a:t>Evolved in Yahoo.</a:t>
            </a:r>
          </a:p>
          <a:p>
            <a:r>
              <a:rPr lang="en-IN" sz="2800" dirty="0" smtClean="0"/>
              <a:t>Java-based programming framework.</a:t>
            </a:r>
          </a:p>
          <a:p>
            <a:r>
              <a:rPr lang="en-IN" sz="2800" dirty="0" smtClean="0"/>
              <a:t>It was inspired by Google's MapReduce.</a:t>
            </a:r>
          </a:p>
          <a:p>
            <a:r>
              <a:rPr lang="en-US" sz="2800" dirty="0" smtClean="0"/>
              <a:t>It handles any type of data (structured, </a:t>
            </a:r>
            <a:r>
              <a:rPr lang="en-US" sz="2800" dirty="0"/>
              <a:t>semi-structured or unstructured data</a:t>
            </a:r>
            <a:r>
              <a:rPr 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27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7920880" cy="2287156"/>
          </a:xfrm>
        </p:spPr>
        <p:txBody>
          <a:bodyPr>
            <a:normAutofit/>
          </a:bodyPr>
          <a:lstStyle/>
          <a:p>
            <a:r>
              <a:rPr lang="en-IN" dirty="0" smtClean="0"/>
              <a:t>Structured		Relational data</a:t>
            </a:r>
          </a:p>
          <a:p>
            <a:r>
              <a:rPr lang="en-IN" dirty="0" smtClean="0"/>
              <a:t>Unstructured		</a:t>
            </a:r>
            <a:r>
              <a:rPr lang="en-IN" dirty="0"/>
              <a:t>Word, PDF, Text, </a:t>
            </a:r>
            <a:r>
              <a:rPr lang="en-IN" dirty="0" smtClean="0"/>
              <a:t>Media</a:t>
            </a:r>
          </a:p>
          <a:p>
            <a:r>
              <a:rPr lang="en-IN" dirty="0" smtClean="0"/>
              <a:t>Semi- Structured	XML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BIG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Collection of large amount of </a:t>
            </a:r>
            <a:r>
              <a:rPr lang="en-US" sz="2800" dirty="0" smtClean="0"/>
              <a:t>structured and unstructured </a:t>
            </a:r>
            <a:r>
              <a:rPr lang="en-IN" sz="2800" dirty="0" smtClean="0"/>
              <a:t>datasets.</a:t>
            </a:r>
          </a:p>
          <a:p>
            <a:r>
              <a:rPr lang="en-US" sz="2800" dirty="0" smtClean="0"/>
              <a:t>Huge in 100s of TB.</a:t>
            </a:r>
          </a:p>
          <a:p>
            <a:r>
              <a:rPr lang="en-US" sz="2800" dirty="0" smtClean="0"/>
              <a:t>Data stores from multiple sources.</a:t>
            </a:r>
          </a:p>
          <a:p>
            <a:r>
              <a:rPr lang="en-US" sz="2800" dirty="0" smtClean="0"/>
              <a:t>Required fast processing.</a:t>
            </a:r>
          </a:p>
          <a:p>
            <a:r>
              <a:rPr lang="en-IN" sz="2800" dirty="0" smtClean="0"/>
              <a:t>Providing more accurate analysis.</a:t>
            </a:r>
          </a:p>
          <a:p>
            <a:r>
              <a:rPr lang="en-IN" sz="2800" dirty="0" smtClean="0"/>
              <a:t>Amazon, IBM, Microsoft etc., to handle big data.</a:t>
            </a:r>
          </a:p>
          <a:p>
            <a:r>
              <a:rPr lang="en-IN" sz="2800" dirty="0" smtClean="0"/>
              <a:t>Big data challenges- capturing data, storage,  searching, transfer, analysis, sharing.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70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Hadoop1.0  vs Hadoop2.0</a:t>
            </a:r>
            <a:endParaRPr lang="en-IN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57376" cy="39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Designed for storing and analyzing huge amounts of unstructured data in a distributed computing environment.</a:t>
            </a:r>
          </a:p>
          <a:p>
            <a:r>
              <a:rPr lang="en-US" sz="2800" dirty="0" smtClean="0"/>
              <a:t>Boost speed of data analysis</a:t>
            </a:r>
          </a:p>
          <a:p>
            <a:r>
              <a:rPr lang="en-US" sz="2800" dirty="0" smtClean="0"/>
              <a:t>Highly scalable.</a:t>
            </a:r>
          </a:p>
          <a:p>
            <a:r>
              <a:rPr lang="en-US" sz="2800" dirty="0" smtClean="0"/>
              <a:t>Facebook,  Google, Yahoo, IBM have largest hadoop cluster.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85926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Hadoop common- contains library and other modules which provides file systems</a:t>
            </a:r>
          </a:p>
          <a:p>
            <a:r>
              <a:rPr lang="en-IN" sz="2800" dirty="0" smtClean="0"/>
              <a:t>Hadoop YARN- framework for job scheduling and cluster resource management.</a:t>
            </a:r>
          </a:p>
          <a:p>
            <a:r>
              <a:rPr lang="en-IN" sz="2800" dirty="0" smtClean="0"/>
              <a:t>Map reduce- YARN-based system for parallel processing of large data sets</a:t>
            </a:r>
          </a:p>
          <a:p>
            <a:r>
              <a:rPr lang="en-IN" sz="2800" dirty="0" smtClean="0"/>
              <a:t>HDFS-Hadoop distributed file system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Allows the user to quickly write and test distributed systems</a:t>
            </a:r>
          </a:p>
          <a:p>
            <a:r>
              <a:rPr lang="en-IN" dirty="0" smtClean="0"/>
              <a:t>Efficient and automatic distributes the data</a:t>
            </a:r>
          </a:p>
          <a:p>
            <a:r>
              <a:rPr lang="en-IN" dirty="0" smtClean="0"/>
              <a:t>Hadoop does not rely on hardware to provide fault-tolerance and high availability</a:t>
            </a:r>
          </a:p>
          <a:p>
            <a:r>
              <a:rPr lang="en-IN" dirty="0" smtClean="0"/>
              <a:t>Hadoop library itself has been designed to detect and handle failures at the application layer.</a:t>
            </a:r>
          </a:p>
          <a:p>
            <a:r>
              <a:rPr lang="en-IN" dirty="0" smtClean="0"/>
              <a:t>Servers can be added or removed from the cluster dynamically and hadoop continues to operate without interruption.</a:t>
            </a:r>
          </a:p>
          <a:p>
            <a:r>
              <a:rPr lang="en-IN" dirty="0" smtClean="0"/>
              <a:t>Open source.</a:t>
            </a:r>
          </a:p>
          <a:p>
            <a:r>
              <a:rPr lang="en-IN" dirty="0" smtClean="0"/>
              <a:t>Compatible on all the platforms since it is java based.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Yet another resource negotiator(YARN)</a:t>
            </a:r>
          </a:p>
          <a:p>
            <a:r>
              <a:rPr lang="en-IN" dirty="0" smtClean="0"/>
              <a:t>It’s a resource management in hadoop</a:t>
            </a:r>
          </a:p>
          <a:p>
            <a:r>
              <a:rPr lang="en-IN" dirty="0" smtClean="0"/>
              <a:t>Architectural centre of hadoop</a:t>
            </a:r>
          </a:p>
          <a:p>
            <a:r>
              <a:rPr lang="en-IN" dirty="0" smtClean="0"/>
              <a:t>Cluster management technology</a:t>
            </a:r>
          </a:p>
          <a:p>
            <a:r>
              <a:rPr lang="en-IN" dirty="0" smtClean="0"/>
              <a:t>Allocates all cluster resources in efficiently and dynamically.</a:t>
            </a:r>
          </a:p>
          <a:p>
            <a:r>
              <a:rPr lang="en-IN" dirty="0" smtClean="0"/>
              <a:t>High level of security</a:t>
            </a:r>
          </a:p>
          <a:p>
            <a:r>
              <a:rPr lang="en-IN" dirty="0" smtClean="0"/>
              <a:t>Help organisation to achieve better resource management</a:t>
            </a:r>
          </a:p>
          <a:p>
            <a:r>
              <a:rPr lang="en-IN" dirty="0" smtClean="0"/>
              <a:t>Allows real-time streaming</a:t>
            </a:r>
          </a:p>
          <a:p>
            <a:r>
              <a:rPr lang="en-IN" dirty="0" smtClean="0"/>
              <a:t>Process data into multiple engine</a:t>
            </a:r>
          </a:p>
          <a:p>
            <a:r>
              <a:rPr lang="en-IN" dirty="0" smtClean="0"/>
              <a:t>Batch processing to handle data stored in a single platform.</a:t>
            </a:r>
          </a:p>
          <a:p>
            <a:r>
              <a:rPr lang="en-IN" dirty="0" smtClean="0"/>
              <a:t>YARN is the foundation of the new generation of hadoop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612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Hadoop</vt:lpstr>
      <vt:lpstr>Hadoop</vt:lpstr>
      <vt:lpstr>Types of data</vt:lpstr>
      <vt:lpstr>What is BIG DATA</vt:lpstr>
      <vt:lpstr>Hadoop1.0  vs Hadoop2.0</vt:lpstr>
      <vt:lpstr>Hadoop Cluster</vt:lpstr>
      <vt:lpstr>Hadoop Ecosystem</vt:lpstr>
      <vt:lpstr>Advantages of Hadoop</vt:lpstr>
      <vt:lpstr>YARN</vt:lpstr>
      <vt:lpstr>Hadoop Distributed File System</vt:lpstr>
      <vt:lpstr>HDFS Architecture</vt:lpstr>
      <vt:lpstr>Map reduce</vt:lpstr>
      <vt:lpstr>Map Reduce advantages</vt:lpstr>
      <vt:lpstr>HOW MAP REDUCE WORKS?</vt:lpstr>
      <vt:lpstr>H-Base</vt:lpstr>
      <vt:lpstr>Scalability</vt:lpstr>
      <vt:lpstr>Sqoop</vt:lpstr>
      <vt:lpstr>Hive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Hadoop</dc:title>
  <dc:creator>Mukesh Kumar (CDRN)</dc:creator>
  <cp:lastModifiedBy>Mahima Agrawal</cp:lastModifiedBy>
  <cp:revision>180</cp:revision>
  <dcterms:created xsi:type="dcterms:W3CDTF">2006-08-16T00:00:00Z</dcterms:created>
  <dcterms:modified xsi:type="dcterms:W3CDTF">2017-05-09T06:07:32Z</dcterms:modified>
</cp:coreProperties>
</file>