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3F937CE-0B11-4C12-8925-45D067CCC8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Assignment1_tableau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C1A8B0E-9FB6-4E4F-94AE-F3368B90F0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9:30:38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1" id="2" name="slide2">
            <a:extLst>
              <a:ext uri="{FF2B5EF4-FFF2-40B4-BE49-F238E27FC236}">
                <a16:creationId xmlns:a16="http://schemas.microsoft.com/office/drawing/2014/main" id="{BB4D6441-A2DE-4F01-8F63-F9B470CDE4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2" id="3" name="slide3">
            <a:extLst>
              <a:ext uri="{FF2B5EF4-FFF2-40B4-BE49-F238E27FC236}">
                <a16:creationId xmlns:a16="http://schemas.microsoft.com/office/drawing/2014/main" id="{A7EE82AC-2D45-448B-83C6-71AFC387C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3" id="4" name="slide4">
            <a:extLst>
              <a:ext uri="{FF2B5EF4-FFF2-40B4-BE49-F238E27FC236}">
                <a16:creationId xmlns:a16="http://schemas.microsoft.com/office/drawing/2014/main" id="{23947F6E-6BFD-4DCF-A38C-3E1979DEB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4" id="5" name="slide5">
            <a:extLst>
              <a:ext uri="{FF2B5EF4-FFF2-40B4-BE49-F238E27FC236}">
                <a16:creationId xmlns:a16="http://schemas.microsoft.com/office/drawing/2014/main" id="{E0B589A4-C6DC-45C5-9FB1-75578D62BB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2023-10-28T16:00:38Z</dcterms:created>
  <dcterms:modified xsi:type="dcterms:W3CDTF">2023-10-28T16:00:38Z</dcterms:modified>
</cp:coreProperties>
</file>