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C451D60-A81D-4308-9A26-777B7436A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Assessment_tableau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A6D6349-7AA5-4710-AE88-9ECB27961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10/27/2023 8:57:15 </a:t>
            </a:r>
            <a:r>
              <a:rPr dirty="0" smtClean="0"/>
              <a:t>PM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61FC9429-9541-41E3-A473-738BABD14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62" y="828675"/>
            <a:ext cx="87534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Assessment_tableau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Assessment_tableau</dc:title>
  <dc:creator/>
  <cp:lastModifiedBy>Dell</cp:lastModifiedBy>
  <cp:revision>1</cp:revision>
  <dcterms:created xsi:type="dcterms:W3CDTF">2023-10-27T15:27:16Z</dcterms:created>
  <dcterms:modified xsi:type="dcterms:W3CDTF">2023-10-27T15:33:11Z</dcterms:modified>
</cp:coreProperties>
</file>