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70EC8125-B9F4-4EC0-B175-10BCAB1C6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Tableau project1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BE4C18AB-9970-4A48-A853-D4BD0F4691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File created on: 10/29/2023 11:40:40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5512DE71-0B5D-473F-A419-BEEB62C3D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37" y="647700"/>
            <a:ext cx="1060132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2">
            <a:extLst>
              <a:ext uri="{FF2B5EF4-FFF2-40B4-BE49-F238E27FC236}">
                <a16:creationId xmlns:a16="http://schemas.microsoft.com/office/drawing/2014/main" id="{F8BF5901-D4CB-46C3-ABEE-A887483E6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37" y="647700"/>
            <a:ext cx="1060132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3">
            <a:extLst>
              <a:ext uri="{FF2B5EF4-FFF2-40B4-BE49-F238E27FC236}">
                <a16:creationId xmlns:a16="http://schemas.microsoft.com/office/drawing/2014/main" id="{DF9FEBF0-FBE6-440C-804C-F0ED6BB81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37" y="647700"/>
            <a:ext cx="1060132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5">
            <a:extLst>
              <a:ext uri="{FF2B5EF4-FFF2-40B4-BE49-F238E27FC236}">
                <a16:creationId xmlns:a16="http://schemas.microsoft.com/office/drawing/2014/main" id="{B8C868B1-EC30-4B1F-A97D-B1655706C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37" y="647700"/>
            <a:ext cx="1060132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6">
            <a:extLst>
              <a:ext uri="{FF2B5EF4-FFF2-40B4-BE49-F238E27FC236}">
                <a16:creationId xmlns:a16="http://schemas.microsoft.com/office/drawing/2014/main" id="{733BD1A0-0130-420A-A906-691A148C8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37" y="647700"/>
            <a:ext cx="1060132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 17">
            <a:extLst>
              <a:ext uri="{FF2B5EF4-FFF2-40B4-BE49-F238E27FC236}">
                <a16:creationId xmlns:a16="http://schemas.microsoft.com/office/drawing/2014/main" id="{1D9BB485-3A4E-4ED8-BB15-DEC6740B2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37" y="647700"/>
            <a:ext cx="1060132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tory 18">
            <a:extLst>
              <a:ext uri="{FF2B5EF4-FFF2-40B4-BE49-F238E27FC236}">
                <a16:creationId xmlns:a16="http://schemas.microsoft.com/office/drawing/2014/main" id="{F2776877-6602-4B3E-9AEA-C9499CE5E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37" y="647700"/>
            <a:ext cx="1060132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tory 19">
            <a:extLst>
              <a:ext uri="{FF2B5EF4-FFF2-40B4-BE49-F238E27FC236}">
                <a16:creationId xmlns:a16="http://schemas.microsoft.com/office/drawing/2014/main" id="{AEC107D1-4498-40DA-86A5-121555250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37" y="647700"/>
            <a:ext cx="1060132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Tableau project1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project1</dc:title>
  <dc:creator/>
  <cp:lastModifiedBy>Dell</cp:lastModifiedBy>
  <cp:revision>1</cp:revision>
  <dcterms:created xsi:type="dcterms:W3CDTF">2023-10-29T18:10:41Z</dcterms:created>
  <dcterms:modified xsi:type="dcterms:W3CDTF">2023-10-29T18:11:33Z</dcterms:modified>
</cp:coreProperties>
</file>