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0" r:id="rId6"/>
    <p:sldId id="261" r:id="rId7"/>
    <p:sldId id="265" r:id="rId8"/>
    <p:sldId id="269" r:id="rId9"/>
    <p:sldId id="271" r:id="rId10"/>
    <p:sldId id="272" r:id="rId11"/>
    <p:sldId id="273" r:id="rId12"/>
    <p:sldId id="274" r:id="rId13"/>
    <p:sldId id="270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9"/>
        <p:guide pos="289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Stress Level Detection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Text_Detection Question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57045"/>
            <a:ext cx="8229600" cy="4868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 Page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We created a text-based question system to detect stress levels using NLP.  </a:t>
            </a:r>
            <a:endParaRPr lang="en-US" altLang="en-US"/>
          </a:p>
          <a:p>
            <a:r>
              <a:rPr lang="en-US" altLang="en-US">
                <a:sym typeface="+mn-ea"/>
              </a:rPr>
              <a:t>It is simple, efficient, and accessible to users without medical intervention.  </a:t>
            </a:r>
            <a:endParaRPr lang="en-US" altLang="en-US"/>
          </a:p>
          <a:p>
            <a:r>
              <a:rPr lang="en-US" altLang="en-US">
                <a:sym typeface="+mn-ea"/>
              </a:rPr>
              <a:t>With further improvements, it can serve as a supportive tool for early mental health awareness.</a:t>
            </a:r>
            <a:endParaRPr lang="en-US" altLang="en-US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Introduction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Stress is a growing concern that affects emotional and physical well-being.  </a:t>
            </a:r>
            <a:endParaRPr lang="en-US" altLang="en-US"/>
          </a:p>
          <a:p>
            <a:r>
              <a:rPr lang="en-US" altLang="en-US"/>
              <a:t>Our project aims to detect stress levels by analyzing user responses to carefully designed questions using Natural Language Processing (NLP) techniques.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018655" cy="490220"/>
          </a:xfrm>
        </p:spPr>
        <p:txBody>
          <a:bodyPr/>
          <a:p>
            <a:r>
              <a:rPr lang="en-US" altLang="en-US"/>
              <a:t>Problem Statement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75"/>
            <a:ext cx="8335645" cy="5709920"/>
          </a:xfrm>
        </p:spPr>
        <p:txBody>
          <a:bodyPr/>
          <a:p>
            <a:r>
              <a:rPr lang="en-US" altLang="en-US"/>
              <a:t>- Many people experience stress but find it hard to identify or express.  </a:t>
            </a:r>
            <a:endParaRPr lang="en-US" altLang="en-US"/>
          </a:p>
          <a:p>
            <a:r>
              <a:rPr lang="en-US" altLang="en-US"/>
              <a:t>- Traditional mental health check-ups are time-consuming and often require in-person consultation.  </a:t>
            </a:r>
            <a:endParaRPr lang="en-US" altLang="en-US"/>
          </a:p>
          <a:p>
            <a:r>
              <a:rPr lang="en-US" altLang="en-US"/>
              <a:t>- There's a need for an automated system that can detect stress by analyzing user responses to relevant questions.</a:t>
            </a:r>
            <a:endParaRPr lang="en-US" altLang="en-US"/>
          </a:p>
          <a:p>
            <a:r>
              <a:rPr lang="en-US" altLang="en-US"/>
              <a:t>Our solution: A question-based system that classifies user stress levels using their answers.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Objectives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- Collect responses from users through stress-related questions.  </a:t>
            </a:r>
            <a:endParaRPr lang="en-US" altLang="en-US"/>
          </a:p>
          <a:p>
            <a:r>
              <a:rPr lang="en-US" altLang="en-US"/>
              <a:t>- Analyze the textual answers using NLP.  </a:t>
            </a:r>
            <a:endParaRPr lang="en-US" altLang="en-US"/>
          </a:p>
          <a:p>
            <a:r>
              <a:rPr lang="en-US" altLang="en-US"/>
              <a:t>- Classify responses into:</a:t>
            </a:r>
            <a:endParaRPr lang="en-US" altLang="en-US"/>
          </a:p>
          <a:p>
            <a:r>
              <a:rPr lang="en-US" altLang="en-US"/>
              <a:t>  1. Not Stressed  </a:t>
            </a:r>
            <a:endParaRPr lang="en-US" altLang="en-US"/>
          </a:p>
          <a:p>
            <a:r>
              <a:rPr lang="en-US" altLang="en-US"/>
              <a:t>  2. Moderate Stress  </a:t>
            </a:r>
            <a:endParaRPr lang="en-US" altLang="en-US"/>
          </a:p>
          <a:p>
            <a:r>
              <a:rPr lang="en-US" altLang="en-US"/>
              <a:t>  3. Highly Stressed  </a:t>
            </a:r>
            <a:endParaRPr lang="en-US" altLang="en-US"/>
          </a:p>
          <a:p>
            <a:r>
              <a:rPr lang="en-US" altLang="en-US"/>
              <a:t>- Provide quick, automated feedback to users.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Technology Stack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- Frontend: React.js (for displaying questions and collecting answers)  </a:t>
            </a:r>
            <a:endParaRPr lang="en-US" altLang="en-US" sz="2800"/>
          </a:p>
          <a:p>
            <a:r>
              <a:rPr lang="en-US" altLang="en-US" sz="2800"/>
              <a:t>- Backend: Node.js with Express.js (to handle API and routing)  </a:t>
            </a:r>
            <a:endParaRPr lang="en-US" altLang="en-US" sz="2800"/>
          </a:p>
          <a:p>
            <a:r>
              <a:rPr lang="en-US" altLang="en-US" sz="2800"/>
              <a:t>- Machine Learning: Python (for training NLP models)  </a:t>
            </a:r>
            <a:endParaRPr lang="en-US" altLang="en-US" sz="2800"/>
          </a:p>
          <a:p>
            <a:r>
              <a:rPr lang="en-US" altLang="en-US" sz="2800"/>
              <a:t>- Database: MySQL / MongoDB (to store responses and results)  </a:t>
            </a:r>
            <a:endParaRPr lang="en-US" altLang="en-US" sz="2800"/>
          </a:p>
          <a:p>
            <a:r>
              <a:rPr lang="en-US" altLang="en-US" sz="2800"/>
              <a:t>- Libraries: NLTK, Scikit-learn, Pandas, NumPy  </a:t>
            </a:r>
            <a:endParaRPr lang="en-US" altLang="en-US" sz="2800"/>
          </a:p>
          <a:p>
            <a:r>
              <a:rPr lang="en-US" altLang="en-US" sz="2800"/>
              <a:t>- Authentication: JWT / Firebase</a:t>
            </a:r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81685"/>
          </a:xfrm>
        </p:spPr>
        <p:txBody>
          <a:bodyPr/>
          <a:p>
            <a:r>
              <a:rPr lang="en-US"/>
              <a:t>Flow Chart</a:t>
            </a:r>
            <a:endParaRPr lang="en-US"/>
          </a:p>
        </p:txBody>
      </p:sp>
      <p:pic>
        <p:nvPicPr>
          <p:cNvPr id="5" name="Picture 4" descr="ChatGPT Image Apr 29, 2025, 01_54_1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0630" y="1141095"/>
            <a:ext cx="4142105" cy="5716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 Page 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31950"/>
            <a:ext cx="822960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Register Page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27225"/>
            <a:ext cx="8229600" cy="4366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 Page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30400"/>
            <a:ext cx="8229600" cy="4649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WPS Slides</Application>
  <PresentationFormat/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Microsoft YaHei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Level Detection</dc:title>
  <dc:creator>RUCHI</dc:creator>
  <cp:lastModifiedBy>Ruchi Negi</cp:lastModifiedBy>
  <cp:revision>1</cp:revision>
  <dcterms:created xsi:type="dcterms:W3CDTF">2025-04-29T09:06:57Z</dcterms:created>
  <dcterms:modified xsi:type="dcterms:W3CDTF">2025-04-29T09:06:57Z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1033-12.2.0.20795</vt:lpwstr>
  </property>
  <property fmtid="{D5CDD505-2E9C-101B-9397-08002B2CF9AE}" pid="3" name="ICV">
    <vt:lpwstr>9C3834DA91794A3E93C8F72BE4EBE3CF_12</vt:lpwstr>
  </property>
</Properties>
</file>