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>
      <p:cViewPr varScale="1">
        <p:scale>
          <a:sx n="69" d="100"/>
          <a:sy n="69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155280D-9CB5-44B3-A18A-86C4BE2E49F8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67BEE3D-B617-4FC5-8070-AD2BEE76F32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280D-9CB5-44B3-A18A-86C4BE2E49F8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EE3D-B617-4FC5-8070-AD2BEE76F32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280D-9CB5-44B3-A18A-86C4BE2E49F8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EE3D-B617-4FC5-8070-AD2BEE76F32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155280D-9CB5-44B3-A18A-86C4BE2E49F8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67BEE3D-B617-4FC5-8070-AD2BEE76F32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155280D-9CB5-44B3-A18A-86C4BE2E49F8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67BEE3D-B617-4FC5-8070-AD2BEE76F32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280D-9CB5-44B3-A18A-86C4BE2E49F8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EE3D-B617-4FC5-8070-AD2BEE76F32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280D-9CB5-44B3-A18A-86C4BE2E49F8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EE3D-B617-4FC5-8070-AD2BEE76F32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155280D-9CB5-44B3-A18A-86C4BE2E49F8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7BEE3D-B617-4FC5-8070-AD2BEE76F32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280D-9CB5-44B3-A18A-86C4BE2E49F8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EE3D-B617-4FC5-8070-AD2BEE76F32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155280D-9CB5-44B3-A18A-86C4BE2E49F8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67BEE3D-B617-4FC5-8070-AD2BEE76F328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155280D-9CB5-44B3-A18A-86C4BE2E49F8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7BEE3D-B617-4FC5-8070-AD2BEE76F328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155280D-9CB5-44B3-A18A-86C4BE2E49F8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67BEE3D-B617-4FC5-8070-AD2BEE76F32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836713"/>
            <a:ext cx="7412360" cy="1224136"/>
          </a:xfrm>
        </p:spPr>
        <p:txBody>
          <a:bodyPr>
            <a:normAutofit/>
          </a:bodyPr>
          <a:lstStyle/>
          <a:p>
            <a:pPr algn="ctr"/>
            <a:r>
              <a:rPr lang="en-IN" sz="7200" dirty="0" smtClean="0">
                <a:latin typeface="Times New Roman" pitchFamily="18" charset="0"/>
                <a:cs typeface="Times New Roman" pitchFamily="18" charset="0"/>
              </a:rPr>
              <a:t>QR CODE</a:t>
            </a:r>
            <a:endParaRPr lang="en-IN" sz="7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7984" y="2639644"/>
            <a:ext cx="4388024" cy="3309636"/>
          </a:xfrm>
        </p:spPr>
        <p:txBody>
          <a:bodyPr>
            <a:normAutofit fontScale="92500" lnSpcReduction="10000"/>
          </a:bodyPr>
          <a:lstStyle/>
          <a:p>
            <a:r>
              <a:rPr lang="en-IN" sz="2400" u="sng" dirty="0" smtClean="0">
                <a:latin typeface="Times New Roman" pitchFamily="18" charset="0"/>
                <a:cs typeface="Times New Roman" pitchFamily="18" charset="0"/>
              </a:rPr>
              <a:t>SUBMITTED BY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Deepika. A (15JN1A0510)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Mahima. K (15JN1A0522)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Nandhini. B (15JN1A0559)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Swathi. A (15JN1A0523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u="sng" dirty="0" smtClean="0">
                <a:latin typeface="Times New Roman" pitchFamily="18" charset="0"/>
                <a:cs typeface="Times New Roman" pitchFamily="18" charset="0"/>
              </a:rPr>
              <a:t>UNDER THE GUIDANCE OF</a:t>
            </a:r>
          </a:p>
          <a:p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DURGA DEVI. K</a:t>
            </a:r>
          </a:p>
          <a:p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ASST PROFESSOR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HP\Desktop\pbis-rewards-app-scan-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87" y="2491261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90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/>
              <a:t>REGISTRATION FORM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72067" y="2276872"/>
            <a:ext cx="7408333" cy="3849291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STUDENT NAME</a:t>
            </a:r>
          </a:p>
          <a:p>
            <a:endParaRPr lang="en-I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STUDENT 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COLLLEGE ID</a:t>
            </a:r>
          </a:p>
          <a:p>
            <a:endParaRPr lang="en-I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GENDER</a:t>
            </a:r>
            <a:endParaRPr lang="en-IN" sz="1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DATE OF 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BIRTH</a:t>
            </a:r>
          </a:p>
          <a:p>
            <a:pPr marL="109728" indent="0"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>
              <a:buFont typeface="Wingdings" pitchFamily="2" charset="2"/>
              <a:buChar char="Ø"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COURSE</a:t>
            </a:r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 BRANCH</a:t>
            </a:r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IN" sz="1800" dirty="0"/>
          </a:p>
          <a:p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1960" y="2316740"/>
            <a:ext cx="99330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211960" y="2935511"/>
            <a:ext cx="9721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209759" y="3584435"/>
            <a:ext cx="96990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209759" y="4249628"/>
            <a:ext cx="9721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 descr="C:\Users\HP\Desktop\QR_code_for_mobile_English_Wikipedia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496760"/>
            <a:ext cx="3240360" cy="301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209759" y="5546934"/>
            <a:ext cx="9721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209759" y="4977172"/>
            <a:ext cx="9721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4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REGISTRATION FORM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975068"/>
            <a:ext cx="8229600" cy="420400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IN" dirty="0" smtClean="0"/>
          </a:p>
          <a:p>
            <a:pPr marL="395478" indent="-285750">
              <a:buFont typeface="Wingdings" pitchFamily="2" charset="2"/>
              <a:buChar char="Ø"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SECTION</a:t>
            </a:r>
          </a:p>
          <a:p>
            <a:pPr marL="395478" indent="-285750">
              <a:buFont typeface="Wingdings" pitchFamily="2" charset="2"/>
              <a:buChar char="Ø"/>
            </a:pPr>
            <a:endParaRPr lang="en-I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95478" indent="-285750">
              <a:buFont typeface="Wingdings" pitchFamily="2" charset="2"/>
              <a:buChar char="Ø"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BATCH NO</a:t>
            </a:r>
            <a:endParaRPr lang="en-I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95478" indent="-285750">
              <a:buFont typeface="Wingdings" pitchFamily="2" charset="2"/>
              <a:buChar char="Ø"/>
            </a:pPr>
            <a:endParaRPr lang="en-I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95478" indent="-285750">
              <a:buFont typeface="Wingdings" pitchFamily="2" charset="2"/>
              <a:buChar char="Ø"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BLOOD GROUP</a:t>
            </a:r>
          </a:p>
          <a:p>
            <a:pPr marL="395478" indent="-285750">
              <a:buFont typeface="Wingdings" pitchFamily="2" charset="2"/>
              <a:buChar char="Ø"/>
            </a:pPr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  <a:p>
            <a:pPr marL="395478" indent="-285750">
              <a:buFont typeface="Wingdings" pitchFamily="2" charset="2"/>
              <a:buChar char="Ø"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EMAIL ID</a:t>
            </a:r>
          </a:p>
          <a:p>
            <a:pPr marL="395478" indent="-285750">
              <a:buFont typeface="Wingdings" pitchFamily="2" charset="2"/>
              <a:buChar char="Ø"/>
            </a:pPr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  <a:p>
            <a:pPr marL="395478" indent="-285750">
              <a:buFont typeface="Wingdings" pitchFamily="2" charset="2"/>
              <a:buChar char="Ø"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AADHAR ID</a:t>
            </a:r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16244" y="2385647"/>
            <a:ext cx="10441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917135" y="3117451"/>
            <a:ext cx="104322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919588" y="3789039"/>
            <a:ext cx="10441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919588" y="4509120"/>
            <a:ext cx="10441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920479" y="5184041"/>
            <a:ext cx="1069803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2" descr="C:\Users\HP\Desktop\QR_code_for_mobile_English_Wikipedia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496760"/>
            <a:ext cx="3240360" cy="301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98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REGISTRATION FORM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PASSWORD                       </a:t>
            </a: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CONFIRM PASSWORD</a:t>
            </a:r>
          </a:p>
          <a:p>
            <a:pPr lvl="3">
              <a:buFont typeface="Wingdings" pitchFamily="2" charset="2"/>
              <a:buChar char="Ø"/>
            </a:pPr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  <a:p>
            <a:pPr lvl="3">
              <a:buFont typeface="Wingdings" pitchFamily="2" charset="2"/>
              <a:buChar char="Ø"/>
            </a:pPr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 lvl="3">
              <a:buFont typeface="Wingdings" pitchFamily="2" charset="2"/>
              <a:buChar char="Ø"/>
            </a:pPr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pPr lvl="3">
              <a:buFont typeface="Wingdings" pitchFamily="2" charset="2"/>
              <a:buChar char="Ø"/>
            </a:pP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1960" y="2204864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211960" y="3068960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2195736" y="4653136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SUBMIT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4756599" y="4653136"/>
            <a:ext cx="122413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CANCEL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7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LOGIN FORM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endParaRPr lang="en-IN" dirty="0"/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COLLEGE ID</a:t>
            </a: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MOBILE NUMBER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PASSWORD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9304" y="2505945"/>
            <a:ext cx="10441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094330" y="3285855"/>
            <a:ext cx="10441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094330" y="4077072"/>
            <a:ext cx="10441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1714809" y="5091220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4102536" y="5069547"/>
            <a:ext cx="2804165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FORGET PASSWORD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068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DATABASE SCHEMA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48774092"/>
              </p:ext>
            </p:extLst>
          </p:nvPr>
        </p:nvGraphicFramePr>
        <p:xfrm>
          <a:off x="755576" y="1700808"/>
          <a:ext cx="7272807" cy="46805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8246"/>
                <a:gridCol w="1669721"/>
                <a:gridCol w="1991358"/>
                <a:gridCol w="2173482"/>
              </a:tblGrid>
              <a:tr h="5881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FIELDS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DATATYPE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141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Varchar(50)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157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Roll no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Bigint(10)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key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College id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089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Varchar(50)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799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Numeric(4)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203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Mobile no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Numeric(10)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Mobile no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6608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Blood Group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Enum(2)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Blood Group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946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Date of birth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Numeric(10)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Date of birth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590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Course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Varchar(10</a:t>
                      </a:r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Course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38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Section</a:t>
                      </a:r>
                      <a:endParaRPr lang="en-IN" sz="12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Varchar(1</a:t>
                      </a:r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2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Section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38300" y="3792915"/>
            <a:ext cx="639008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0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LOGIN TABLE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76324380"/>
              </p:ext>
            </p:extLst>
          </p:nvPr>
        </p:nvGraphicFramePr>
        <p:xfrm>
          <a:off x="1115617" y="2780928"/>
          <a:ext cx="7272808" cy="16285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67"/>
                <a:gridCol w="1584176"/>
                <a:gridCol w="2016224"/>
                <a:gridCol w="2160241"/>
              </a:tblGrid>
              <a:tr h="703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FIELDS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DATATYPE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sz="12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750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Roll no</a:t>
                      </a:r>
                      <a:endParaRPr lang="en-IN" sz="12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Bigint(10)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key</a:t>
                      </a:r>
                      <a:endParaRPr lang="en-IN" sz="12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College id</a:t>
                      </a:r>
                      <a:endParaRPr lang="en-IN" sz="12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499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Password</a:t>
                      </a:r>
                      <a:endParaRPr lang="en-IN" sz="12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Varchar(8)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Password</a:t>
                      </a:r>
                      <a:endParaRPr lang="en-IN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72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STUDENT INFORMATION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37622008"/>
              </p:ext>
            </p:extLst>
          </p:nvPr>
        </p:nvGraphicFramePr>
        <p:xfrm>
          <a:off x="323528" y="1700808"/>
          <a:ext cx="8280919" cy="4139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1465"/>
                <a:gridCol w="1882027"/>
                <a:gridCol w="2363172"/>
                <a:gridCol w="2304255"/>
              </a:tblGrid>
              <a:tr h="8715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FIELDS</a:t>
                      </a:r>
                      <a:endParaRPr lang="en-IN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DATATYPE</a:t>
                      </a:r>
                      <a:endParaRPr lang="en-IN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  <a:endParaRPr lang="en-IN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631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IN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Varchar(50)</a:t>
                      </a:r>
                      <a:endParaRPr lang="en-IN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IN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631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Roll no</a:t>
                      </a:r>
                      <a:endParaRPr lang="en-IN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Bigint(10)</a:t>
                      </a:r>
                      <a:endParaRPr lang="en-IN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key</a:t>
                      </a:r>
                      <a:endParaRPr lang="en-IN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College id</a:t>
                      </a:r>
                      <a:endParaRPr lang="en-IN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631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lang="en-IN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Varchar(50)</a:t>
                      </a:r>
                      <a:endParaRPr lang="en-IN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lang="en-IN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631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endParaRPr lang="en-IN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Numeric(4)</a:t>
                      </a:r>
                      <a:endParaRPr lang="en-IN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endParaRPr lang="en-IN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631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Mobile no</a:t>
                      </a:r>
                      <a:endParaRPr lang="en-IN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Numeric(10)</a:t>
                      </a:r>
                      <a:endParaRPr lang="en-IN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Mobile no</a:t>
                      </a:r>
                      <a:endParaRPr lang="en-IN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631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Blood Group</a:t>
                      </a:r>
                      <a:endParaRPr lang="en-IN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Enum(2)</a:t>
                      </a:r>
                      <a:endParaRPr lang="en-IN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Blood Group</a:t>
                      </a:r>
                      <a:endParaRPr lang="en-IN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631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Date of birth</a:t>
                      </a:r>
                      <a:endParaRPr lang="en-IN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Numeric(10)</a:t>
                      </a:r>
                      <a:endParaRPr lang="en-IN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Date of birth</a:t>
                      </a:r>
                      <a:endParaRPr lang="en-IN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631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Course</a:t>
                      </a:r>
                      <a:endParaRPr lang="en-IN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 char(10)</a:t>
                      </a:r>
                      <a:endParaRPr lang="en-IN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Course</a:t>
                      </a:r>
                      <a:endParaRPr lang="en-IN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631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Section</a:t>
                      </a:r>
                      <a:endParaRPr lang="en-IN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 char(1)</a:t>
                      </a:r>
                      <a:endParaRPr lang="en-IN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Section</a:t>
                      </a:r>
                      <a:endParaRPr lang="en-IN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99592" y="2026206"/>
            <a:ext cx="4571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45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Desktop\thank-you-page-examp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51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09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96</TotalTime>
  <Words>244</Words>
  <Application>Microsoft Office PowerPoint</Application>
  <PresentationFormat>On-screen Show (4:3)</PresentationFormat>
  <Paragraphs>148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QR CODE</vt:lpstr>
      <vt:lpstr>REGISTRATION FORM</vt:lpstr>
      <vt:lpstr>REGISTRATION FORM</vt:lpstr>
      <vt:lpstr>REGISTRATION FORM</vt:lpstr>
      <vt:lpstr>LOGIN FORM</vt:lpstr>
      <vt:lpstr>DATABASE SCHEMA</vt:lpstr>
      <vt:lpstr>LOGIN TABLE</vt:lpstr>
      <vt:lpstr>STUDENT INFORMATION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32</cp:revision>
  <dcterms:created xsi:type="dcterms:W3CDTF">2019-02-20T04:01:51Z</dcterms:created>
  <dcterms:modified xsi:type="dcterms:W3CDTF">2019-02-20T05:41:08Z</dcterms:modified>
</cp:coreProperties>
</file>