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0" r:id="rId4"/>
  </p:sldMasterIdLst>
  <p:notesMasterIdLst>
    <p:notesMasterId r:id="rId16"/>
  </p:notesMasterIdLst>
  <p:handoutMasterIdLst>
    <p:handoutMasterId r:id="rId17"/>
  </p:handoutMasterIdLst>
  <p:sldIdLst>
    <p:sldId id="256" r:id="rId5"/>
    <p:sldId id="273" r:id="rId6"/>
    <p:sldId id="274" r:id="rId7"/>
    <p:sldId id="268" r:id="rId8"/>
    <p:sldId id="281" r:id="rId9"/>
    <p:sldId id="277" r:id="rId10"/>
    <p:sldId id="276" r:id="rId11"/>
    <p:sldId id="278" r:id="rId12"/>
    <p:sldId id="267" r:id="rId13"/>
    <p:sldId id="279"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3AF755-5435-4B29-92BC-48BD49F4E1B1}" v="16" dt="2024-10-17T14:30:44.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ma Pidikiti" userId="322d603b63846b33" providerId="LiveId" clId="{3F3AF755-5435-4B29-92BC-48BD49F4E1B1}"/>
    <pc:docChg chg="undo redo custSel addSld delSld modSld sldOrd modMainMaster">
      <pc:chgData name="Mahima Pidikiti" userId="322d603b63846b33" providerId="LiveId" clId="{3F3AF755-5435-4B29-92BC-48BD49F4E1B1}" dt="2024-10-17T15:40:56.174" v="272" actId="1076"/>
      <pc:docMkLst>
        <pc:docMk/>
      </pc:docMkLst>
      <pc:sldChg chg="addSp delSp modSp mod setBg">
        <pc:chgData name="Mahima Pidikiti" userId="322d603b63846b33" providerId="LiveId" clId="{3F3AF755-5435-4B29-92BC-48BD49F4E1B1}" dt="2024-10-10T17:08:59.665" v="240" actId="1076"/>
        <pc:sldMkLst>
          <pc:docMk/>
          <pc:sldMk cId="306700942" sldId="256"/>
        </pc:sldMkLst>
        <pc:spChg chg="mod">
          <ac:chgData name="Mahima Pidikiti" userId="322d603b63846b33" providerId="LiveId" clId="{3F3AF755-5435-4B29-92BC-48BD49F4E1B1}" dt="2024-10-10T17:08:59.665" v="240" actId="1076"/>
          <ac:spMkLst>
            <pc:docMk/>
            <pc:sldMk cId="306700942" sldId="256"/>
            <ac:spMk id="3" creationId="{252E989F-747B-4007-9C7A-A35E8B662A7B}"/>
          </ac:spMkLst>
        </pc:spChg>
        <pc:spChg chg="del mod">
          <ac:chgData name="Mahima Pidikiti" userId="322d603b63846b33" providerId="LiveId" clId="{3F3AF755-5435-4B29-92BC-48BD49F4E1B1}" dt="2024-10-10T11:36:12.871" v="101"/>
          <ac:spMkLst>
            <pc:docMk/>
            <pc:sldMk cId="306700942" sldId="256"/>
            <ac:spMk id="11" creationId="{D1AA25CC-6F08-F17F-4F00-C2F1EF2A362E}"/>
          </ac:spMkLst>
        </pc:spChg>
        <pc:spChg chg="add mod">
          <ac:chgData name="Mahima Pidikiti" userId="322d603b63846b33" providerId="LiveId" clId="{3F3AF755-5435-4B29-92BC-48BD49F4E1B1}" dt="2024-10-10T11:39:41.959" v="189" actId="122"/>
          <ac:spMkLst>
            <pc:docMk/>
            <pc:sldMk cId="306700942" sldId="256"/>
            <ac:spMk id="16" creationId="{7C8ADF14-214D-45F9-A710-9AC1CFA9FC4A}"/>
          </ac:spMkLst>
        </pc:spChg>
        <pc:picChg chg="add del mod">
          <ac:chgData name="Mahima Pidikiti" userId="322d603b63846b33" providerId="LiveId" clId="{3F3AF755-5435-4B29-92BC-48BD49F4E1B1}" dt="2024-10-10T11:32:42.262" v="89" actId="478"/>
          <ac:picMkLst>
            <pc:docMk/>
            <pc:sldMk cId="306700942" sldId="256"/>
            <ac:picMk id="13" creationId="{540C61AC-9111-8B54-5910-3D1D8218F61D}"/>
          </ac:picMkLst>
        </pc:picChg>
        <pc:picChg chg="add mod ord">
          <ac:chgData name="Mahima Pidikiti" userId="322d603b63846b33" providerId="LiveId" clId="{3F3AF755-5435-4B29-92BC-48BD49F4E1B1}" dt="2024-10-10T15:35:31.440" v="229" actId="1076"/>
          <ac:picMkLst>
            <pc:docMk/>
            <pc:sldMk cId="306700942" sldId="256"/>
            <ac:picMk id="15" creationId="{E293E06E-CD33-848C-CEB2-536439D0CB8B}"/>
          </ac:picMkLst>
        </pc:picChg>
      </pc:sldChg>
      <pc:sldChg chg="setBg">
        <pc:chgData name="Mahima Pidikiti" userId="322d603b63846b33" providerId="LiveId" clId="{3F3AF755-5435-4B29-92BC-48BD49F4E1B1}" dt="2024-10-10T11:33:08.971" v="94"/>
        <pc:sldMkLst>
          <pc:docMk/>
          <pc:sldMk cId="944875080" sldId="267"/>
        </pc:sldMkLst>
      </pc:sldChg>
      <pc:sldChg chg="modSp mod">
        <pc:chgData name="Mahima Pidikiti" userId="322d603b63846b33" providerId="LiveId" clId="{3F3AF755-5435-4B29-92BC-48BD49F4E1B1}" dt="2024-10-10T11:29:19.431" v="83" actId="14100"/>
        <pc:sldMkLst>
          <pc:docMk/>
          <pc:sldMk cId="2321051326" sldId="268"/>
        </pc:sldMkLst>
        <pc:picChg chg="mod">
          <ac:chgData name="Mahima Pidikiti" userId="322d603b63846b33" providerId="LiveId" clId="{3F3AF755-5435-4B29-92BC-48BD49F4E1B1}" dt="2024-10-10T11:15:23.168" v="1" actId="14100"/>
          <ac:picMkLst>
            <pc:docMk/>
            <pc:sldMk cId="2321051326" sldId="268"/>
            <ac:picMk id="21" creationId="{3D4C0DCB-B0F8-7009-A5D5-98C8A4C2C0C4}"/>
          </ac:picMkLst>
        </pc:picChg>
        <pc:picChg chg="mod">
          <ac:chgData name="Mahima Pidikiti" userId="322d603b63846b33" providerId="LiveId" clId="{3F3AF755-5435-4B29-92BC-48BD49F4E1B1}" dt="2024-10-10T11:29:19.431" v="83" actId="14100"/>
          <ac:picMkLst>
            <pc:docMk/>
            <pc:sldMk cId="2321051326" sldId="268"/>
            <ac:picMk id="23" creationId="{31473178-F858-13CF-2330-34B51FC99E3A}"/>
          </ac:picMkLst>
        </pc:picChg>
        <pc:picChg chg="mod">
          <ac:chgData name="Mahima Pidikiti" userId="322d603b63846b33" providerId="LiveId" clId="{3F3AF755-5435-4B29-92BC-48BD49F4E1B1}" dt="2024-10-10T11:16:09.040" v="2" actId="14100"/>
          <ac:picMkLst>
            <pc:docMk/>
            <pc:sldMk cId="2321051326" sldId="268"/>
            <ac:picMk id="25" creationId="{ABB14E09-2287-01F5-752E-C5394484EF2B}"/>
          </ac:picMkLst>
        </pc:picChg>
      </pc:sldChg>
      <pc:sldChg chg="del">
        <pc:chgData name="Mahima Pidikiti" userId="322d603b63846b33" providerId="LiveId" clId="{3F3AF755-5435-4B29-92BC-48BD49F4E1B1}" dt="2024-10-10T11:26:18.436" v="64" actId="47"/>
        <pc:sldMkLst>
          <pc:docMk/>
          <pc:sldMk cId="1951795473" sldId="275"/>
        </pc:sldMkLst>
      </pc:sldChg>
      <pc:sldChg chg="addSp modSp mod ord">
        <pc:chgData name="Mahima Pidikiti" userId="322d603b63846b33" providerId="LiveId" clId="{3F3AF755-5435-4B29-92BC-48BD49F4E1B1}" dt="2024-10-17T15:40:56.174" v="272" actId="1076"/>
        <pc:sldMkLst>
          <pc:docMk/>
          <pc:sldMk cId="1589961099" sldId="276"/>
        </pc:sldMkLst>
        <pc:spChg chg="mod">
          <ac:chgData name="Mahima Pidikiti" userId="322d603b63846b33" providerId="LiveId" clId="{3F3AF755-5435-4B29-92BC-48BD49F4E1B1}" dt="2024-10-17T15:40:56.174" v="272" actId="1076"/>
          <ac:spMkLst>
            <pc:docMk/>
            <pc:sldMk cId="1589961099" sldId="276"/>
            <ac:spMk id="2" creationId="{59295DAF-A303-0CD9-9B6F-782F09909D8D}"/>
          </ac:spMkLst>
        </pc:spChg>
        <pc:spChg chg="mod">
          <ac:chgData name="Mahima Pidikiti" userId="322d603b63846b33" providerId="LiveId" clId="{3F3AF755-5435-4B29-92BC-48BD49F4E1B1}" dt="2024-10-10T11:26:32.232" v="66" actId="27636"/>
          <ac:spMkLst>
            <pc:docMk/>
            <pc:sldMk cId="1589961099" sldId="276"/>
            <ac:spMk id="3" creationId="{CC83EF4E-BFFD-8A24-C5B3-DB941A4DF74A}"/>
          </ac:spMkLst>
        </pc:spChg>
        <pc:picChg chg="add mod">
          <ac:chgData name="Mahima Pidikiti" userId="322d603b63846b33" providerId="LiveId" clId="{3F3AF755-5435-4B29-92BC-48BD49F4E1B1}" dt="2024-10-10T17:09:51.798" v="241" actId="1076"/>
          <ac:picMkLst>
            <pc:docMk/>
            <pc:sldMk cId="1589961099" sldId="276"/>
            <ac:picMk id="7" creationId="{3D30C080-F1B1-6F09-D078-DF42DC22C003}"/>
          </ac:picMkLst>
        </pc:picChg>
      </pc:sldChg>
      <pc:sldChg chg="modSp mod">
        <pc:chgData name="Mahima Pidikiti" userId="322d603b63846b33" providerId="LiveId" clId="{3F3AF755-5435-4B29-92BC-48BD49F4E1B1}" dt="2024-10-10T11:41:16.038" v="218" actId="14100"/>
        <pc:sldMkLst>
          <pc:docMk/>
          <pc:sldMk cId="311899588" sldId="280"/>
        </pc:sldMkLst>
        <pc:spChg chg="mod">
          <ac:chgData name="Mahima Pidikiti" userId="322d603b63846b33" providerId="LiveId" clId="{3F3AF755-5435-4B29-92BC-48BD49F4E1B1}" dt="2024-10-10T11:41:16.038" v="218" actId="14100"/>
          <ac:spMkLst>
            <pc:docMk/>
            <pc:sldMk cId="311899588" sldId="280"/>
            <ac:spMk id="2" creationId="{E0A38C37-6D04-E99D-94F4-821BB27DBB35}"/>
          </ac:spMkLst>
        </pc:spChg>
      </pc:sldChg>
      <pc:sldChg chg="modSp new del mod">
        <pc:chgData name="Mahima Pidikiti" userId="322d603b63846b33" providerId="LiveId" clId="{3F3AF755-5435-4B29-92BC-48BD49F4E1B1}" dt="2024-10-10T11:22:05.697" v="15" actId="47"/>
        <pc:sldMkLst>
          <pc:docMk/>
          <pc:sldMk cId="879163212" sldId="281"/>
        </pc:sldMkLst>
        <pc:spChg chg="mod">
          <ac:chgData name="Mahima Pidikiti" userId="322d603b63846b33" providerId="LiveId" clId="{3F3AF755-5435-4B29-92BC-48BD49F4E1B1}" dt="2024-10-10T11:21:59.554" v="14"/>
          <ac:spMkLst>
            <pc:docMk/>
            <pc:sldMk cId="879163212" sldId="281"/>
            <ac:spMk id="2" creationId="{A66A621F-A6D0-072A-CC40-F7F2FEF3A013}"/>
          </ac:spMkLst>
        </pc:spChg>
      </pc:sldChg>
      <pc:sldChg chg="modSp new del mod">
        <pc:chgData name="Mahima Pidikiti" userId="322d603b63846b33" providerId="LiveId" clId="{3F3AF755-5435-4B29-92BC-48BD49F4E1B1}" dt="2024-10-10T11:23:17.017" v="20" actId="47"/>
        <pc:sldMkLst>
          <pc:docMk/>
          <pc:sldMk cId="1713995022" sldId="281"/>
        </pc:sldMkLst>
        <pc:spChg chg="mod">
          <ac:chgData name="Mahima Pidikiti" userId="322d603b63846b33" providerId="LiveId" clId="{3F3AF755-5435-4B29-92BC-48BD49F4E1B1}" dt="2024-10-10T11:23:14.325" v="19" actId="14100"/>
          <ac:spMkLst>
            <pc:docMk/>
            <pc:sldMk cId="1713995022" sldId="281"/>
            <ac:spMk id="2" creationId="{BBE822A5-1967-9D4F-CD29-D80D4BE5541C}"/>
          </ac:spMkLst>
        </pc:spChg>
      </pc:sldChg>
      <pc:sldChg chg="addSp modSp new mod">
        <pc:chgData name="Mahima Pidikiti" userId="322d603b63846b33" providerId="LiveId" clId="{3F3AF755-5435-4B29-92BC-48BD49F4E1B1}" dt="2024-10-17T14:31:40.575" v="270" actId="1076"/>
        <pc:sldMkLst>
          <pc:docMk/>
          <pc:sldMk cId="2348011566" sldId="281"/>
        </pc:sldMkLst>
        <pc:spChg chg="mod">
          <ac:chgData name="Mahima Pidikiti" userId="322d603b63846b33" providerId="LiveId" clId="{3F3AF755-5435-4B29-92BC-48BD49F4E1B1}" dt="2024-10-10T11:24:29.525" v="34" actId="2710"/>
          <ac:spMkLst>
            <pc:docMk/>
            <pc:sldMk cId="2348011566" sldId="281"/>
            <ac:spMk id="2" creationId="{A553D32C-435C-A58C-E62C-303854152AB0}"/>
          </ac:spMkLst>
        </pc:spChg>
        <pc:spChg chg="mod">
          <ac:chgData name="Mahima Pidikiti" userId="322d603b63846b33" providerId="LiveId" clId="{3F3AF755-5435-4B29-92BC-48BD49F4E1B1}" dt="2024-10-10T11:24:17.188" v="33" actId="14100"/>
          <ac:spMkLst>
            <pc:docMk/>
            <pc:sldMk cId="2348011566" sldId="281"/>
            <ac:spMk id="3" creationId="{5526BD51-1DAF-33A3-D47B-5C69283997C5}"/>
          </ac:spMkLst>
        </pc:spChg>
        <pc:spChg chg="add mod">
          <ac:chgData name="Mahima Pidikiti" userId="322d603b63846b33" providerId="LiveId" clId="{3F3AF755-5435-4B29-92BC-48BD49F4E1B1}" dt="2024-10-17T14:31:40.575" v="270" actId="1076"/>
          <ac:spMkLst>
            <pc:docMk/>
            <pc:sldMk cId="2348011566" sldId="281"/>
            <ac:spMk id="4" creationId="{938CE880-BA5D-4473-647A-456FFBF0741A}"/>
          </ac:spMkLst>
        </pc:spChg>
        <pc:picChg chg="add mod">
          <ac:chgData name="Mahima Pidikiti" userId="322d603b63846b33" providerId="LiveId" clId="{3F3AF755-5435-4B29-92BC-48BD49F4E1B1}" dt="2024-10-10T11:25:36.732" v="56" actId="14100"/>
          <ac:picMkLst>
            <pc:docMk/>
            <pc:sldMk cId="2348011566" sldId="281"/>
            <ac:picMk id="5" creationId="{FE74A678-5D50-89CF-668E-ECB16C2EB3F0}"/>
          </ac:picMkLst>
        </pc:picChg>
        <pc:picChg chg="add mod">
          <ac:chgData name="Mahima Pidikiti" userId="322d603b63846b33" providerId="LiveId" clId="{3F3AF755-5435-4B29-92BC-48BD49F4E1B1}" dt="2024-10-17T14:31:31.203" v="268" actId="1076"/>
          <ac:picMkLst>
            <pc:docMk/>
            <pc:sldMk cId="2348011566" sldId="281"/>
            <ac:picMk id="7" creationId="{D666F4D7-8466-A95D-6EBD-8A3BE3B31C4C}"/>
          </ac:picMkLst>
        </pc:picChg>
      </pc:sldChg>
      <pc:sldMasterChg chg="setBg modSldLayout">
        <pc:chgData name="Mahima Pidikiti" userId="322d603b63846b33" providerId="LiveId" clId="{3F3AF755-5435-4B29-92BC-48BD49F4E1B1}" dt="2024-10-10T11:33:08.971" v="94"/>
        <pc:sldMasterMkLst>
          <pc:docMk/>
          <pc:sldMasterMk cId="2063915332" sldId="2147483840"/>
        </pc:sldMasterMkLst>
        <pc:sldLayoutChg chg="setBg">
          <pc:chgData name="Mahima Pidikiti" userId="322d603b63846b33" providerId="LiveId" clId="{3F3AF755-5435-4B29-92BC-48BD49F4E1B1}" dt="2024-10-10T11:33:08.971" v="94"/>
          <pc:sldLayoutMkLst>
            <pc:docMk/>
            <pc:sldMasterMk cId="2063915332" sldId="2147483840"/>
            <pc:sldLayoutMk cId="3572730628" sldId="2147483841"/>
          </pc:sldLayoutMkLst>
        </pc:sldLayoutChg>
        <pc:sldLayoutChg chg="setBg">
          <pc:chgData name="Mahima Pidikiti" userId="322d603b63846b33" providerId="LiveId" clId="{3F3AF755-5435-4B29-92BC-48BD49F4E1B1}" dt="2024-10-10T11:33:08.971" v="94"/>
          <pc:sldLayoutMkLst>
            <pc:docMk/>
            <pc:sldMasterMk cId="2063915332" sldId="2147483840"/>
            <pc:sldLayoutMk cId="2373622304" sldId="2147483842"/>
          </pc:sldLayoutMkLst>
        </pc:sldLayoutChg>
        <pc:sldLayoutChg chg="setBg">
          <pc:chgData name="Mahima Pidikiti" userId="322d603b63846b33" providerId="LiveId" clId="{3F3AF755-5435-4B29-92BC-48BD49F4E1B1}" dt="2024-10-10T11:33:08.971" v="94"/>
          <pc:sldLayoutMkLst>
            <pc:docMk/>
            <pc:sldMasterMk cId="2063915332" sldId="2147483840"/>
            <pc:sldLayoutMk cId="2308194107" sldId="2147483843"/>
          </pc:sldLayoutMkLst>
        </pc:sldLayoutChg>
        <pc:sldLayoutChg chg="setBg">
          <pc:chgData name="Mahima Pidikiti" userId="322d603b63846b33" providerId="LiveId" clId="{3F3AF755-5435-4B29-92BC-48BD49F4E1B1}" dt="2024-10-10T11:33:08.971" v="94"/>
          <pc:sldLayoutMkLst>
            <pc:docMk/>
            <pc:sldMasterMk cId="2063915332" sldId="2147483840"/>
            <pc:sldLayoutMk cId="477171422" sldId="2147483844"/>
          </pc:sldLayoutMkLst>
        </pc:sldLayoutChg>
        <pc:sldLayoutChg chg="setBg">
          <pc:chgData name="Mahima Pidikiti" userId="322d603b63846b33" providerId="LiveId" clId="{3F3AF755-5435-4B29-92BC-48BD49F4E1B1}" dt="2024-10-10T11:33:08.971" v="94"/>
          <pc:sldLayoutMkLst>
            <pc:docMk/>
            <pc:sldMasterMk cId="2063915332" sldId="2147483840"/>
            <pc:sldLayoutMk cId="95993379" sldId="2147483845"/>
          </pc:sldLayoutMkLst>
        </pc:sldLayoutChg>
        <pc:sldLayoutChg chg="setBg">
          <pc:chgData name="Mahima Pidikiti" userId="322d603b63846b33" providerId="LiveId" clId="{3F3AF755-5435-4B29-92BC-48BD49F4E1B1}" dt="2024-10-10T11:33:08.971" v="94"/>
          <pc:sldLayoutMkLst>
            <pc:docMk/>
            <pc:sldMasterMk cId="2063915332" sldId="2147483840"/>
            <pc:sldLayoutMk cId="2826480899" sldId="2147483846"/>
          </pc:sldLayoutMkLst>
        </pc:sldLayoutChg>
        <pc:sldLayoutChg chg="setBg">
          <pc:chgData name="Mahima Pidikiti" userId="322d603b63846b33" providerId="LiveId" clId="{3F3AF755-5435-4B29-92BC-48BD49F4E1B1}" dt="2024-10-10T11:33:08.971" v="94"/>
          <pc:sldLayoutMkLst>
            <pc:docMk/>
            <pc:sldMasterMk cId="2063915332" sldId="2147483840"/>
            <pc:sldLayoutMk cId="1719229193" sldId="2147483847"/>
          </pc:sldLayoutMkLst>
        </pc:sldLayoutChg>
        <pc:sldLayoutChg chg="setBg">
          <pc:chgData name="Mahima Pidikiti" userId="322d603b63846b33" providerId="LiveId" clId="{3F3AF755-5435-4B29-92BC-48BD49F4E1B1}" dt="2024-10-10T11:33:08.971" v="94"/>
          <pc:sldLayoutMkLst>
            <pc:docMk/>
            <pc:sldMasterMk cId="2063915332" sldId="2147483840"/>
            <pc:sldLayoutMk cId="4183431551" sldId="2147483858"/>
          </pc:sldLayoutMkLst>
        </pc:sldLayoutChg>
        <pc:sldLayoutChg chg="setBg">
          <pc:chgData name="Mahima Pidikiti" userId="322d603b63846b33" providerId="LiveId" clId="{3F3AF755-5435-4B29-92BC-48BD49F4E1B1}" dt="2024-10-10T11:33:08.971" v="94"/>
          <pc:sldLayoutMkLst>
            <pc:docMk/>
            <pc:sldMasterMk cId="2063915332" sldId="2147483840"/>
            <pc:sldLayoutMk cId="2579578858" sldId="2147483859"/>
          </pc:sldLayoutMkLst>
        </pc:sldLayoutChg>
        <pc:sldLayoutChg chg="setBg">
          <pc:chgData name="Mahima Pidikiti" userId="322d603b63846b33" providerId="LiveId" clId="{3F3AF755-5435-4B29-92BC-48BD49F4E1B1}" dt="2024-10-10T11:33:08.971" v="94"/>
          <pc:sldLayoutMkLst>
            <pc:docMk/>
            <pc:sldMasterMk cId="2063915332" sldId="2147483840"/>
            <pc:sldLayoutMk cId="3296259942" sldId="2147483860"/>
          </pc:sldLayoutMkLst>
        </pc:sldLayoutChg>
        <pc:sldLayoutChg chg="setBg">
          <pc:chgData name="Mahima Pidikiti" userId="322d603b63846b33" providerId="LiveId" clId="{3F3AF755-5435-4B29-92BC-48BD49F4E1B1}" dt="2024-10-10T11:33:08.971" v="94"/>
          <pc:sldLayoutMkLst>
            <pc:docMk/>
            <pc:sldMasterMk cId="2063915332" sldId="2147483840"/>
            <pc:sldLayoutMk cId="1820464185" sldId="2147483861"/>
          </pc:sldLayoutMkLst>
        </pc:sldLayoutChg>
        <pc:sldLayoutChg chg="setBg">
          <pc:chgData name="Mahima Pidikiti" userId="322d603b63846b33" providerId="LiveId" clId="{3F3AF755-5435-4B29-92BC-48BD49F4E1B1}" dt="2024-10-10T11:33:08.971" v="94"/>
          <pc:sldLayoutMkLst>
            <pc:docMk/>
            <pc:sldMasterMk cId="2063915332" sldId="2147483840"/>
            <pc:sldLayoutMk cId="3254131837" sldId="2147483862"/>
          </pc:sldLayoutMkLst>
        </pc:sldLayoutChg>
        <pc:sldLayoutChg chg="setBg">
          <pc:chgData name="Mahima Pidikiti" userId="322d603b63846b33" providerId="LiveId" clId="{3F3AF755-5435-4B29-92BC-48BD49F4E1B1}" dt="2024-10-10T11:33:08.971" v="94"/>
          <pc:sldLayoutMkLst>
            <pc:docMk/>
            <pc:sldMasterMk cId="2063915332" sldId="2147483840"/>
            <pc:sldLayoutMk cId="2929901043" sldId="2147483863"/>
          </pc:sldLayoutMkLst>
        </pc:sldLayoutChg>
        <pc:sldLayoutChg chg="setBg">
          <pc:chgData name="Mahima Pidikiti" userId="322d603b63846b33" providerId="LiveId" clId="{3F3AF755-5435-4B29-92BC-48BD49F4E1B1}" dt="2024-10-10T11:33:08.971" v="94"/>
          <pc:sldLayoutMkLst>
            <pc:docMk/>
            <pc:sldMasterMk cId="2063915332" sldId="2147483840"/>
            <pc:sldLayoutMk cId="2465061415" sldId="2147483864"/>
          </pc:sldLayoutMkLst>
        </pc:sldLayoutChg>
        <pc:sldLayoutChg chg="setBg">
          <pc:chgData name="Mahima Pidikiti" userId="322d603b63846b33" providerId="LiveId" clId="{3F3AF755-5435-4B29-92BC-48BD49F4E1B1}" dt="2024-10-10T11:33:08.971" v="94"/>
          <pc:sldLayoutMkLst>
            <pc:docMk/>
            <pc:sldMasterMk cId="2063915332" sldId="2147483840"/>
            <pc:sldLayoutMk cId="3397730760" sldId="2147483865"/>
          </pc:sldLayoutMkLst>
        </pc:sldLayoutChg>
        <pc:sldLayoutChg chg="setBg">
          <pc:chgData name="Mahima Pidikiti" userId="322d603b63846b33" providerId="LiveId" clId="{3F3AF755-5435-4B29-92BC-48BD49F4E1B1}" dt="2024-10-10T11:33:08.971" v="94"/>
          <pc:sldLayoutMkLst>
            <pc:docMk/>
            <pc:sldMasterMk cId="2063915332" sldId="2147483840"/>
            <pc:sldLayoutMk cId="3752974264" sldId="214748386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259BEA-82BC-4476-91F2-380E77DBAD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9DE9C3-2AB8-44E5-BCFE-5DD42DFC56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7858F-6309-4F09-BEA0-6CBF97E55806}" type="datetimeFigureOut">
              <a:rPr lang="en-US" smtClean="0"/>
              <a:t>10/17/2024</a:t>
            </a:fld>
            <a:endParaRPr lang="en-US" dirty="0"/>
          </a:p>
        </p:txBody>
      </p:sp>
      <p:sp>
        <p:nvSpPr>
          <p:cNvPr id="4" name="Footer Placeholder 3">
            <a:extLst>
              <a:ext uri="{FF2B5EF4-FFF2-40B4-BE49-F238E27FC236}">
                <a16:creationId xmlns:a16="http://schemas.microsoft.com/office/drawing/2014/main" id="{5E1B971B-9BC3-41DB-91DC-F03F5C808D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4A0720E-F4E2-435B-A885-9194BA3026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F8AE00-5498-4F06-8655-F21703489BCA}" type="slidenum">
              <a:rPr lang="en-US" smtClean="0"/>
              <a:t>‹#›</a:t>
            </a:fld>
            <a:endParaRPr lang="en-US" dirty="0"/>
          </a:p>
        </p:txBody>
      </p:sp>
    </p:spTree>
    <p:extLst>
      <p:ext uri="{BB962C8B-B14F-4D97-AF65-F5344CB8AC3E}">
        <p14:creationId xmlns:p14="http://schemas.microsoft.com/office/powerpoint/2010/main" val="3773420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53C5D-CD12-6D4C-A980-0612968271E2}" type="datetimeFigureOut">
              <a:rPr lang="en-US" smtClean="0"/>
              <a:t>10/17/2024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F167F0-0840-1348-BFE4-C6298BBC0698}" type="slidenum">
              <a:rPr lang="en-US" smtClean="0"/>
              <a:t>‹#›</a:t>
            </a:fld>
            <a:endParaRPr lang="en-US" dirty="0"/>
          </a:p>
        </p:txBody>
      </p:sp>
    </p:spTree>
    <p:extLst>
      <p:ext uri="{BB962C8B-B14F-4D97-AF65-F5344CB8AC3E}">
        <p14:creationId xmlns:p14="http://schemas.microsoft.com/office/powerpoint/2010/main" val="148990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noProof="0" dirty="0"/>
          </a:p>
        </p:txBody>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userDrawn="1">
            <p:ph type="ctrTitle"/>
          </p:nvPr>
        </p:nvSpPr>
        <p:spPr>
          <a:xfrm>
            <a:off x="1154955" y="2099733"/>
            <a:ext cx="8825658" cy="2677648"/>
          </a:xfrm>
        </p:spPr>
        <p:txBody>
          <a:bodyPr anchor="b"/>
          <a:lstStyle>
            <a:lvl1pPr>
              <a:defRPr sz="5400"/>
            </a:lvl1pPr>
          </a:lstStyle>
          <a:p>
            <a:r>
              <a:rPr lang="en-US" noProof="0"/>
              <a:t>Click to edit Master title style</a:t>
            </a:r>
          </a:p>
        </p:txBody>
      </p:sp>
      <p:sp>
        <p:nvSpPr>
          <p:cNvPr id="3" name="Subtitle 2"/>
          <p:cNvSpPr>
            <a:spLocks noGrp="1"/>
          </p:cNvSpPr>
          <p:nvPr userDrawn="1">
            <p:ph type="subTitle" idx="1"/>
          </p:nvPr>
        </p:nvSpPr>
        <p:spPr>
          <a:xfrm>
            <a:off x="1154955" y="4777380"/>
            <a:ext cx="8825658" cy="861420"/>
          </a:xfrm>
        </p:spPr>
        <p:txBody>
          <a:bodyPr anchor="t"/>
          <a:lstStyle>
            <a:lvl1pPr marL="0" indent="0" algn="l">
              <a:buNone/>
              <a:defRPr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userDrawn="1">
            <p:ph type="dt" sz="half" idx="10"/>
          </p:nvPr>
        </p:nvSpPr>
        <p:spPr>
          <a:xfrm rot="5400000">
            <a:off x="10089390" y="1792223"/>
            <a:ext cx="990599" cy="304799"/>
          </a:xfrm>
        </p:spPr>
        <p:txBody>
          <a:bodyPr anchor="t"/>
          <a:lstStyle>
            <a:lvl1pPr algn="l">
              <a:defRPr b="0" i="0">
                <a:solidFill>
                  <a:schemeClr val="bg1"/>
                </a:solidFill>
              </a:defRPr>
            </a:lvl1pPr>
          </a:lstStyle>
          <a:p>
            <a:fld id="{75D0B1B9-C7DF-F64A-B488-12B3D5090923}" type="datetime1">
              <a:rPr lang="en-US" noProof="0" smtClean="0"/>
              <a:t>10/17/2024</a:t>
            </a:fld>
            <a:endParaRPr lang="en-US" noProof="0" dirty="0"/>
          </a:p>
        </p:txBody>
      </p:sp>
      <p:sp>
        <p:nvSpPr>
          <p:cNvPr id="5" name="Footer Placeholder 4"/>
          <p:cNvSpPr>
            <a:spLocks noGrp="1"/>
          </p:cNvSpPr>
          <p:nvPr userDrawn="1">
            <p:ph type="ftr" sz="quarter" idx="11"/>
          </p:nvPr>
        </p:nvSpPr>
        <p:spPr>
          <a:xfrm rot="5400000">
            <a:off x="8959592" y="3226820"/>
            <a:ext cx="3859795" cy="304801"/>
          </a:xfrm>
        </p:spPr>
        <p:txBody>
          <a:bodyPr/>
          <a:lstStyle>
            <a:lvl1pPr>
              <a:defRPr b="0" i="0">
                <a:solidFill>
                  <a:schemeClr val="bg1"/>
                </a:solidFill>
              </a:defRPr>
            </a:lvl1pPr>
          </a:lstStyle>
          <a:p>
            <a:endParaRPr lang="en-US" noProof="0" dirty="0"/>
          </a:p>
        </p:txBody>
      </p:sp>
      <p:sp>
        <p:nvSpPr>
          <p:cNvPr id="10" name="Rectangle 9"/>
          <p:cNvSpPr/>
          <p:nvPr userDrawn="1"/>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userDrawn="1">
            <p:ph type="sldNum" sz="quarter" idx="12"/>
          </p:nvPr>
        </p:nvSpPr>
        <p:spPr>
          <a:xfrm>
            <a:off x="10351008" y="292608"/>
            <a:ext cx="838199" cy="767687"/>
          </a:xfrm>
        </p:spPr>
        <p:txBody>
          <a:bodyPr/>
          <a:lstStyle>
            <a:lvl1pPr>
              <a:defRPr sz="2800" b="0" i="0">
                <a:latin typeface="+mj-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57273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22" name="Picture Placeholder 21">
            <a:extLst>
              <a:ext uri="{FF2B5EF4-FFF2-40B4-BE49-F238E27FC236}">
                <a16:creationId xmlns:a16="http://schemas.microsoft.com/office/drawing/2014/main" id="{215A5A73-8E13-4E38-8362-0A09BA944115}"/>
              </a:ext>
            </a:extLst>
          </p:cNvPr>
          <p:cNvSpPr>
            <a:spLocks noGrp="1"/>
          </p:cNvSpPr>
          <p:nvPr>
            <p:ph type="pic" idx="1"/>
          </p:nvPr>
        </p:nvSpPr>
        <p:spPr>
          <a:xfrm>
            <a:off x="6058861" y="478881"/>
            <a:ext cx="5582675" cy="5908526"/>
          </a:xfrm>
          <a:custGeom>
            <a:avLst/>
            <a:gdLst>
              <a:gd name="connsiteX0" fmla="*/ 10816 w 5582675"/>
              <a:gd name="connsiteY0" fmla="*/ 0 h 5908526"/>
              <a:gd name="connsiteX1" fmla="*/ 5582675 w 5582675"/>
              <a:gd name="connsiteY1" fmla="*/ 0 h 5908526"/>
              <a:gd name="connsiteX2" fmla="*/ 5582675 w 5582675"/>
              <a:gd name="connsiteY2" fmla="*/ 5908526 h 5908526"/>
              <a:gd name="connsiteX3" fmla="*/ 0 w 5582675"/>
              <a:gd name="connsiteY3" fmla="*/ 5908526 h 5908526"/>
              <a:gd name="connsiteX4" fmla="*/ 30693 w 5582675"/>
              <a:gd name="connsiteY4" fmla="*/ 5722836 h 5908526"/>
              <a:gd name="connsiteX5" fmla="*/ 223682 w 5582675"/>
              <a:gd name="connsiteY5" fmla="*/ 2921544 h 5908526"/>
              <a:gd name="connsiteX6" fmla="*/ 30693 w 5582675"/>
              <a:gd name="connsiteY6" fmla="*/ 120253 h 590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2675" h="5908526">
                <a:moveTo>
                  <a:pt x="10816" y="0"/>
                </a:moveTo>
                <a:lnTo>
                  <a:pt x="5582675" y="0"/>
                </a:lnTo>
                <a:lnTo>
                  <a:pt x="5582675" y="5908526"/>
                </a:lnTo>
                <a:lnTo>
                  <a:pt x="0" y="5908526"/>
                </a:lnTo>
                <a:lnTo>
                  <a:pt x="30693" y="5722836"/>
                </a:lnTo>
                <a:cubicBezTo>
                  <a:pt x="153771" y="4890115"/>
                  <a:pt x="223682" y="3935837"/>
                  <a:pt x="223682" y="2921544"/>
                </a:cubicBezTo>
                <a:cubicBezTo>
                  <a:pt x="223682" y="1907252"/>
                  <a:pt x="153771" y="952973"/>
                  <a:pt x="30693" y="120253"/>
                </a:cubicBezTo>
                <a:close/>
              </a:path>
            </a:pathLst>
          </a:custGeom>
          <a:effectLst/>
        </p:spPr>
        <p:txBody>
          <a:bodyPr wrap="square" anchor="ctr">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10/17/2024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18343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Content Placeholder 10">
            <a:extLst>
              <a:ext uri="{FF2B5EF4-FFF2-40B4-BE49-F238E27FC236}">
                <a16:creationId xmlns:a16="http://schemas.microsoft.com/office/drawing/2014/main" id="{B50BDD93-02DA-4B21-9556-FA8B9894F903}"/>
              </a:ext>
            </a:extLst>
          </p:cNvPr>
          <p:cNvSpPr>
            <a:spLocks noGrp="1"/>
          </p:cNvSpPr>
          <p:nvPr>
            <p:ph sz="quarter" idx="13"/>
          </p:nvPr>
        </p:nvSpPr>
        <p:spPr>
          <a:xfrm>
            <a:off x="6058861" y="478880"/>
            <a:ext cx="5582675" cy="5900239"/>
          </a:xfrm>
          <a:custGeom>
            <a:avLst/>
            <a:gdLst>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0 w 5582675"/>
              <a:gd name="connsiteY4" fmla="*/ 0 h 5900239"/>
              <a:gd name="connsiteX0" fmla="*/ 3501 w 5586176"/>
              <a:gd name="connsiteY0" fmla="*/ 0 h 5900239"/>
              <a:gd name="connsiteX1" fmla="*/ 5586176 w 5586176"/>
              <a:gd name="connsiteY1" fmla="*/ 0 h 5900239"/>
              <a:gd name="connsiteX2" fmla="*/ 5586176 w 5586176"/>
              <a:gd name="connsiteY2" fmla="*/ 5900239 h 5900239"/>
              <a:gd name="connsiteX3" fmla="*/ 3501 w 5586176"/>
              <a:gd name="connsiteY3" fmla="*/ 5900239 h 5900239"/>
              <a:gd name="connsiteX4" fmla="*/ 0 w 5586176"/>
              <a:gd name="connsiteY4" fmla="*/ 3615600 h 5900239"/>
              <a:gd name="connsiteX5" fmla="*/ 3501 w 5586176"/>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0 w 5582675"/>
              <a:gd name="connsiteY5"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117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62539 w 5582675"/>
              <a:gd name="connsiteY5" fmla="*/ 23740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220019 w 5582675"/>
              <a:gd name="connsiteY4" fmla="*/ 3442880 h 5900239"/>
              <a:gd name="connsiteX5" fmla="*/ 47299 w 5582675"/>
              <a:gd name="connsiteY5" fmla="*/ 247560 h 5900239"/>
              <a:gd name="connsiteX6" fmla="*/ 0 w 5582675"/>
              <a:gd name="connsiteY6"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1173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52379 w 5582675"/>
              <a:gd name="connsiteY4" fmla="*/ 5647600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 name="connsiteX0" fmla="*/ 0 w 5582675"/>
              <a:gd name="connsiteY0" fmla="*/ 0 h 5900239"/>
              <a:gd name="connsiteX1" fmla="*/ 5582675 w 5582675"/>
              <a:gd name="connsiteY1" fmla="*/ 0 h 5900239"/>
              <a:gd name="connsiteX2" fmla="*/ 5582675 w 5582675"/>
              <a:gd name="connsiteY2" fmla="*/ 5900239 h 5900239"/>
              <a:gd name="connsiteX3" fmla="*/ 0 w 5582675"/>
              <a:gd name="connsiteY3" fmla="*/ 5900239 h 5900239"/>
              <a:gd name="connsiteX4" fmla="*/ 42854 w 5582675"/>
              <a:gd name="connsiteY4" fmla="*/ 5653315 h 5900239"/>
              <a:gd name="connsiteX5" fmla="*/ 220019 w 5582675"/>
              <a:gd name="connsiteY5" fmla="*/ 3442880 h 5900239"/>
              <a:gd name="connsiteX6" fmla="*/ 47299 w 5582675"/>
              <a:gd name="connsiteY6" fmla="*/ 247560 h 5900239"/>
              <a:gd name="connsiteX7" fmla="*/ 0 w 5582675"/>
              <a:gd name="connsiteY7" fmla="*/ 0 h 590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582675" h="5900239">
                <a:moveTo>
                  <a:pt x="0" y="0"/>
                </a:moveTo>
                <a:lnTo>
                  <a:pt x="5582675" y="0"/>
                </a:lnTo>
                <a:lnTo>
                  <a:pt x="5582675" y="5900239"/>
                </a:lnTo>
                <a:lnTo>
                  <a:pt x="0" y="5900239"/>
                </a:lnTo>
                <a:cubicBezTo>
                  <a:pt x="14285" y="5817931"/>
                  <a:pt x="34284" y="5741338"/>
                  <a:pt x="42854" y="5653315"/>
                </a:cubicBezTo>
                <a:cubicBezTo>
                  <a:pt x="145724" y="4908883"/>
                  <a:pt x="181919" y="4332092"/>
                  <a:pt x="220019" y="3442880"/>
                </a:cubicBezTo>
                <a:cubicBezTo>
                  <a:pt x="221712" y="2333747"/>
                  <a:pt x="182766" y="1285573"/>
                  <a:pt x="47299" y="247560"/>
                </a:cubicBezTo>
                <a:lnTo>
                  <a:pt x="0" y="0"/>
                </a:lnTo>
                <a:close/>
              </a:path>
            </a:pathLst>
          </a:custGeo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p:cNvSpPr>
            <a:spLocks noGrp="1"/>
          </p:cNvSpPr>
          <p:nvPr>
            <p:ph type="title"/>
          </p:nvPr>
        </p:nvSpPr>
        <p:spPr>
          <a:xfrm>
            <a:off x="1153907" y="1693332"/>
            <a:ext cx="3860260" cy="1735668"/>
          </a:xfrm>
        </p:spPr>
        <p:txBody>
          <a:bodyPr anchor="b">
            <a:normAutofit/>
          </a:bodyPr>
          <a:lstStyle>
            <a:lvl1pPr algn="l">
              <a:defRPr sz="2300" b="0"/>
            </a:lvl1pPr>
          </a:lstStyle>
          <a:p>
            <a:r>
              <a:rPr lang="en-US" noProof="0"/>
              <a:t>Click to edit Master title style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285750" indent="-285750">
              <a:buFont typeface="Arial" panose="020B0604020202020204" pitchFamily="34" charset="0"/>
              <a:buChar char="•"/>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163A5200-74F0-9445-8847-A53AA9C11C7B}" type="datetime1">
              <a:rPr lang="en-US" noProof="0" smtClean="0"/>
              <a:t>10/17/2024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3397730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21B17C1C-DA5E-F743-826B-CB70C940D4E6}" type="datetime1">
              <a:rPr lang="en-US" noProof="0" smtClean="0"/>
              <a:t>10/17/2024</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477171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F10E4C-E478-1D40-94DF-17D7429B053A}" type="datetime1">
              <a:rPr lang="en-US" noProof="0" smtClean="0"/>
              <a:t>10/17/2024</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959933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10/17/2024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82648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AC1A9061-1D22-724D-9508-7BAEAF287353}" type="datetime1">
              <a:rPr lang="en-US" noProof="0" smtClean="0"/>
              <a:t>10/17/2024</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7" name="Text Placeholder 6">
            <a:extLst>
              <a:ext uri="{FF2B5EF4-FFF2-40B4-BE49-F238E27FC236}">
                <a16:creationId xmlns:a16="http://schemas.microsoft.com/office/drawing/2014/main" id="{575C1B7F-CD73-441E-89FC-46AA9E8B519B}"/>
              </a:ext>
            </a:extLst>
          </p:cNvPr>
          <p:cNvSpPr>
            <a:spLocks noGrp="1"/>
          </p:cNvSpPr>
          <p:nvPr>
            <p:ph type="body" sz="quarter" idx="13"/>
          </p:nvPr>
        </p:nvSpPr>
        <p:spPr>
          <a:xfrm>
            <a:off x="1764150" y="2406650"/>
            <a:ext cx="8663700" cy="3477682"/>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375297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05E0F-8980-D24A-B2F9-0C7A13C6A6DE}" type="datetime1">
              <a:rPr lang="en-US" noProof="0" smtClean="0"/>
              <a:t>10/17/2024</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171922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06D41EE2-1449-2741-9D08-61623EFC2A0E}" type="datetime1">
              <a:rPr lang="en-US" noProof="0" smtClean="0"/>
              <a:t>10/17/2024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73622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noProof="0"/>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9DAF7560-49B8-714F-A7F1-D946D3E64C23}" type="datetime1">
              <a:rPr lang="en-US" noProof="0" smtClean="0"/>
              <a:t>10/17/2024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308194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Only - left">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7DD9237C-03C9-D843-906B-96D98C6B2D61}" type="datetime1">
              <a:rPr lang="en-US" noProof="0" smtClean="0"/>
              <a:t>10/17/2024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579578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ullets as Icons 5X Vertical">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5B480622-FB8F-493B-9965-971B07D752E2}"/>
              </a:ext>
            </a:extLst>
          </p:cNvPr>
          <p:cNvSpPr>
            <a:spLocks noGrp="1"/>
          </p:cNvSpPr>
          <p:nvPr>
            <p:ph type="body" sz="quarter" idx="13" hasCustomPrompt="1"/>
          </p:nvPr>
        </p:nvSpPr>
        <p:spPr>
          <a:xfrm>
            <a:off x="6792913" y="1748812"/>
            <a:ext cx="3852000" cy="720000"/>
          </a:xfrm>
          <a:prstGeom prst="roundRect">
            <a:avLst/>
          </a:prstGeom>
          <a:solidFill>
            <a:schemeClr val="bg1">
              <a:lumMod val="95000"/>
            </a:schemeClr>
          </a:solidFill>
          <a:ln w="31750">
            <a:solidFill>
              <a:schemeClr val="accent1"/>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6" name="Text Placeholder 9">
            <a:extLst>
              <a:ext uri="{FF2B5EF4-FFF2-40B4-BE49-F238E27FC236}">
                <a16:creationId xmlns:a16="http://schemas.microsoft.com/office/drawing/2014/main" id="{2C5BC223-8B87-4685-A901-71B07847E41C}"/>
              </a:ext>
            </a:extLst>
          </p:cNvPr>
          <p:cNvSpPr>
            <a:spLocks noGrp="1"/>
          </p:cNvSpPr>
          <p:nvPr>
            <p:ph type="body" sz="quarter" idx="14" hasCustomPrompt="1"/>
          </p:nvPr>
        </p:nvSpPr>
        <p:spPr>
          <a:xfrm>
            <a:off x="6792913" y="2561156"/>
            <a:ext cx="3852000" cy="720000"/>
          </a:xfrm>
          <a:prstGeom prst="roundRect">
            <a:avLst/>
          </a:prstGeom>
          <a:solidFill>
            <a:schemeClr val="bg1">
              <a:lumMod val="95000"/>
            </a:schemeClr>
          </a:solidFill>
          <a:ln w="31750">
            <a:solidFill>
              <a:schemeClr val="accent2"/>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7" name="Text Placeholder 9">
            <a:extLst>
              <a:ext uri="{FF2B5EF4-FFF2-40B4-BE49-F238E27FC236}">
                <a16:creationId xmlns:a16="http://schemas.microsoft.com/office/drawing/2014/main" id="{1AE3DDF2-FC22-4381-9763-408FEF9648BD}"/>
              </a:ext>
            </a:extLst>
          </p:cNvPr>
          <p:cNvSpPr>
            <a:spLocks noGrp="1"/>
          </p:cNvSpPr>
          <p:nvPr>
            <p:ph type="body" sz="quarter" idx="15" hasCustomPrompt="1"/>
          </p:nvPr>
        </p:nvSpPr>
        <p:spPr>
          <a:xfrm>
            <a:off x="6792913" y="3373501"/>
            <a:ext cx="3852000" cy="720000"/>
          </a:xfrm>
          <a:prstGeom prst="roundRect">
            <a:avLst/>
          </a:prstGeom>
          <a:solidFill>
            <a:schemeClr val="bg1">
              <a:lumMod val="95000"/>
            </a:schemeClr>
          </a:solidFill>
          <a:ln w="31750">
            <a:solidFill>
              <a:schemeClr val="accent3"/>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8" name="Text Placeholder 9">
            <a:extLst>
              <a:ext uri="{FF2B5EF4-FFF2-40B4-BE49-F238E27FC236}">
                <a16:creationId xmlns:a16="http://schemas.microsoft.com/office/drawing/2014/main" id="{6170A2BF-28BF-4B27-B92D-B1423601B767}"/>
              </a:ext>
            </a:extLst>
          </p:cNvPr>
          <p:cNvSpPr>
            <a:spLocks noGrp="1"/>
          </p:cNvSpPr>
          <p:nvPr>
            <p:ph type="body" sz="quarter" idx="16" hasCustomPrompt="1"/>
          </p:nvPr>
        </p:nvSpPr>
        <p:spPr>
          <a:xfrm>
            <a:off x="6792913" y="4185846"/>
            <a:ext cx="3852000" cy="720000"/>
          </a:xfrm>
          <a:prstGeom prst="roundRect">
            <a:avLst/>
          </a:prstGeom>
          <a:solidFill>
            <a:schemeClr val="bg1">
              <a:lumMod val="95000"/>
            </a:schemeClr>
          </a:solidFill>
          <a:ln w="31750">
            <a:solidFill>
              <a:schemeClr val="accent4"/>
            </a:solidFill>
          </a:ln>
        </p:spPr>
        <p:txBody>
          <a:bodyPr anchor="ctr">
            <a:normAutofit/>
          </a:bodyPr>
          <a:lstStyle>
            <a:lvl1pPr marL="0" indent="0">
              <a:buNone/>
              <a:defRPr sz="2100">
                <a:solidFill>
                  <a:schemeClr val="tx1"/>
                </a:solidFill>
              </a:defRPr>
            </a:lvl1pPr>
          </a:lstStyle>
          <a:p>
            <a:pPr lvl="0"/>
            <a:r>
              <a:rPr lang="en-US" noProof="0"/>
              <a:t>Text Item</a:t>
            </a:r>
          </a:p>
        </p:txBody>
      </p:sp>
      <p:sp>
        <p:nvSpPr>
          <p:cNvPr id="19" name="Text Placeholder 9">
            <a:extLst>
              <a:ext uri="{FF2B5EF4-FFF2-40B4-BE49-F238E27FC236}">
                <a16:creationId xmlns:a16="http://schemas.microsoft.com/office/drawing/2014/main" id="{2DB1D08C-9D26-4EC5-B935-D6A265A2A672}"/>
              </a:ext>
            </a:extLst>
          </p:cNvPr>
          <p:cNvSpPr>
            <a:spLocks noGrp="1"/>
          </p:cNvSpPr>
          <p:nvPr>
            <p:ph type="body" sz="quarter" idx="17" hasCustomPrompt="1"/>
          </p:nvPr>
        </p:nvSpPr>
        <p:spPr>
          <a:xfrm>
            <a:off x="6792913" y="4998190"/>
            <a:ext cx="3852000" cy="720000"/>
          </a:xfrm>
          <a:prstGeom prst="roundRect">
            <a:avLst/>
          </a:prstGeom>
          <a:solidFill>
            <a:schemeClr val="bg1">
              <a:lumMod val="95000"/>
            </a:schemeClr>
          </a:solidFill>
          <a:ln w="31750">
            <a:solidFill>
              <a:schemeClr val="accent6"/>
            </a:solidFill>
          </a:ln>
        </p:spPr>
        <p:txBody>
          <a:bodyPr anchor="ctr">
            <a:normAutofit/>
          </a:bodyPr>
          <a:lstStyle>
            <a:lvl1pPr marL="0" indent="0">
              <a:buNone/>
              <a:defRPr sz="2100">
                <a:solidFill>
                  <a:schemeClr val="tx1"/>
                </a:solidFill>
              </a:defRPr>
            </a:lvl1pPr>
          </a:lstStyle>
          <a:p>
            <a:pPr lvl="0"/>
            <a:r>
              <a:rPr lang="en-US" noProof="0"/>
              <a:t>Text Item</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397BD2BD-1F35-9841-A6BF-76BE540EE01F}" type="datetime1">
              <a:rPr lang="en-US" noProof="0" smtClean="0"/>
              <a:t>10/17/2024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Picture Placeholder 13">
            <a:extLst>
              <a:ext uri="{FF2B5EF4-FFF2-40B4-BE49-F238E27FC236}">
                <a16:creationId xmlns:a16="http://schemas.microsoft.com/office/drawing/2014/main" id="{9DDAF6ED-5E16-4D29-98B7-FB80DB3AAFEC}"/>
              </a:ext>
            </a:extLst>
          </p:cNvPr>
          <p:cNvSpPr>
            <a:spLocks noGrp="1"/>
          </p:cNvSpPr>
          <p:nvPr>
            <p:ph type="pic" sz="quarter" idx="18" hasCustomPrompt="1"/>
          </p:nvPr>
        </p:nvSpPr>
        <p:spPr>
          <a:xfrm>
            <a:off x="5870575" y="1840504"/>
            <a:ext cx="536616" cy="536616"/>
          </a:xfrm>
        </p:spPr>
        <p:txBody>
          <a:bodyPr lIns="0" tIns="0" rIns="0" bIns="0" anchor="ctr">
            <a:normAutofit/>
          </a:bodyPr>
          <a:lstStyle>
            <a:lvl1pPr marL="0" indent="0" algn="ctr">
              <a:buNone/>
              <a:defRPr sz="1100" i="1"/>
            </a:lvl1pPr>
          </a:lstStyle>
          <a:p>
            <a:r>
              <a:rPr lang="en-US" noProof="0" dirty="0"/>
              <a:t>Icon</a:t>
            </a:r>
          </a:p>
        </p:txBody>
      </p:sp>
      <p:sp>
        <p:nvSpPr>
          <p:cNvPr id="21" name="Picture Placeholder 13">
            <a:extLst>
              <a:ext uri="{FF2B5EF4-FFF2-40B4-BE49-F238E27FC236}">
                <a16:creationId xmlns:a16="http://schemas.microsoft.com/office/drawing/2014/main" id="{8C305CB7-F303-430E-951A-7FC6F97062AA}"/>
              </a:ext>
            </a:extLst>
          </p:cNvPr>
          <p:cNvSpPr>
            <a:spLocks noGrp="1"/>
          </p:cNvSpPr>
          <p:nvPr>
            <p:ph type="pic" sz="quarter" idx="19" hasCustomPrompt="1"/>
          </p:nvPr>
        </p:nvSpPr>
        <p:spPr>
          <a:xfrm>
            <a:off x="5870575" y="2652849"/>
            <a:ext cx="536616" cy="536616"/>
          </a:xfrm>
        </p:spPr>
        <p:txBody>
          <a:bodyPr lIns="0" tIns="0" rIns="0" bIns="0" anchor="ctr">
            <a:normAutofit/>
          </a:bodyPr>
          <a:lstStyle>
            <a:lvl1pPr marL="0" indent="0" algn="ctr">
              <a:buNone/>
              <a:defRPr sz="1100" i="1"/>
            </a:lvl1pPr>
          </a:lstStyle>
          <a:p>
            <a:r>
              <a:rPr lang="en-US" noProof="0" dirty="0"/>
              <a:t>Icon</a:t>
            </a:r>
          </a:p>
        </p:txBody>
      </p:sp>
      <p:sp>
        <p:nvSpPr>
          <p:cNvPr id="22" name="Picture Placeholder 13">
            <a:extLst>
              <a:ext uri="{FF2B5EF4-FFF2-40B4-BE49-F238E27FC236}">
                <a16:creationId xmlns:a16="http://schemas.microsoft.com/office/drawing/2014/main" id="{84D427E5-ED69-4A46-A9B7-F4DC4466F320}"/>
              </a:ext>
            </a:extLst>
          </p:cNvPr>
          <p:cNvSpPr>
            <a:spLocks noGrp="1"/>
          </p:cNvSpPr>
          <p:nvPr>
            <p:ph type="pic" sz="quarter" idx="20" hasCustomPrompt="1"/>
          </p:nvPr>
        </p:nvSpPr>
        <p:spPr>
          <a:xfrm>
            <a:off x="5870575" y="3465194"/>
            <a:ext cx="536616" cy="536616"/>
          </a:xfrm>
        </p:spPr>
        <p:txBody>
          <a:bodyPr lIns="0" tIns="0" rIns="0" bIns="0" anchor="ctr">
            <a:normAutofit/>
          </a:bodyPr>
          <a:lstStyle>
            <a:lvl1pPr marL="0" indent="0" algn="ctr">
              <a:buNone/>
              <a:defRPr sz="1100" i="1"/>
            </a:lvl1pPr>
          </a:lstStyle>
          <a:p>
            <a:r>
              <a:rPr lang="en-US" noProof="0" dirty="0"/>
              <a:t>Icon</a:t>
            </a:r>
          </a:p>
        </p:txBody>
      </p:sp>
      <p:sp>
        <p:nvSpPr>
          <p:cNvPr id="24" name="Picture Placeholder 13">
            <a:extLst>
              <a:ext uri="{FF2B5EF4-FFF2-40B4-BE49-F238E27FC236}">
                <a16:creationId xmlns:a16="http://schemas.microsoft.com/office/drawing/2014/main" id="{3DDA902F-61D6-4F1C-86C6-D1F5584AE8B3}"/>
              </a:ext>
            </a:extLst>
          </p:cNvPr>
          <p:cNvSpPr>
            <a:spLocks noGrp="1"/>
          </p:cNvSpPr>
          <p:nvPr>
            <p:ph type="pic" sz="quarter" idx="21" hasCustomPrompt="1"/>
          </p:nvPr>
        </p:nvSpPr>
        <p:spPr>
          <a:xfrm>
            <a:off x="5870575" y="4277539"/>
            <a:ext cx="536616" cy="536616"/>
          </a:xfrm>
        </p:spPr>
        <p:txBody>
          <a:bodyPr lIns="0" tIns="0" rIns="0" bIns="0" anchor="ctr">
            <a:normAutofit/>
          </a:bodyPr>
          <a:lstStyle>
            <a:lvl1pPr marL="0" indent="0" algn="ctr">
              <a:buNone/>
              <a:defRPr sz="1100" i="1"/>
            </a:lvl1pPr>
          </a:lstStyle>
          <a:p>
            <a:r>
              <a:rPr lang="en-US" noProof="0" dirty="0"/>
              <a:t>Icon</a:t>
            </a:r>
          </a:p>
        </p:txBody>
      </p:sp>
      <p:sp>
        <p:nvSpPr>
          <p:cNvPr id="26" name="Picture Placeholder 13">
            <a:extLst>
              <a:ext uri="{FF2B5EF4-FFF2-40B4-BE49-F238E27FC236}">
                <a16:creationId xmlns:a16="http://schemas.microsoft.com/office/drawing/2014/main" id="{D8B6871A-9C69-4437-A5AD-A0400BAF2C6D}"/>
              </a:ext>
            </a:extLst>
          </p:cNvPr>
          <p:cNvSpPr>
            <a:spLocks noGrp="1"/>
          </p:cNvSpPr>
          <p:nvPr>
            <p:ph type="pic" sz="quarter" idx="23" hasCustomPrompt="1"/>
          </p:nvPr>
        </p:nvSpPr>
        <p:spPr>
          <a:xfrm>
            <a:off x="5870575" y="5089882"/>
            <a:ext cx="536616" cy="536616"/>
          </a:xfrm>
        </p:spPr>
        <p:txBody>
          <a:bodyPr lIns="0" tIns="0" rIns="0" bIns="0" anchor="ctr">
            <a:normAutofit/>
          </a:bodyPr>
          <a:lstStyle>
            <a:lvl1pPr marL="0" indent="0" algn="ctr">
              <a:buNone/>
              <a:defRPr sz="1100" i="1"/>
            </a:lvl1pPr>
          </a:lstStyle>
          <a:p>
            <a:r>
              <a:rPr lang="en-US" noProof="0" dirty="0"/>
              <a:t>Icon</a:t>
            </a:r>
          </a:p>
        </p:txBody>
      </p:sp>
    </p:spTree>
    <p:extLst>
      <p:ext uri="{BB962C8B-B14F-4D97-AF65-F5344CB8AC3E}">
        <p14:creationId xmlns:p14="http://schemas.microsoft.com/office/powerpoint/2010/main" val="3296259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Light">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B8ACAEC3-8D8C-3848-8630-7A0DFF3F6116}"/>
              </a:ext>
            </a:extLst>
          </p:cNvPr>
          <p:cNvSpPr>
            <a:spLocks noChangeAspect="1"/>
          </p:cNvSpPr>
          <p:nvPr userDrawn="1"/>
        </p:nvSpPr>
        <p:spPr>
          <a:xfrm>
            <a:off x="8699143" y="3702940"/>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9">
            <a:extLst>
              <a:ext uri="{FF2B5EF4-FFF2-40B4-BE49-F238E27FC236}">
                <a16:creationId xmlns:a16="http://schemas.microsoft.com/office/drawing/2014/main" id="{CC12BEA0-F502-0646-A370-7ECF194608D0}"/>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D58C6160-632A-B540-A7E5-81F40CEC1FE7}"/>
              </a:ext>
            </a:extLst>
          </p:cNvPr>
          <p:cNvSpPr>
            <a:spLocks noChangeAspect="1"/>
          </p:cNvSpPr>
          <p:nvPr userDrawn="1"/>
        </p:nvSpPr>
        <p:spPr>
          <a:xfrm>
            <a:off x="6287247" y="370677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B2FEBB6-C1E0-0D47-8CCC-05EE2F756590}"/>
              </a:ext>
            </a:extLst>
          </p:cNvPr>
          <p:cNvSpPr>
            <a:spLocks noGrp="1"/>
          </p:cNvSpPr>
          <p:nvPr>
            <p:ph type="pic" sz="quarter" idx="23" hasCustomPrompt="1"/>
          </p:nvPr>
        </p:nvSpPr>
        <p:spPr>
          <a:xfrm>
            <a:off x="6452271"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7215E544-9553-AC42-B5C3-F7AE9AD6D815}"/>
              </a:ext>
            </a:extLst>
          </p:cNvPr>
          <p:cNvSpPr>
            <a:spLocks noChangeAspect="1"/>
          </p:cNvSpPr>
          <p:nvPr userDrawn="1"/>
        </p:nvSpPr>
        <p:spPr>
          <a:xfrm>
            <a:off x="8699143"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Oval 2">
            <a:extLst>
              <a:ext uri="{FF2B5EF4-FFF2-40B4-BE49-F238E27FC236}">
                <a16:creationId xmlns:a16="http://schemas.microsoft.com/office/drawing/2014/main" id="{F76E934A-C634-DF4D-992A-6E01917693AD}"/>
              </a:ext>
            </a:extLst>
          </p:cNvPr>
          <p:cNvSpPr>
            <a:spLocks noChangeAspect="1"/>
          </p:cNvSpPr>
          <p:nvPr userDrawn="1"/>
        </p:nvSpPr>
        <p:spPr>
          <a:xfrm>
            <a:off x="6289119" y="799317"/>
            <a:ext cx="1261872" cy="1261872"/>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6E94F40A-5592-5744-BFD7-61B04D70BFE7}" type="datetime1">
              <a:rPr lang="en-US" noProof="0" smtClean="0"/>
              <a:t>10/17/2024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
        <p:nvSpPr>
          <p:cNvPr id="20" name="Picture Placeholder 9">
            <a:extLst>
              <a:ext uri="{FF2B5EF4-FFF2-40B4-BE49-F238E27FC236}">
                <a16:creationId xmlns:a16="http://schemas.microsoft.com/office/drawing/2014/main" id="{8E97E18E-0E31-B542-9578-D6E4DCD84680}"/>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4" name="Picture Placeholder 9">
            <a:extLst>
              <a:ext uri="{FF2B5EF4-FFF2-40B4-BE49-F238E27FC236}">
                <a16:creationId xmlns:a16="http://schemas.microsoft.com/office/drawing/2014/main" id="{7602DDF7-46BD-6045-BDB0-45F47B0B6A9C}"/>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182046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 Icon Bullets Vertical">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86F73ED6-3B3B-5A45-912C-FCFD7D53593C}"/>
              </a:ext>
            </a:extLst>
          </p:cNvPr>
          <p:cNvSpPr>
            <a:spLocks noChangeAspect="1"/>
          </p:cNvSpPr>
          <p:nvPr userDrawn="1"/>
        </p:nvSpPr>
        <p:spPr>
          <a:xfrm>
            <a:off x="8699143" y="3702940"/>
            <a:ext cx="1261872" cy="12618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B5971407-B12A-EE45-895D-769807DFC767}"/>
              </a:ext>
            </a:extLst>
          </p:cNvPr>
          <p:cNvSpPr>
            <a:spLocks noGrp="1"/>
          </p:cNvSpPr>
          <p:nvPr>
            <p:ph type="pic" sz="quarter" idx="24" hasCustomPrompt="1"/>
          </p:nvPr>
        </p:nvSpPr>
        <p:spPr>
          <a:xfrm>
            <a:off x="8865103" y="386983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36215321-76D7-AD41-B779-DE347C617DB3}"/>
              </a:ext>
            </a:extLst>
          </p:cNvPr>
          <p:cNvSpPr>
            <a:spLocks noChangeAspect="1"/>
          </p:cNvSpPr>
          <p:nvPr userDrawn="1"/>
        </p:nvSpPr>
        <p:spPr>
          <a:xfrm>
            <a:off x="6288183" y="3706777"/>
            <a:ext cx="1261872" cy="12618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61684B2-1403-BD44-80B1-6A5C0D0A3C67}"/>
              </a:ext>
            </a:extLst>
          </p:cNvPr>
          <p:cNvSpPr>
            <a:spLocks noGrp="1"/>
          </p:cNvSpPr>
          <p:nvPr>
            <p:ph type="pic" sz="quarter" idx="23" hasCustomPrompt="1"/>
          </p:nvPr>
        </p:nvSpPr>
        <p:spPr>
          <a:xfrm>
            <a:off x="6454143" y="387367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799317"/>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799317"/>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966213"/>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965277"/>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10/17/2024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2351088"/>
            <a:ext cx="2325688" cy="774700"/>
          </a:xfrm>
        </p:spPr>
        <p:txBody>
          <a:bodyPr>
            <a:norm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2351088"/>
            <a:ext cx="2325688" cy="774700"/>
          </a:xfrm>
        </p:spPr>
        <p:txBody>
          <a:bodyPr>
            <a:normAutofit/>
          </a:bodyPr>
          <a:lstStyle>
            <a:lvl1pPr marL="0" indent="0" algn="ctr">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5756275" y="5258548"/>
            <a:ext cx="2325688" cy="774700"/>
          </a:xfrm>
        </p:spPr>
        <p:txBody>
          <a:bodyPr>
            <a:normAutofit/>
          </a:bodyPr>
          <a:lstStyle>
            <a:lvl1pPr marL="0" indent="0" algn="ctr">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8167235" y="5258548"/>
            <a:ext cx="2325688" cy="774700"/>
          </a:xfrm>
        </p:spPr>
        <p:txBody>
          <a:bodyPr>
            <a:norm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3254131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Icon Bullets Vertical">
    <p:spTree>
      <p:nvGrpSpPr>
        <p:cNvPr id="1" name=""/>
        <p:cNvGrpSpPr/>
        <p:nvPr/>
      </p:nvGrpSpPr>
      <p:grpSpPr>
        <a:xfrm>
          <a:off x="0" y="0"/>
          <a:ext cx="0" cy="0"/>
          <a:chOff x="0" y="0"/>
          <a:chExt cx="0" cy="0"/>
        </a:xfrm>
      </p:grpSpPr>
      <p:sp>
        <p:nvSpPr>
          <p:cNvPr id="29" name="Oval 28">
            <a:extLst>
              <a:ext uri="{FF2B5EF4-FFF2-40B4-BE49-F238E27FC236}">
                <a16:creationId xmlns:a16="http://schemas.microsoft.com/office/drawing/2014/main" id="{3B87B079-A5F0-D34B-90BD-17403B51EF47}"/>
              </a:ext>
            </a:extLst>
          </p:cNvPr>
          <p:cNvSpPr>
            <a:spLocks noChangeAspect="1"/>
          </p:cNvSpPr>
          <p:nvPr userDrawn="1"/>
        </p:nvSpPr>
        <p:spPr>
          <a:xfrm>
            <a:off x="8699143" y="2234226"/>
            <a:ext cx="1261872" cy="12618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Oval 29">
            <a:extLst>
              <a:ext uri="{FF2B5EF4-FFF2-40B4-BE49-F238E27FC236}">
                <a16:creationId xmlns:a16="http://schemas.microsoft.com/office/drawing/2014/main" id="{67169BE7-153A-034D-B3C8-A226C22DE09C}"/>
              </a:ext>
            </a:extLst>
          </p:cNvPr>
          <p:cNvSpPr>
            <a:spLocks noChangeAspect="1"/>
          </p:cNvSpPr>
          <p:nvPr userDrawn="1"/>
        </p:nvSpPr>
        <p:spPr>
          <a:xfrm>
            <a:off x="6288183" y="2234226"/>
            <a:ext cx="1261872" cy="12618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Picture Placeholder 9">
            <a:extLst>
              <a:ext uri="{FF2B5EF4-FFF2-40B4-BE49-F238E27FC236}">
                <a16:creationId xmlns:a16="http://schemas.microsoft.com/office/drawing/2014/main" id="{604C6493-8619-1749-A32C-8C1C4E875339}"/>
              </a:ext>
            </a:extLst>
          </p:cNvPr>
          <p:cNvSpPr>
            <a:spLocks noGrp="1"/>
          </p:cNvSpPr>
          <p:nvPr>
            <p:ph type="pic" sz="quarter" idx="21" hasCustomPrompt="1"/>
          </p:nvPr>
        </p:nvSpPr>
        <p:spPr>
          <a:xfrm>
            <a:off x="6454143" y="2401122"/>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32" name="Picture Placeholder 9">
            <a:extLst>
              <a:ext uri="{FF2B5EF4-FFF2-40B4-BE49-F238E27FC236}">
                <a16:creationId xmlns:a16="http://schemas.microsoft.com/office/drawing/2014/main" id="{EE25A905-577F-154D-BA89-4F485EEBC4BD}"/>
              </a:ext>
            </a:extLst>
          </p:cNvPr>
          <p:cNvSpPr>
            <a:spLocks noGrp="1"/>
          </p:cNvSpPr>
          <p:nvPr>
            <p:ph type="pic" sz="quarter" idx="22" hasCustomPrompt="1"/>
          </p:nvPr>
        </p:nvSpPr>
        <p:spPr>
          <a:xfrm>
            <a:off x="8865103" y="2400186"/>
            <a:ext cx="929952" cy="929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A177F711-7020-994E-A797-D04033A0CF12}" type="datetime1">
              <a:rPr lang="en-US" noProof="0" smtClean="0"/>
              <a:t>10/17/2024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5756275" y="3785996"/>
            <a:ext cx="2325688" cy="1503455"/>
          </a:xfrm>
        </p:spPr>
        <p:txBody>
          <a:bodyPr>
            <a:noAutofit/>
          </a:bodyPr>
          <a:lstStyle>
            <a:lvl1pPr marL="0" indent="0" algn="ctr">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8167235" y="3785996"/>
            <a:ext cx="2325688" cy="1503455"/>
          </a:xfrm>
        </p:spPr>
        <p:txBody>
          <a:bodyPr>
            <a:noAutofit/>
          </a:bodyPr>
          <a:lstStyle>
            <a:lvl1pPr marL="0" indent="0" algn="ctr">
              <a:buNone/>
              <a:defRPr sz="1200"/>
            </a:lvl1pPr>
          </a:lstStyle>
          <a:p>
            <a:pPr lvl="0"/>
            <a:r>
              <a:rPr lang="en-US" noProof="0"/>
              <a:t>Edit bullet description</a:t>
            </a:r>
          </a:p>
        </p:txBody>
      </p:sp>
    </p:spTree>
    <p:extLst>
      <p:ext uri="{BB962C8B-B14F-4D97-AF65-F5344CB8AC3E}">
        <p14:creationId xmlns:p14="http://schemas.microsoft.com/office/powerpoint/2010/main" val="246506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 Icon Bullets Horizontal">
    <p:spTree>
      <p:nvGrpSpPr>
        <p:cNvPr id="1" name=""/>
        <p:cNvGrpSpPr/>
        <p:nvPr/>
      </p:nvGrpSpPr>
      <p:grpSpPr>
        <a:xfrm>
          <a:off x="0" y="0"/>
          <a:ext cx="0" cy="0"/>
          <a:chOff x="0" y="0"/>
          <a:chExt cx="0" cy="0"/>
        </a:xfrm>
      </p:grpSpPr>
      <p:sp>
        <p:nvSpPr>
          <p:cNvPr id="32" name="Oval 31">
            <a:extLst>
              <a:ext uri="{FF2B5EF4-FFF2-40B4-BE49-F238E27FC236}">
                <a16:creationId xmlns:a16="http://schemas.microsoft.com/office/drawing/2014/main" id="{F625DE42-6A2A-D745-B1F8-2AF2793533BE}"/>
              </a:ext>
            </a:extLst>
          </p:cNvPr>
          <p:cNvSpPr>
            <a:spLocks noChangeAspect="1"/>
          </p:cNvSpPr>
          <p:nvPr userDrawn="1"/>
        </p:nvSpPr>
        <p:spPr>
          <a:xfrm>
            <a:off x="8404601" y="3981394"/>
            <a:ext cx="1042415" cy="1042415"/>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9">
            <a:extLst>
              <a:ext uri="{FF2B5EF4-FFF2-40B4-BE49-F238E27FC236}">
                <a16:creationId xmlns:a16="http://schemas.microsoft.com/office/drawing/2014/main" id="{A87D37E3-62A9-1F44-8520-EBED16BF1C0F}"/>
              </a:ext>
            </a:extLst>
          </p:cNvPr>
          <p:cNvSpPr>
            <a:spLocks noGrp="1"/>
          </p:cNvSpPr>
          <p:nvPr>
            <p:ph type="pic" sz="quarter" idx="24" hasCustomPrompt="1"/>
          </p:nvPr>
        </p:nvSpPr>
        <p:spPr>
          <a:xfrm>
            <a:off x="8535100"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9" name="Oval 28">
            <a:extLst>
              <a:ext uri="{FF2B5EF4-FFF2-40B4-BE49-F238E27FC236}">
                <a16:creationId xmlns:a16="http://schemas.microsoft.com/office/drawing/2014/main" id="{75F8797D-AFBD-534A-AC82-DE2B7BAECE83}"/>
              </a:ext>
            </a:extLst>
          </p:cNvPr>
          <p:cNvSpPr>
            <a:spLocks noChangeAspect="1"/>
          </p:cNvSpPr>
          <p:nvPr userDrawn="1"/>
        </p:nvSpPr>
        <p:spPr>
          <a:xfrm>
            <a:off x="8404601" y="1932281"/>
            <a:ext cx="1042415" cy="104241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Picture Placeholder 9">
            <a:extLst>
              <a:ext uri="{FF2B5EF4-FFF2-40B4-BE49-F238E27FC236}">
                <a16:creationId xmlns:a16="http://schemas.microsoft.com/office/drawing/2014/main" id="{EFE809D2-16A3-B143-BC10-FEC397E62C62}"/>
              </a:ext>
            </a:extLst>
          </p:cNvPr>
          <p:cNvSpPr>
            <a:spLocks noGrp="1"/>
          </p:cNvSpPr>
          <p:nvPr>
            <p:ph type="pic" sz="quarter" idx="23" hasCustomPrompt="1"/>
          </p:nvPr>
        </p:nvSpPr>
        <p:spPr>
          <a:xfrm>
            <a:off x="8535100"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grpSp>
        <p:nvGrpSpPr>
          <p:cNvPr id="23" name="Group 22">
            <a:extLst>
              <a:ext uri="{FF2B5EF4-FFF2-40B4-BE49-F238E27FC236}">
                <a16:creationId xmlns:a16="http://schemas.microsoft.com/office/drawing/2014/main" id="{A9677FD5-9A91-4866-B075-6DDE16433AC7}"/>
              </a:ext>
            </a:extLst>
          </p:cNvPr>
          <p:cNvGrpSpPr/>
          <p:nvPr userDrawn="1"/>
        </p:nvGrpSpPr>
        <p:grpSpPr>
          <a:xfrm>
            <a:off x="16303" y="0"/>
            <a:ext cx="12192000" cy="6858000"/>
            <a:chOff x="16303" y="6430358"/>
            <a:chExt cx="12192000" cy="6858000"/>
          </a:xfrm>
        </p:grpSpPr>
        <p:sp>
          <p:nvSpPr>
            <p:cNvPr id="11" name="Rectangle 10"/>
            <p:cNvSpPr/>
            <p:nvPr/>
          </p:nvSpPr>
          <p:spPr>
            <a:xfrm>
              <a:off x="236937" y="6430358"/>
              <a:ext cx="507801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r="-140094"/>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Freeform 5"/>
            <p:cNvSpPr/>
            <p:nvPr/>
          </p:nvSpPr>
          <p:spPr bwMode="gray">
            <a:xfrm rot="15922489">
              <a:off x="3144589" y="8256436"/>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2233481" y="9232079"/>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16303" y="6431945"/>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287088"/>
            <a:ext cx="3438881" cy="2283824"/>
          </a:xfrm>
        </p:spPr>
        <p:txBody>
          <a:bodyPr anchor="ctr"/>
          <a:lstStyle>
            <a:lvl1pPr algn="l">
              <a:defRPr sz="2300" b="0" cap="none"/>
            </a:lvl1pPr>
          </a:lstStyle>
          <a:p>
            <a:r>
              <a:rPr lang="en-US" noProof="0"/>
              <a:t>Click to edit Master title style</a:t>
            </a:r>
          </a:p>
        </p:txBody>
      </p:sp>
      <p:sp>
        <p:nvSpPr>
          <p:cNvPr id="4" name="Date Placeholder 3"/>
          <p:cNvSpPr>
            <a:spLocks noGrp="1"/>
          </p:cNvSpPr>
          <p:nvPr>
            <p:ph type="dt" sz="half" idx="10"/>
          </p:nvPr>
        </p:nvSpPr>
        <p:spPr/>
        <p:txBody>
          <a:bodyPr/>
          <a:lstStyle/>
          <a:p>
            <a:fld id="{8C369370-372E-0846-B090-5E6EF97A3B62}" type="datetime1">
              <a:rPr lang="en-US" noProof="0" smtClean="0"/>
              <a:t>10/17/2024</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FF96B15-8338-45D5-A943-561235072D66}" type="slidenum">
              <a:rPr lang="en-US" noProof="0" smtClean="0"/>
              <a:t>‹#›</a:t>
            </a:fld>
            <a:endParaRPr lang="en-US" noProof="0" dirty="0"/>
          </a:p>
        </p:txBody>
      </p:sp>
      <p:sp>
        <p:nvSpPr>
          <p:cNvPr id="14" name="Text Placeholder 13">
            <a:extLst>
              <a:ext uri="{FF2B5EF4-FFF2-40B4-BE49-F238E27FC236}">
                <a16:creationId xmlns:a16="http://schemas.microsoft.com/office/drawing/2014/main" id="{9ADD13A9-A8EA-4B1C-AE31-FE189E0E8B86}"/>
              </a:ext>
            </a:extLst>
          </p:cNvPr>
          <p:cNvSpPr>
            <a:spLocks noGrp="1"/>
          </p:cNvSpPr>
          <p:nvPr>
            <p:ph type="body" sz="quarter" idx="14" hasCustomPrompt="1"/>
          </p:nvPr>
        </p:nvSpPr>
        <p:spPr>
          <a:xfrm>
            <a:off x="6189670" y="1840992"/>
            <a:ext cx="2095046" cy="1225056"/>
          </a:xfrm>
        </p:spPr>
        <p:txBody>
          <a:bodyPr anchor="ctr">
            <a:noAutofit/>
          </a:bodyPr>
          <a:lstStyle>
            <a:lvl1pPr marL="0" indent="0" algn="l">
              <a:buNone/>
              <a:defRPr sz="1200"/>
            </a:lvl1pPr>
          </a:lstStyle>
          <a:p>
            <a:pPr lvl="0"/>
            <a:r>
              <a:rPr lang="en-US" noProof="0"/>
              <a:t>Edit bullet description</a:t>
            </a:r>
          </a:p>
        </p:txBody>
      </p:sp>
      <p:sp>
        <p:nvSpPr>
          <p:cNvPr id="18" name="Text Placeholder 13">
            <a:extLst>
              <a:ext uri="{FF2B5EF4-FFF2-40B4-BE49-F238E27FC236}">
                <a16:creationId xmlns:a16="http://schemas.microsoft.com/office/drawing/2014/main" id="{A2BAC124-81DA-4B8B-86CD-75C69A4D0DBB}"/>
              </a:ext>
            </a:extLst>
          </p:cNvPr>
          <p:cNvSpPr>
            <a:spLocks noGrp="1"/>
          </p:cNvSpPr>
          <p:nvPr>
            <p:ph type="body" sz="quarter" idx="16" hasCustomPrompt="1"/>
          </p:nvPr>
        </p:nvSpPr>
        <p:spPr>
          <a:xfrm>
            <a:off x="9519533" y="1840992"/>
            <a:ext cx="2095046" cy="1225056"/>
          </a:xfrm>
        </p:spPr>
        <p:txBody>
          <a:bodyPr anchor="ctr">
            <a:noAutofit/>
          </a:bodyPr>
          <a:lstStyle>
            <a:lvl1pPr marL="0" indent="0" algn="l">
              <a:buNone/>
              <a:defRPr sz="1200"/>
            </a:lvl1pPr>
          </a:lstStyle>
          <a:p>
            <a:pPr lvl="0"/>
            <a:r>
              <a:rPr lang="en-US" noProof="0"/>
              <a:t>Edit bullet description</a:t>
            </a:r>
          </a:p>
        </p:txBody>
      </p:sp>
      <p:sp>
        <p:nvSpPr>
          <p:cNvPr id="26" name="Text Placeholder 13">
            <a:extLst>
              <a:ext uri="{FF2B5EF4-FFF2-40B4-BE49-F238E27FC236}">
                <a16:creationId xmlns:a16="http://schemas.microsoft.com/office/drawing/2014/main" id="{B493D355-B592-4395-8255-D1D4FB1CF1A6}"/>
              </a:ext>
            </a:extLst>
          </p:cNvPr>
          <p:cNvSpPr>
            <a:spLocks noGrp="1"/>
          </p:cNvSpPr>
          <p:nvPr>
            <p:ph type="body" sz="quarter" idx="18" hasCustomPrompt="1"/>
          </p:nvPr>
        </p:nvSpPr>
        <p:spPr>
          <a:xfrm>
            <a:off x="6189670"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8" name="Text Placeholder 13">
            <a:extLst>
              <a:ext uri="{FF2B5EF4-FFF2-40B4-BE49-F238E27FC236}">
                <a16:creationId xmlns:a16="http://schemas.microsoft.com/office/drawing/2014/main" id="{D0A496BB-AA13-44AE-AFA6-30D4ED5099E9}"/>
              </a:ext>
            </a:extLst>
          </p:cNvPr>
          <p:cNvSpPr>
            <a:spLocks noGrp="1"/>
          </p:cNvSpPr>
          <p:nvPr>
            <p:ph type="body" sz="quarter" idx="20" hasCustomPrompt="1"/>
          </p:nvPr>
        </p:nvSpPr>
        <p:spPr>
          <a:xfrm>
            <a:off x="9519533" y="3891529"/>
            <a:ext cx="2095046" cy="1222144"/>
          </a:xfrm>
        </p:spPr>
        <p:txBody>
          <a:bodyPr anchor="ctr">
            <a:noAutofit/>
          </a:bodyPr>
          <a:lstStyle>
            <a:lvl1pPr marL="0" indent="0" algn="l">
              <a:buNone/>
              <a:defRPr sz="1200"/>
            </a:lvl1pPr>
          </a:lstStyle>
          <a:p>
            <a:pPr lvl="0"/>
            <a:r>
              <a:rPr lang="en-US" noProof="0"/>
              <a:t>Edit bullet description</a:t>
            </a:r>
          </a:p>
        </p:txBody>
      </p:sp>
      <p:sp>
        <p:nvSpPr>
          <p:cNvPr id="20" name="Oval 19">
            <a:extLst>
              <a:ext uri="{FF2B5EF4-FFF2-40B4-BE49-F238E27FC236}">
                <a16:creationId xmlns:a16="http://schemas.microsoft.com/office/drawing/2014/main" id="{73963115-25B3-494B-9A13-AC92EFE94C09}"/>
              </a:ext>
            </a:extLst>
          </p:cNvPr>
          <p:cNvSpPr>
            <a:spLocks noChangeAspect="1"/>
          </p:cNvSpPr>
          <p:nvPr userDrawn="1"/>
        </p:nvSpPr>
        <p:spPr>
          <a:xfrm>
            <a:off x="5070995" y="1932281"/>
            <a:ext cx="1042415" cy="104241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9">
            <a:extLst>
              <a:ext uri="{FF2B5EF4-FFF2-40B4-BE49-F238E27FC236}">
                <a16:creationId xmlns:a16="http://schemas.microsoft.com/office/drawing/2014/main" id="{3C759269-D6E6-2B41-8BEE-8B5AFB809B6A}"/>
              </a:ext>
            </a:extLst>
          </p:cNvPr>
          <p:cNvSpPr>
            <a:spLocks noGrp="1"/>
          </p:cNvSpPr>
          <p:nvPr>
            <p:ph type="pic" sz="quarter" idx="21" hasCustomPrompt="1"/>
          </p:nvPr>
        </p:nvSpPr>
        <p:spPr>
          <a:xfrm>
            <a:off x="5201494" y="2074012"/>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
        <p:nvSpPr>
          <p:cNvPr id="22" name="Oval 21">
            <a:extLst>
              <a:ext uri="{FF2B5EF4-FFF2-40B4-BE49-F238E27FC236}">
                <a16:creationId xmlns:a16="http://schemas.microsoft.com/office/drawing/2014/main" id="{43E569D5-DC38-7C46-95CD-ACFBFBF591A2}"/>
              </a:ext>
            </a:extLst>
          </p:cNvPr>
          <p:cNvSpPr>
            <a:spLocks noChangeAspect="1"/>
          </p:cNvSpPr>
          <p:nvPr userDrawn="1"/>
        </p:nvSpPr>
        <p:spPr>
          <a:xfrm>
            <a:off x="5070995" y="3981394"/>
            <a:ext cx="1042415" cy="104241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9">
            <a:extLst>
              <a:ext uri="{FF2B5EF4-FFF2-40B4-BE49-F238E27FC236}">
                <a16:creationId xmlns:a16="http://schemas.microsoft.com/office/drawing/2014/main" id="{E8396DFD-D667-2648-9BE4-6237690F7999}"/>
              </a:ext>
            </a:extLst>
          </p:cNvPr>
          <p:cNvSpPr>
            <a:spLocks noGrp="1"/>
          </p:cNvSpPr>
          <p:nvPr>
            <p:ph type="pic" sz="quarter" idx="22" hasCustomPrompt="1"/>
          </p:nvPr>
        </p:nvSpPr>
        <p:spPr>
          <a:xfrm>
            <a:off x="5201494" y="4123125"/>
            <a:ext cx="781417" cy="758952"/>
          </a:xfrm>
          <a:prstGeom prst="ellipse">
            <a:avLst/>
          </a:prstGeom>
          <a:noFill/>
          <a:effectLst/>
        </p:spPr>
        <p:txBody>
          <a:bodyPr anchor="ctr">
            <a:normAutofit/>
          </a:bodyPr>
          <a:lstStyle>
            <a:lvl1pPr marL="0" indent="0" algn="ctr">
              <a:buNone/>
              <a:defRPr sz="1200" i="1"/>
            </a:lvl1pPr>
          </a:lstStyle>
          <a:p>
            <a:r>
              <a:rPr lang="en-US" noProof="0" dirty="0"/>
              <a:t>Select Icon</a:t>
            </a:r>
          </a:p>
        </p:txBody>
      </p:sp>
    </p:spTree>
    <p:extLst>
      <p:ext uri="{BB962C8B-B14F-4D97-AF65-F5344CB8AC3E}">
        <p14:creationId xmlns:p14="http://schemas.microsoft.com/office/powerpoint/2010/main" val="292990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noProof="0"/>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tx1">
                    <a:lumMod val="75000"/>
                    <a:lumOff val="25000"/>
                  </a:schemeClr>
                </a:solidFill>
              </a:defRPr>
            </a:lvl1pPr>
          </a:lstStyle>
          <a:p>
            <a:fld id="{36ACA6CA-E140-824D-8E8B-5CC5036BDBAE}" type="datetime1">
              <a:rPr lang="en-US" noProof="0" smtClean="0"/>
              <a:pPr/>
              <a:t>10/17/2024</a:t>
            </a:fld>
            <a:endParaRPr lang="en-US" noProof="0"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tx1">
                    <a:lumMod val="75000"/>
                    <a:lumOff val="25000"/>
                  </a:schemeClr>
                </a:solidFill>
                <a:latin typeface="+mn-lt"/>
              </a:defRPr>
            </a:lvl1pPr>
          </a:lstStyle>
          <a:p>
            <a:endParaRPr lang="en-US" noProof="0"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9FF96B15-8338-45D5-A943-561235072D66}" type="slidenum">
              <a:rPr lang="en-US" noProof="0" smtClean="0"/>
              <a:t>‹#›</a:t>
            </a:fld>
            <a:endParaRPr lang="en-US" noProof="0" dirty="0"/>
          </a:p>
        </p:txBody>
      </p:sp>
    </p:spTree>
    <p:extLst>
      <p:ext uri="{BB962C8B-B14F-4D97-AF65-F5344CB8AC3E}">
        <p14:creationId xmlns:p14="http://schemas.microsoft.com/office/powerpoint/2010/main" val="2063915332"/>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59" r:id="rId4"/>
    <p:sldLayoutId id="2147483860" r:id="rId5"/>
    <p:sldLayoutId id="2147483861" r:id="rId6"/>
    <p:sldLayoutId id="2147483862" r:id="rId7"/>
    <p:sldLayoutId id="2147483864" r:id="rId8"/>
    <p:sldLayoutId id="2147483863" r:id="rId9"/>
    <p:sldLayoutId id="2147483858" r:id="rId10"/>
    <p:sldLayoutId id="2147483865" r:id="rId11"/>
    <p:sldLayoutId id="2147483844" r:id="rId12"/>
    <p:sldLayoutId id="2147483845" r:id="rId13"/>
    <p:sldLayoutId id="2147483846" r:id="rId14"/>
    <p:sldLayoutId id="2147483866" r:id="rId15"/>
    <p:sldLayoutId id="2147483847" r:id="rId16"/>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293E06E-CD33-848C-CEB2-536439D0CB8B}"/>
              </a:ext>
            </a:extLst>
          </p:cNvPr>
          <p:cNvPicPr>
            <a:picLocks noChangeAspect="1"/>
          </p:cNvPicPr>
          <p:nvPr/>
        </p:nvPicPr>
        <p:blipFill>
          <a:blip r:embed="rId2">
            <a:alphaModFix amt="18000"/>
          </a:blip>
          <a:stretch>
            <a:fillRect/>
          </a:stretch>
        </p:blipFill>
        <p:spPr>
          <a:xfrm>
            <a:off x="444758" y="461962"/>
            <a:ext cx="11302482" cy="5934075"/>
          </a:xfrm>
          <a:prstGeom prst="rect">
            <a:avLst/>
          </a:prstGeom>
        </p:spPr>
      </p:pic>
      <p:sp>
        <p:nvSpPr>
          <p:cNvPr id="3" name="Subtitle 2">
            <a:extLst>
              <a:ext uri="{FF2B5EF4-FFF2-40B4-BE49-F238E27FC236}">
                <a16:creationId xmlns:a16="http://schemas.microsoft.com/office/drawing/2014/main" id="{252E989F-747B-4007-9C7A-A35E8B662A7B}"/>
              </a:ext>
            </a:extLst>
          </p:cNvPr>
          <p:cNvSpPr>
            <a:spLocks noGrp="1"/>
          </p:cNvSpPr>
          <p:nvPr>
            <p:ph type="subTitle" idx="1"/>
          </p:nvPr>
        </p:nvSpPr>
        <p:spPr>
          <a:xfrm>
            <a:off x="10372530" y="5500643"/>
            <a:ext cx="1950098" cy="1035352"/>
          </a:xfrm>
        </p:spPr>
        <p:txBody>
          <a:bodyPr>
            <a:normAutofit/>
          </a:bodyPr>
          <a:lstStyle/>
          <a:p>
            <a:r>
              <a:rPr lang="en-US" sz="1200" dirty="0">
                <a:solidFill>
                  <a:schemeClr val="bg1"/>
                </a:solidFill>
                <a:latin typeface="Times New Roman" panose="02020603050405020304" pitchFamily="18" charset="0"/>
                <a:cs typeface="Times New Roman" panose="02020603050405020304" pitchFamily="18" charset="0"/>
              </a:rPr>
              <a:t>P. MAHIMA</a:t>
            </a:r>
          </a:p>
          <a:p>
            <a:r>
              <a:rPr lang="en-US" sz="1200" dirty="0">
                <a:latin typeface="Times New Roman" panose="02020603050405020304" pitchFamily="18" charset="0"/>
                <a:cs typeface="Times New Roman" panose="02020603050405020304" pitchFamily="18" charset="0"/>
              </a:rPr>
              <a:t>22071A67A7</a:t>
            </a: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F471341-B110-02A6-DC47-C99AA75FC997}"/>
              </a:ext>
            </a:extLst>
          </p:cNvPr>
          <p:cNvSpPr txBox="1"/>
          <p:nvPr/>
        </p:nvSpPr>
        <p:spPr>
          <a:xfrm>
            <a:off x="4292082" y="1982450"/>
            <a:ext cx="184731" cy="1446550"/>
          </a:xfrm>
          <a:prstGeom prst="rect">
            <a:avLst/>
          </a:prstGeom>
          <a:noFill/>
        </p:spPr>
        <p:txBody>
          <a:bodyPr wrap="none" rtlCol="0">
            <a:spAutoFit/>
          </a:bodyPr>
          <a:lstStyle/>
          <a:p>
            <a:endParaRPr lang="en-IN" sz="8800" dirty="0"/>
          </a:p>
        </p:txBody>
      </p:sp>
      <p:sp>
        <p:nvSpPr>
          <p:cNvPr id="7" name="Rectangle 6">
            <a:extLst>
              <a:ext uri="{FF2B5EF4-FFF2-40B4-BE49-F238E27FC236}">
                <a16:creationId xmlns:a16="http://schemas.microsoft.com/office/drawing/2014/main" id="{4BF20179-994C-1450-B446-68AED23438E6}"/>
              </a:ext>
            </a:extLst>
          </p:cNvPr>
          <p:cNvSpPr/>
          <p:nvPr/>
        </p:nvSpPr>
        <p:spPr>
          <a:xfrm>
            <a:off x="6003634" y="2967335"/>
            <a:ext cx="184730" cy="923330"/>
          </a:xfrm>
          <a:prstGeom prst="rect">
            <a:avLst/>
          </a:prstGeom>
          <a:noFill/>
        </p:spPr>
        <p:txBody>
          <a:bodyPr wrap="none" lIns="91440" tIns="45720" rIns="91440" bIns="45720">
            <a:spAutoFit/>
          </a:bodyPr>
          <a:lstStyle/>
          <a:p>
            <a:pPr algn="ctr"/>
            <a:endParaRPr lang="en-IN"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6" name="TextBox 15">
            <a:extLst>
              <a:ext uri="{FF2B5EF4-FFF2-40B4-BE49-F238E27FC236}">
                <a16:creationId xmlns:a16="http://schemas.microsoft.com/office/drawing/2014/main" id="{7C8ADF14-214D-45F9-A710-9AC1CFA9FC4A}"/>
              </a:ext>
            </a:extLst>
          </p:cNvPr>
          <p:cNvSpPr txBox="1"/>
          <p:nvPr/>
        </p:nvSpPr>
        <p:spPr>
          <a:xfrm>
            <a:off x="839755" y="2551837"/>
            <a:ext cx="10207690" cy="1754326"/>
          </a:xfrm>
          <a:prstGeom prst="rect">
            <a:avLst/>
          </a:prstGeom>
          <a:noFill/>
        </p:spPr>
        <p:txBody>
          <a:bodyPr wrap="square" rtlCol="0">
            <a:spAutoFit/>
          </a:bodyPr>
          <a:lstStyle/>
          <a:p>
            <a:pPr algn="ctr"/>
            <a:r>
              <a:rPr lang="en-US" sz="8000" b="1" dirty="0">
                <a:solidFill>
                  <a:schemeClr val="bg1"/>
                </a:solidFill>
                <a:latin typeface="Times New Roman" panose="02020603050405020304" pitchFamily="18" charset="0"/>
                <a:cs typeface="Times New Roman" panose="02020603050405020304" pitchFamily="18" charset="0"/>
              </a:rPr>
              <a:t>META</a:t>
            </a:r>
          </a:p>
          <a:p>
            <a:pPr algn="ctr"/>
            <a:r>
              <a:rPr lang="en-US" sz="2800" b="1" dirty="0">
                <a:solidFill>
                  <a:schemeClr val="bg1"/>
                </a:solidFill>
                <a:latin typeface="Times New Roman" panose="02020603050405020304" pitchFamily="18" charset="0"/>
                <a:cs typeface="Times New Roman" panose="02020603050405020304" pitchFamily="18" charset="0"/>
              </a:rPr>
              <a:t>Shaping the Future of Social Connectivity</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00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E1F69-61D9-F34A-ED4D-702149E2581F}"/>
              </a:ext>
            </a:extLst>
          </p:cNvPr>
          <p:cNvSpPr>
            <a:spLocks noGrp="1"/>
          </p:cNvSpPr>
          <p:nvPr>
            <p:ph type="title"/>
          </p:nvPr>
        </p:nvSpPr>
        <p:spPr>
          <a:xfrm>
            <a:off x="998377" y="973668"/>
            <a:ext cx="8917990" cy="706964"/>
          </a:xfrm>
        </p:spPr>
        <p:txBody>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756FFB-3A20-1052-B596-83CA00A44FF1}"/>
              </a:ext>
            </a:extLst>
          </p:cNvPr>
          <p:cNvSpPr>
            <a:spLocks noGrp="1"/>
          </p:cNvSpPr>
          <p:nvPr>
            <p:ph idx="1"/>
          </p:nvPr>
        </p:nvSpPr>
        <p:spPr>
          <a:xfrm>
            <a:off x="998376" y="2967135"/>
            <a:ext cx="10636897" cy="3052664"/>
          </a:xfrm>
        </p:spPr>
        <p:txBody>
          <a:bodyPr/>
          <a:lstStyle/>
          <a:p>
            <a:r>
              <a:rPr lang="en-US" dirty="0">
                <a:latin typeface="Times New Roman" panose="02020603050405020304" pitchFamily="18" charset="0"/>
                <a:cs typeface="Times New Roman" panose="02020603050405020304" pitchFamily="18" charset="0"/>
              </a:rPr>
              <a:t>Meta is at the forefront of shaping how we connect and interact online, influencing the future of social media and digital communication.</a:t>
            </a:r>
          </a:p>
          <a:p>
            <a:r>
              <a:rPr lang="en-US" dirty="0">
                <a:latin typeface="Times New Roman" panose="02020603050405020304" pitchFamily="18" charset="0"/>
                <a:cs typeface="Times New Roman" panose="02020603050405020304" pitchFamily="18" charset="0"/>
              </a:rPr>
              <a:t>The metaverse has the long-term potential to change the way people interact, work, and play, creating new experiences and opportunities for connection.</a:t>
            </a:r>
          </a:p>
          <a:p>
            <a:r>
              <a:rPr lang="en-US" dirty="0">
                <a:latin typeface="Times New Roman" panose="02020603050405020304" pitchFamily="18" charset="0"/>
                <a:cs typeface="Times New Roman" panose="02020603050405020304" pitchFamily="18" charset="0"/>
              </a:rPr>
              <a:t>Meta is committed to continuous innovation in augmented reality (AR), virtual reality (VR), and artificial intelligence (AI), driving advancements that enhance user experiences.</a:t>
            </a:r>
          </a:p>
          <a:p>
            <a:r>
              <a:rPr lang="en-US" dirty="0">
                <a:latin typeface="Times New Roman" panose="02020603050405020304" pitchFamily="18" charset="0"/>
                <a:cs typeface="Times New Roman" panose="02020603050405020304" pitchFamily="18" charset="0"/>
              </a:rPr>
              <a:t>“The future is what we build,” emphasizing that our collective actions today will shape the digital landscape of tomorrow.</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96B8BC-7548-B6D2-88B3-5BB7C540016C}"/>
              </a:ext>
            </a:extLst>
          </p:cNvPr>
          <p:cNvSpPr>
            <a:spLocks noGrp="1"/>
          </p:cNvSpPr>
          <p:nvPr>
            <p:ph type="sldNum" sz="quarter" idx="12"/>
          </p:nvPr>
        </p:nvSpPr>
        <p:spPr>
          <a:xfrm flipV="1">
            <a:off x="10352540" y="-821094"/>
            <a:ext cx="838199" cy="447870"/>
          </a:xfrm>
        </p:spPr>
        <p:txBody>
          <a:bodyPr/>
          <a:lstStyle/>
          <a:p>
            <a:fld id="{9FF96B15-8338-45D5-A943-561235072D66}" type="slidenum">
              <a:rPr lang="en-US" noProof="0" smtClean="0"/>
              <a:t>10</a:t>
            </a:fld>
            <a:endParaRPr lang="en-US" noProof="0" dirty="0"/>
          </a:p>
        </p:txBody>
      </p:sp>
    </p:spTree>
    <p:extLst>
      <p:ext uri="{BB962C8B-B14F-4D97-AF65-F5344CB8AC3E}">
        <p14:creationId xmlns:p14="http://schemas.microsoft.com/office/powerpoint/2010/main" val="184976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8C37-6D04-E99D-94F4-821BB27DBB35}"/>
              </a:ext>
            </a:extLst>
          </p:cNvPr>
          <p:cNvSpPr>
            <a:spLocks noGrp="1"/>
          </p:cNvSpPr>
          <p:nvPr>
            <p:ph type="ctrTitle"/>
          </p:nvPr>
        </p:nvSpPr>
        <p:spPr>
          <a:xfrm>
            <a:off x="1294915" y="1931782"/>
            <a:ext cx="9453949" cy="2071051"/>
          </a:xfrm>
        </p:spPr>
        <p:txBody>
          <a:bodyPr/>
          <a:lstStyle/>
          <a:p>
            <a:pPr algn="ctr"/>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E6EB7DE-E3A4-ABC1-D9A8-D672F0845FFD}"/>
              </a:ext>
            </a:extLst>
          </p:cNvPr>
          <p:cNvSpPr>
            <a:spLocks noGrp="1"/>
          </p:cNvSpPr>
          <p:nvPr>
            <p:ph type="subTitle" idx="1"/>
          </p:nvPr>
        </p:nvSpPr>
        <p:spPr>
          <a:xfrm>
            <a:off x="1154955" y="7053941"/>
            <a:ext cx="8825658" cy="158621"/>
          </a:xfrm>
        </p:spPr>
        <p:txBody>
          <a:bodyPr>
            <a:normAutofit fontScale="25000" lnSpcReduction="20000"/>
          </a:bodyPr>
          <a:lstStyle/>
          <a:p>
            <a:endParaRPr lang="en-IN" dirty="0"/>
          </a:p>
        </p:txBody>
      </p:sp>
    </p:spTree>
    <p:extLst>
      <p:ext uri="{BB962C8B-B14F-4D97-AF65-F5344CB8AC3E}">
        <p14:creationId xmlns:p14="http://schemas.microsoft.com/office/powerpoint/2010/main" val="31189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B26C-098B-F392-1419-FB0EE05AD3AE}"/>
              </a:ext>
            </a:extLst>
          </p:cNvPr>
          <p:cNvSpPr>
            <a:spLocks noGrp="1"/>
          </p:cNvSpPr>
          <p:nvPr>
            <p:ph type="title"/>
          </p:nvPr>
        </p:nvSpPr>
        <p:spPr>
          <a:xfrm>
            <a:off x="961053" y="973668"/>
            <a:ext cx="8955313" cy="706964"/>
          </a:xfrm>
        </p:spPr>
        <p:txBody>
          <a:bodyPr/>
          <a:lstStyle/>
          <a:p>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870446-AE43-A24C-CB5D-26CCAA21C851}"/>
              </a:ext>
            </a:extLst>
          </p:cNvPr>
          <p:cNvSpPr>
            <a:spLocks noGrp="1"/>
          </p:cNvSpPr>
          <p:nvPr>
            <p:ph idx="1"/>
          </p:nvPr>
        </p:nvSpPr>
        <p:spPr>
          <a:xfrm>
            <a:off x="961052" y="3069771"/>
            <a:ext cx="10627567" cy="2950027"/>
          </a:xfrm>
        </p:spPr>
        <p:txBody>
          <a:bodyPr>
            <a:normAutofit/>
          </a:bodyPr>
          <a:lstStyle/>
          <a:p>
            <a:r>
              <a:rPr lang="en-US" dirty="0">
                <a:latin typeface="Times New Roman" panose="02020603050405020304" pitchFamily="18" charset="0"/>
                <a:cs typeface="Times New Roman" panose="02020603050405020304" pitchFamily="18" charset="0"/>
              </a:rPr>
              <a:t>Meta, formerly known as Facebook, is a global technology company founded by Mark Zuckerberg in 2004.</a:t>
            </a:r>
          </a:p>
          <a:p>
            <a:r>
              <a:rPr lang="en-US" dirty="0">
                <a:latin typeface="Times New Roman" panose="02020603050405020304" pitchFamily="18" charset="0"/>
                <a:cs typeface="Times New Roman" panose="02020603050405020304" pitchFamily="18" charset="0"/>
              </a:rPr>
              <a:t>Originally a social media platform, Facebook rebranded to Meta in 2021 to reflect its new focus on the "metaverse," a virtual world where people can interact in 3D environments. </a:t>
            </a:r>
          </a:p>
          <a:p>
            <a:r>
              <a:rPr lang="en-US" dirty="0">
                <a:latin typeface="Times New Roman" panose="02020603050405020304" pitchFamily="18" charset="0"/>
                <a:cs typeface="Times New Roman" panose="02020603050405020304" pitchFamily="18" charset="0"/>
              </a:rPr>
              <a:t>Meta aims to build this future digital space by combining social networking with immersive experiences through virtual reality (VR) and augmented reality (AR). </a:t>
            </a:r>
          </a:p>
          <a:p>
            <a:r>
              <a:rPr lang="en-US" dirty="0">
                <a:latin typeface="Times New Roman" panose="02020603050405020304" pitchFamily="18" charset="0"/>
                <a:cs typeface="Times New Roman" panose="02020603050405020304" pitchFamily="18" charset="0"/>
              </a:rPr>
              <a:t>In addition to its work on the metaverse, Meta owns popular platforms like Facebook, Instagram, WhatsApp, and Messenger, connecting billions of people worldwide.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9FA1A50-C0D9-4529-B64A-128B7EBD6C63}"/>
              </a:ext>
            </a:extLst>
          </p:cNvPr>
          <p:cNvSpPr>
            <a:spLocks noGrp="1"/>
          </p:cNvSpPr>
          <p:nvPr>
            <p:ph type="sldNum" sz="quarter" idx="12"/>
          </p:nvPr>
        </p:nvSpPr>
        <p:spPr>
          <a:xfrm>
            <a:off x="10352540" y="-1119674"/>
            <a:ext cx="838199" cy="382555"/>
          </a:xfrm>
        </p:spPr>
        <p:txBody>
          <a:bodyPr/>
          <a:lstStyle/>
          <a:p>
            <a:endParaRPr lang="en-US" noProof="0" dirty="0"/>
          </a:p>
        </p:txBody>
      </p:sp>
    </p:spTree>
    <p:extLst>
      <p:ext uri="{BB962C8B-B14F-4D97-AF65-F5344CB8AC3E}">
        <p14:creationId xmlns:p14="http://schemas.microsoft.com/office/powerpoint/2010/main" val="2275442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0ADC-7417-5425-C865-4CC00C969568}"/>
              </a:ext>
            </a:extLst>
          </p:cNvPr>
          <p:cNvSpPr>
            <a:spLocks noGrp="1"/>
          </p:cNvSpPr>
          <p:nvPr>
            <p:ph type="title"/>
          </p:nvPr>
        </p:nvSpPr>
        <p:spPr>
          <a:xfrm>
            <a:off x="1082353" y="973668"/>
            <a:ext cx="8834014" cy="706964"/>
          </a:xfrm>
        </p:spPr>
        <p:txBody>
          <a:bodyPr/>
          <a:lstStyle/>
          <a:p>
            <a:r>
              <a:rPr lang="en-US" sz="2800" b="1" dirty="0">
                <a:latin typeface="Times New Roman" panose="02020603050405020304" pitchFamily="18" charset="0"/>
                <a:cs typeface="Times New Roman" panose="02020603050405020304" pitchFamily="18" charset="0"/>
              </a:rPr>
              <a:t>METAVERSE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D08AE8-397D-786B-C5AB-F12ECE7F9162}"/>
              </a:ext>
            </a:extLst>
          </p:cNvPr>
          <p:cNvSpPr>
            <a:spLocks noGrp="1"/>
          </p:cNvSpPr>
          <p:nvPr>
            <p:ph idx="1"/>
          </p:nvPr>
        </p:nvSpPr>
        <p:spPr>
          <a:xfrm>
            <a:off x="1082352" y="2920482"/>
            <a:ext cx="10412962" cy="309931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Metaverse</a:t>
            </a:r>
            <a:r>
              <a:rPr lang="en-US" dirty="0">
                <a:latin typeface="Times New Roman" panose="02020603050405020304" pitchFamily="18" charset="0"/>
                <a:cs typeface="Times New Roman" panose="02020603050405020304" pitchFamily="18" charset="0"/>
              </a:rPr>
              <a:t> is:</a:t>
            </a:r>
          </a:p>
          <a:p>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A virtual environment where people interact through digital avatars, allowing them to communicate, explore, and engage in a shared digital space.</a:t>
            </a:r>
          </a:p>
          <a:p>
            <a:r>
              <a:rPr lang="en-US" b="1" dirty="0">
                <a:latin typeface="Times New Roman" panose="02020603050405020304" pitchFamily="18" charset="0"/>
                <a:cs typeface="Times New Roman" panose="02020603050405020304" pitchFamily="18" charset="0"/>
              </a:rPr>
              <a:t>AR and VR:</a:t>
            </a:r>
            <a:r>
              <a:rPr lang="en-US" dirty="0">
                <a:latin typeface="Times New Roman" panose="02020603050405020304" pitchFamily="18" charset="0"/>
                <a:cs typeface="Times New Roman" panose="02020603050405020304" pitchFamily="18" charset="0"/>
              </a:rPr>
              <a:t> It combines augmented reality (AR), which overlays digital elements in the real world, and virtual reality (VR), which immerses users in fully digital environments.</a:t>
            </a:r>
          </a:p>
          <a:p>
            <a:r>
              <a:rPr lang="en-US" b="1" dirty="0">
                <a:latin typeface="Times New Roman" panose="02020603050405020304" pitchFamily="18" charset="0"/>
                <a:cs typeface="Times New Roman" panose="02020603050405020304" pitchFamily="18" charset="0"/>
              </a:rPr>
              <a:t>Multifaceted Experience:</a:t>
            </a:r>
            <a:r>
              <a:rPr lang="en-US" dirty="0">
                <a:latin typeface="Times New Roman" panose="02020603050405020304" pitchFamily="18" charset="0"/>
                <a:cs typeface="Times New Roman" panose="02020603050405020304" pitchFamily="18" charset="0"/>
              </a:rPr>
              <a:t> The metaverse integrates various aspects of life, such as social interactions, gaming, workspaces, shopping, and entertainment, creating a seamless digital world where people can socialize, play, and collaborate remotely.</a:t>
            </a:r>
          </a:p>
          <a:p>
            <a:pPr marL="0" indent="0">
              <a:buNone/>
            </a:pPr>
            <a:endParaRPr lang="en-IN" dirty="0"/>
          </a:p>
        </p:txBody>
      </p:sp>
      <p:sp>
        <p:nvSpPr>
          <p:cNvPr id="4" name="Slide Number Placeholder 3">
            <a:extLst>
              <a:ext uri="{FF2B5EF4-FFF2-40B4-BE49-F238E27FC236}">
                <a16:creationId xmlns:a16="http://schemas.microsoft.com/office/drawing/2014/main" id="{B0D2C377-0A0D-F67C-A0C6-F486C59A4575}"/>
              </a:ext>
            </a:extLst>
          </p:cNvPr>
          <p:cNvSpPr>
            <a:spLocks noGrp="1"/>
          </p:cNvSpPr>
          <p:nvPr>
            <p:ph type="sldNum" sz="quarter" idx="12"/>
          </p:nvPr>
        </p:nvSpPr>
        <p:spPr>
          <a:xfrm>
            <a:off x="10352540" y="-858416"/>
            <a:ext cx="838199" cy="307911"/>
          </a:xfrm>
        </p:spPr>
        <p:txBody>
          <a:bodyPr/>
          <a:lstStyle/>
          <a:p>
            <a:endParaRPr lang="en-US" noProof="0" dirty="0"/>
          </a:p>
        </p:txBody>
      </p:sp>
    </p:spTree>
    <p:extLst>
      <p:ext uri="{BB962C8B-B14F-4D97-AF65-F5344CB8AC3E}">
        <p14:creationId xmlns:p14="http://schemas.microsoft.com/office/powerpoint/2010/main" val="234065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6B52-A20E-426B-B7E0-1B6AAB46C89F}"/>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META’S CORE PLATFORMS</a:t>
            </a:r>
          </a:p>
        </p:txBody>
      </p:sp>
      <p:sp>
        <p:nvSpPr>
          <p:cNvPr id="4" name="Text Placeholder 3">
            <a:extLst>
              <a:ext uri="{FF2B5EF4-FFF2-40B4-BE49-F238E27FC236}">
                <a16:creationId xmlns:a16="http://schemas.microsoft.com/office/drawing/2014/main" id="{0436469F-A292-4492-BAAB-2F581AD4AC1D}"/>
              </a:ext>
            </a:extLst>
          </p:cNvPr>
          <p:cNvSpPr>
            <a:spLocks noGrp="1"/>
          </p:cNvSpPr>
          <p:nvPr>
            <p:ph type="body" sz="quarter" idx="14"/>
          </p:nvPr>
        </p:nvSpPr>
        <p:spPr>
          <a:xfrm>
            <a:off x="5102094" y="2351087"/>
            <a:ext cx="3174159" cy="1259999"/>
          </a:xfrm>
        </p:spPr>
        <p:txBody>
          <a:bodyPr>
            <a:noAutofit/>
          </a:bodyPr>
          <a:lstStyle/>
          <a:p>
            <a:r>
              <a:rPr lang="en-US" sz="1600" dirty="0">
                <a:latin typeface="Times New Roman" panose="02020603050405020304" pitchFamily="18" charset="0"/>
                <a:cs typeface="Times New Roman" panose="02020603050405020304" pitchFamily="18" charset="0"/>
              </a:rPr>
              <a:t>The world’s largest social networking platform, allowing users to connect with friends, share content, join communities, and discover news and events.</a:t>
            </a:r>
          </a:p>
        </p:txBody>
      </p:sp>
      <p:sp>
        <p:nvSpPr>
          <p:cNvPr id="6" name="Text Placeholder 5">
            <a:extLst>
              <a:ext uri="{FF2B5EF4-FFF2-40B4-BE49-F238E27FC236}">
                <a16:creationId xmlns:a16="http://schemas.microsoft.com/office/drawing/2014/main" id="{410CAEE2-2C63-436A-B2D5-4E3D73081993}"/>
              </a:ext>
            </a:extLst>
          </p:cNvPr>
          <p:cNvSpPr>
            <a:spLocks noGrp="1"/>
          </p:cNvSpPr>
          <p:nvPr>
            <p:ph type="body" sz="quarter" idx="16"/>
          </p:nvPr>
        </p:nvSpPr>
        <p:spPr>
          <a:xfrm>
            <a:off x="8341566" y="2351089"/>
            <a:ext cx="3174159" cy="1259998"/>
          </a:xfrm>
        </p:spPr>
        <p:txBody>
          <a:bodyPr>
            <a:noAutofit/>
          </a:bodyPr>
          <a:lstStyle/>
          <a:p>
            <a:r>
              <a:rPr lang="en-US" sz="1600" dirty="0">
                <a:latin typeface="Times New Roman" panose="02020603050405020304" pitchFamily="18" charset="0"/>
                <a:cs typeface="Times New Roman" panose="02020603050405020304" pitchFamily="18" charset="0"/>
              </a:rPr>
              <a:t>A leading photo and video-sharing platform known for features like Stories, Reels, and IGTV, enabling users to express themselves creatively and connect with others.</a:t>
            </a:r>
          </a:p>
        </p:txBody>
      </p:sp>
      <p:sp>
        <p:nvSpPr>
          <p:cNvPr id="8" name="Text Placeholder 7">
            <a:extLst>
              <a:ext uri="{FF2B5EF4-FFF2-40B4-BE49-F238E27FC236}">
                <a16:creationId xmlns:a16="http://schemas.microsoft.com/office/drawing/2014/main" id="{A68D70ED-10B5-4BE6-AD26-6087054C33D1}"/>
              </a:ext>
            </a:extLst>
          </p:cNvPr>
          <p:cNvSpPr>
            <a:spLocks noGrp="1"/>
          </p:cNvSpPr>
          <p:nvPr>
            <p:ph type="body" sz="quarter" idx="18"/>
          </p:nvPr>
        </p:nvSpPr>
        <p:spPr>
          <a:xfrm>
            <a:off x="5102094" y="5356110"/>
            <a:ext cx="3174159" cy="1501890"/>
          </a:xfrm>
        </p:spPr>
        <p:txBody>
          <a:bodyPr>
            <a:noAutofit/>
          </a:bodyPr>
          <a:lstStyle/>
          <a:p>
            <a:r>
              <a:rPr lang="en-US" sz="1600" dirty="0">
                <a:latin typeface="Times New Roman" panose="02020603050405020304" pitchFamily="18" charset="0"/>
                <a:cs typeface="Times New Roman" panose="02020603050405020304" pitchFamily="18" charset="0"/>
              </a:rPr>
              <a:t>A global messaging service offering secure, end-to-end encrypted text, voice, and video communications, used by billions worldwide.</a:t>
            </a:r>
          </a:p>
        </p:txBody>
      </p:sp>
      <p:sp>
        <p:nvSpPr>
          <p:cNvPr id="10" name="Text Placeholder 9">
            <a:extLst>
              <a:ext uri="{FF2B5EF4-FFF2-40B4-BE49-F238E27FC236}">
                <a16:creationId xmlns:a16="http://schemas.microsoft.com/office/drawing/2014/main" id="{220DCE5B-BE86-496B-83B4-E1F188607D9E}"/>
              </a:ext>
            </a:extLst>
          </p:cNvPr>
          <p:cNvSpPr>
            <a:spLocks noGrp="1"/>
          </p:cNvSpPr>
          <p:nvPr>
            <p:ph type="body" sz="quarter" idx="20"/>
          </p:nvPr>
        </p:nvSpPr>
        <p:spPr>
          <a:xfrm>
            <a:off x="8341565" y="5356110"/>
            <a:ext cx="3174159" cy="1368540"/>
          </a:xfrm>
        </p:spPr>
        <p:txBody>
          <a:bodyPr>
            <a:normAutofit fontScale="25000" lnSpcReduction="20000"/>
          </a:bodyPr>
          <a:lstStyle/>
          <a:p>
            <a:r>
              <a:rPr lang="en-US" dirty="0"/>
              <a:t> </a:t>
            </a:r>
            <a:r>
              <a:rPr lang="en-US" sz="6400" dirty="0">
                <a:latin typeface="Times New Roman" panose="02020603050405020304" pitchFamily="18" charset="0"/>
                <a:cs typeface="Times New Roman" panose="02020603050405020304" pitchFamily="18" charset="0"/>
              </a:rPr>
              <a:t>Meta’s messaging platform, integrated with Facebook, enabling users to send texts, make voice and video calls, and share media across devices.</a:t>
            </a:r>
          </a:p>
        </p:txBody>
      </p:sp>
      <p:sp>
        <p:nvSpPr>
          <p:cNvPr id="3" name="Slide Number Placeholder 2">
            <a:extLst>
              <a:ext uri="{FF2B5EF4-FFF2-40B4-BE49-F238E27FC236}">
                <a16:creationId xmlns:a16="http://schemas.microsoft.com/office/drawing/2014/main" id="{0E198AB5-8BDA-AB41-9AEF-8516B23BB694}"/>
              </a:ext>
            </a:extLst>
          </p:cNvPr>
          <p:cNvSpPr>
            <a:spLocks noGrp="1"/>
          </p:cNvSpPr>
          <p:nvPr>
            <p:ph type="sldNum" sz="quarter" idx="12"/>
          </p:nvPr>
        </p:nvSpPr>
        <p:spPr>
          <a:xfrm flipV="1">
            <a:off x="10352540" y="-709126"/>
            <a:ext cx="838199" cy="130628"/>
          </a:xfrm>
        </p:spPr>
        <p:txBody>
          <a:bodyPr/>
          <a:lstStyle/>
          <a:p>
            <a:fld id="{9FF96B15-8338-45D5-A943-561235072D66}" type="slidenum">
              <a:rPr lang="en-US" smtClean="0"/>
              <a:t>4</a:t>
            </a:fld>
            <a:endParaRPr lang="en-US" dirty="0"/>
          </a:p>
        </p:txBody>
      </p:sp>
      <p:pic>
        <p:nvPicPr>
          <p:cNvPr id="11" name="Picture 10">
            <a:extLst>
              <a:ext uri="{FF2B5EF4-FFF2-40B4-BE49-F238E27FC236}">
                <a16:creationId xmlns:a16="http://schemas.microsoft.com/office/drawing/2014/main" id="{4E3D9186-D72B-97DD-C602-2B65C959BA8D}"/>
              </a:ext>
            </a:extLst>
          </p:cNvPr>
          <p:cNvPicPr>
            <a:picLocks noChangeAspect="1"/>
          </p:cNvPicPr>
          <p:nvPr/>
        </p:nvPicPr>
        <p:blipFill>
          <a:blip r:embed="rId2"/>
          <a:stretch>
            <a:fillRect/>
          </a:stretch>
        </p:blipFill>
        <p:spPr>
          <a:xfrm>
            <a:off x="5981544" y="870812"/>
            <a:ext cx="1875147" cy="1118803"/>
          </a:xfrm>
          <a:prstGeom prst="rect">
            <a:avLst/>
          </a:prstGeom>
        </p:spPr>
      </p:pic>
      <p:pic>
        <p:nvPicPr>
          <p:cNvPr id="21" name="Picture 20">
            <a:extLst>
              <a:ext uri="{FF2B5EF4-FFF2-40B4-BE49-F238E27FC236}">
                <a16:creationId xmlns:a16="http://schemas.microsoft.com/office/drawing/2014/main" id="{3D4C0DCB-B0F8-7009-A5D5-98C8A4C2C0C4}"/>
              </a:ext>
            </a:extLst>
          </p:cNvPr>
          <p:cNvPicPr>
            <a:picLocks noChangeAspect="1"/>
          </p:cNvPicPr>
          <p:nvPr/>
        </p:nvPicPr>
        <p:blipFill>
          <a:blip r:embed="rId3"/>
          <a:stretch>
            <a:fillRect/>
          </a:stretch>
        </p:blipFill>
        <p:spPr>
          <a:xfrm>
            <a:off x="8522980" y="989046"/>
            <a:ext cx="1614197" cy="904694"/>
          </a:xfrm>
          <a:prstGeom prst="rect">
            <a:avLst/>
          </a:prstGeom>
        </p:spPr>
      </p:pic>
      <p:pic>
        <p:nvPicPr>
          <p:cNvPr id="23" name="Picture 22">
            <a:extLst>
              <a:ext uri="{FF2B5EF4-FFF2-40B4-BE49-F238E27FC236}">
                <a16:creationId xmlns:a16="http://schemas.microsoft.com/office/drawing/2014/main" id="{31473178-F858-13CF-2330-34B51FC99E3A}"/>
              </a:ext>
            </a:extLst>
          </p:cNvPr>
          <p:cNvPicPr>
            <a:picLocks noChangeAspect="1"/>
          </p:cNvPicPr>
          <p:nvPr/>
        </p:nvPicPr>
        <p:blipFill>
          <a:blip r:embed="rId4"/>
          <a:stretch>
            <a:fillRect/>
          </a:stretch>
        </p:blipFill>
        <p:spPr>
          <a:xfrm>
            <a:off x="5906278" y="3641232"/>
            <a:ext cx="1977427" cy="1423188"/>
          </a:xfrm>
          <a:prstGeom prst="rect">
            <a:avLst/>
          </a:prstGeom>
        </p:spPr>
      </p:pic>
      <p:pic>
        <p:nvPicPr>
          <p:cNvPr id="25" name="Picture 24">
            <a:extLst>
              <a:ext uri="{FF2B5EF4-FFF2-40B4-BE49-F238E27FC236}">
                <a16:creationId xmlns:a16="http://schemas.microsoft.com/office/drawing/2014/main" id="{ABB14E09-2287-01F5-752E-C5394484EF2B}"/>
              </a:ext>
            </a:extLst>
          </p:cNvPr>
          <p:cNvPicPr>
            <a:picLocks noChangeAspect="1"/>
          </p:cNvPicPr>
          <p:nvPr/>
        </p:nvPicPr>
        <p:blipFill>
          <a:blip r:embed="rId5"/>
          <a:stretch>
            <a:fillRect/>
          </a:stretch>
        </p:blipFill>
        <p:spPr>
          <a:xfrm>
            <a:off x="8291934" y="3806891"/>
            <a:ext cx="2076287" cy="1091870"/>
          </a:xfrm>
          <a:prstGeom prst="rect">
            <a:avLst/>
          </a:prstGeom>
        </p:spPr>
      </p:pic>
    </p:spTree>
    <p:extLst>
      <p:ext uri="{BB962C8B-B14F-4D97-AF65-F5344CB8AC3E}">
        <p14:creationId xmlns:p14="http://schemas.microsoft.com/office/powerpoint/2010/main" val="232105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D32C-435C-A58C-E62C-303854152AB0}"/>
              </a:ext>
            </a:extLst>
          </p:cNvPr>
          <p:cNvSpPr>
            <a:spLocks noGrp="1"/>
          </p:cNvSpPr>
          <p:nvPr>
            <p:ph type="title"/>
          </p:nvPr>
        </p:nvSpPr>
        <p:spPr>
          <a:xfrm flipH="1">
            <a:off x="5047861" y="1063415"/>
            <a:ext cx="6885992" cy="5328053"/>
          </a:xfrm>
        </p:spPr>
        <p:txBody>
          <a:bodyPr/>
          <a:lstStyle/>
          <a:p>
            <a:pPr>
              <a:lnSpc>
                <a:spcPct val="150000"/>
              </a:lnSpc>
            </a:pPr>
            <a:r>
              <a:rPr lang="en-US" sz="1800" b="1" dirty="0">
                <a:solidFill>
                  <a:schemeClr val="tx1"/>
                </a:solidFill>
                <a:latin typeface="Times New Roman" panose="02020603050405020304" pitchFamily="18" charset="0"/>
                <a:cs typeface="Times New Roman" panose="02020603050405020304" pitchFamily="18" charset="0"/>
              </a:rPr>
              <a:t>Focus on Immersive Experiences (VR/AR): </a:t>
            </a:r>
            <a:r>
              <a:rPr lang="en-US" sz="1800" dirty="0">
                <a:solidFill>
                  <a:schemeClr val="tx1"/>
                </a:solidFill>
                <a:latin typeface="Times New Roman" panose="02020603050405020304" pitchFamily="18" charset="0"/>
                <a:cs typeface="Times New Roman" panose="02020603050405020304" pitchFamily="18" charset="0"/>
              </a:rPr>
              <a:t>Meta is investing heavily in virtual reality (VR) and augmented reality (AR) to create deeply immersive digital experiences where people can interact in more lifelike ways.</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Enhancing Digital Spaces: </a:t>
            </a:r>
            <a:r>
              <a:rPr lang="en-US" sz="1800" dirty="0">
                <a:solidFill>
                  <a:schemeClr val="tx1"/>
                </a:solidFill>
                <a:latin typeface="Times New Roman" panose="02020603050405020304" pitchFamily="18" charset="0"/>
                <a:cs typeface="Times New Roman" panose="02020603050405020304" pitchFamily="18" charset="0"/>
              </a:rPr>
              <a:t>Meta aims to improve virtual environments that support collaboration, creativity, and entertainment, allowing users to work together, socialize, and create in new and interactive ways.</a:t>
            </a:r>
            <a:br>
              <a:rPr lang="en-US" sz="1800" dirty="0">
                <a:solidFill>
                  <a:schemeClr val="tx1"/>
                </a:solidFill>
                <a:latin typeface="Times New Roman" panose="02020603050405020304" pitchFamily="18" charset="0"/>
                <a:cs typeface="Times New Roman" panose="02020603050405020304" pitchFamily="18" charset="0"/>
              </a:rPr>
            </a:br>
            <a:r>
              <a:rPr lang="en-US" sz="1800" b="1" dirty="0">
                <a:solidFill>
                  <a:schemeClr val="tx1"/>
                </a:solidFill>
                <a:latin typeface="Times New Roman" panose="02020603050405020304" pitchFamily="18" charset="0"/>
                <a:cs typeface="Times New Roman" panose="02020603050405020304" pitchFamily="18" charset="0"/>
              </a:rPr>
              <a:t>Expansion into the Gaming Industry: </a:t>
            </a:r>
            <a:r>
              <a:rPr lang="en-US" sz="1800" dirty="0">
                <a:solidFill>
                  <a:schemeClr val="tx1"/>
                </a:solidFill>
                <a:latin typeface="Times New Roman" panose="02020603050405020304" pitchFamily="18" charset="0"/>
                <a:cs typeface="Times New Roman" panose="02020603050405020304" pitchFamily="18" charset="0"/>
              </a:rPr>
              <a:t>Meta is growing its presence in gaming, particularly through VR platforms like Horizon Worlds, where users can explore, build, and play in virtual worlds, as part of its broader metaverse strategy.</a:t>
            </a:r>
            <a:br>
              <a:rPr lang="en-IN" sz="1800" dirty="0">
                <a:latin typeface="Times New Roman" panose="02020603050405020304" pitchFamily="18" charset="0"/>
                <a:cs typeface="Times New Roman" panose="02020603050405020304" pitchFamily="18" charset="0"/>
              </a:rPr>
            </a:br>
            <a:endParaRPr lang="en-IN" sz="1800" dirty="0"/>
          </a:p>
        </p:txBody>
      </p:sp>
      <p:sp>
        <p:nvSpPr>
          <p:cNvPr id="3" name="Slide Number Placeholder 2">
            <a:extLst>
              <a:ext uri="{FF2B5EF4-FFF2-40B4-BE49-F238E27FC236}">
                <a16:creationId xmlns:a16="http://schemas.microsoft.com/office/drawing/2014/main" id="{5526BD51-1DAF-33A3-D47B-5C69283997C5}"/>
              </a:ext>
            </a:extLst>
          </p:cNvPr>
          <p:cNvSpPr>
            <a:spLocks noGrp="1"/>
          </p:cNvSpPr>
          <p:nvPr>
            <p:ph type="sldNum" sz="quarter" idx="12"/>
          </p:nvPr>
        </p:nvSpPr>
        <p:spPr>
          <a:xfrm>
            <a:off x="10352540" y="-615820"/>
            <a:ext cx="838199" cy="45719"/>
          </a:xfrm>
        </p:spPr>
        <p:txBody>
          <a:bodyPr/>
          <a:lstStyle/>
          <a:p>
            <a:fld id="{9FF96B15-8338-45D5-A943-561235072D66}" type="slidenum">
              <a:rPr lang="en-US" noProof="0" smtClean="0"/>
              <a:t>5</a:t>
            </a:fld>
            <a:endParaRPr lang="en-US" noProof="0" dirty="0"/>
          </a:p>
        </p:txBody>
      </p:sp>
      <p:pic>
        <p:nvPicPr>
          <p:cNvPr id="5" name="Picture 4">
            <a:extLst>
              <a:ext uri="{FF2B5EF4-FFF2-40B4-BE49-F238E27FC236}">
                <a16:creationId xmlns:a16="http://schemas.microsoft.com/office/drawing/2014/main" id="{FE74A678-5D50-89CF-668E-ECB16C2EB3F0}"/>
              </a:ext>
            </a:extLst>
          </p:cNvPr>
          <p:cNvPicPr>
            <a:picLocks noChangeAspect="1"/>
          </p:cNvPicPr>
          <p:nvPr/>
        </p:nvPicPr>
        <p:blipFill>
          <a:blip r:embed="rId2"/>
          <a:stretch>
            <a:fillRect/>
          </a:stretch>
        </p:blipFill>
        <p:spPr>
          <a:xfrm>
            <a:off x="877078" y="1063415"/>
            <a:ext cx="2341983" cy="1651518"/>
          </a:xfrm>
          <a:prstGeom prst="rect">
            <a:avLst/>
          </a:prstGeom>
        </p:spPr>
      </p:pic>
      <p:pic>
        <p:nvPicPr>
          <p:cNvPr id="7" name="Picture 6">
            <a:extLst>
              <a:ext uri="{FF2B5EF4-FFF2-40B4-BE49-F238E27FC236}">
                <a16:creationId xmlns:a16="http://schemas.microsoft.com/office/drawing/2014/main" id="{D666F4D7-8466-A95D-6EBD-8A3BE3B31C4C}"/>
              </a:ext>
            </a:extLst>
          </p:cNvPr>
          <p:cNvPicPr>
            <a:picLocks noChangeAspect="1"/>
          </p:cNvPicPr>
          <p:nvPr/>
        </p:nvPicPr>
        <p:blipFill>
          <a:blip r:embed="rId3"/>
          <a:stretch>
            <a:fillRect/>
          </a:stretch>
        </p:blipFill>
        <p:spPr>
          <a:xfrm>
            <a:off x="2295331" y="4098798"/>
            <a:ext cx="2230016" cy="1842935"/>
          </a:xfrm>
          <a:prstGeom prst="rect">
            <a:avLst/>
          </a:prstGeom>
        </p:spPr>
      </p:pic>
      <p:sp>
        <p:nvSpPr>
          <p:cNvPr id="4" name="TextBox 3">
            <a:extLst>
              <a:ext uri="{FF2B5EF4-FFF2-40B4-BE49-F238E27FC236}">
                <a16:creationId xmlns:a16="http://schemas.microsoft.com/office/drawing/2014/main" id="{938CE880-BA5D-4473-647A-456FFBF0741A}"/>
              </a:ext>
            </a:extLst>
          </p:cNvPr>
          <p:cNvSpPr txBox="1"/>
          <p:nvPr/>
        </p:nvSpPr>
        <p:spPr>
          <a:xfrm>
            <a:off x="867747" y="3145255"/>
            <a:ext cx="3918857"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VISION FOR FUTURE</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8011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A7129-813C-7997-C95F-7A8531F16273}"/>
              </a:ext>
            </a:extLst>
          </p:cNvPr>
          <p:cNvSpPr>
            <a:spLocks noGrp="1"/>
          </p:cNvSpPr>
          <p:nvPr>
            <p:ph type="title"/>
          </p:nvPr>
        </p:nvSpPr>
        <p:spPr>
          <a:xfrm>
            <a:off x="1035699" y="973668"/>
            <a:ext cx="8880668" cy="706964"/>
          </a:xfrm>
        </p:spPr>
        <p:txBody>
          <a:bodyPr/>
          <a:lstStyle/>
          <a:p>
            <a:r>
              <a:rPr lang="en-US" sz="2800" b="1" dirty="0">
                <a:latin typeface="Times New Roman" panose="02020603050405020304" pitchFamily="18" charset="0"/>
                <a:cs typeface="Times New Roman" panose="02020603050405020304" pitchFamily="18" charset="0"/>
              </a:rPr>
              <a:t>SECURITY</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8497C7-1D35-0302-E18F-339905B72B25}"/>
              </a:ext>
            </a:extLst>
          </p:cNvPr>
          <p:cNvSpPr>
            <a:spLocks noGrp="1"/>
          </p:cNvSpPr>
          <p:nvPr>
            <p:ph idx="1"/>
          </p:nvPr>
        </p:nvSpPr>
        <p:spPr>
          <a:xfrm>
            <a:off x="1035698" y="3135086"/>
            <a:ext cx="10245011" cy="2884713"/>
          </a:xfrm>
        </p:spPr>
        <p:txBody>
          <a:bodyPr>
            <a:normAutofit/>
          </a:bodyPr>
          <a:lstStyle/>
          <a:p>
            <a:r>
              <a:rPr lang="en-US" b="1" dirty="0">
                <a:latin typeface="Times New Roman" panose="02020603050405020304" pitchFamily="18" charset="0"/>
                <a:cs typeface="Times New Roman" panose="02020603050405020304" pitchFamily="18" charset="0"/>
              </a:rPr>
              <a:t>Data Privacy Issues:</a:t>
            </a:r>
            <a:r>
              <a:rPr lang="en-US" dirty="0">
                <a:latin typeface="Times New Roman" panose="02020603050405020304" pitchFamily="18" charset="0"/>
                <a:cs typeface="Times New Roman" panose="02020603050405020304" pitchFamily="18" charset="0"/>
              </a:rPr>
              <a:t> Meta has faced concerns over how it collects and uses personal data, including tracking user activities across its platforms and other websites.</a:t>
            </a:r>
          </a:p>
          <a:p>
            <a:r>
              <a:rPr lang="en-US" b="1" dirty="0">
                <a:latin typeface="Times New Roman" panose="02020603050405020304" pitchFamily="18" charset="0"/>
                <a:cs typeface="Times New Roman" panose="02020603050405020304" pitchFamily="18" charset="0"/>
              </a:rPr>
              <a:t>Meta’s Privacy Efforts:</a:t>
            </a:r>
            <a:r>
              <a:rPr lang="en-US" dirty="0">
                <a:latin typeface="Times New Roman" panose="02020603050405020304" pitchFamily="18" charset="0"/>
                <a:cs typeface="Times New Roman" panose="02020603050405020304" pitchFamily="18" charset="0"/>
              </a:rPr>
              <a:t> Meta has tried to improve by adding features like secure, encrypted messaging (especially in WhatsApp), clearer information about how they use data, and tools to help users control their privacy settings.</a:t>
            </a:r>
          </a:p>
          <a:p>
            <a:r>
              <a:rPr lang="en-US" b="1" dirty="0">
                <a:latin typeface="Times New Roman" panose="02020603050405020304" pitchFamily="18" charset="0"/>
                <a:cs typeface="Times New Roman" panose="02020603050405020304" pitchFamily="18" charset="0"/>
              </a:rPr>
              <a:t>Criticisms:</a:t>
            </a:r>
            <a:r>
              <a:rPr lang="en-US" dirty="0">
                <a:latin typeface="Times New Roman" panose="02020603050405020304" pitchFamily="18" charset="0"/>
                <a:cs typeface="Times New Roman" panose="02020603050405020304" pitchFamily="18" charset="0"/>
              </a:rPr>
              <a:t> Even with these changes, Meta still faces criticism from governments and privacy experts, who believe the company needs to do more to protect user privacy.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81B31A8-9003-C7B5-45EC-8CCD3C1D63EA}"/>
              </a:ext>
            </a:extLst>
          </p:cNvPr>
          <p:cNvSpPr>
            <a:spLocks noGrp="1"/>
          </p:cNvSpPr>
          <p:nvPr>
            <p:ph type="sldNum" sz="quarter" idx="12"/>
          </p:nvPr>
        </p:nvSpPr>
        <p:spPr>
          <a:xfrm>
            <a:off x="10352540" y="-625152"/>
            <a:ext cx="838199" cy="345233"/>
          </a:xfrm>
        </p:spPr>
        <p:txBody>
          <a:bodyPr/>
          <a:lstStyle/>
          <a:p>
            <a:fld id="{9FF96B15-8338-45D5-A943-561235072D66}" type="slidenum">
              <a:rPr lang="en-US" noProof="0" smtClean="0"/>
              <a:t>6</a:t>
            </a:fld>
            <a:endParaRPr lang="en-US" noProof="0" dirty="0"/>
          </a:p>
        </p:txBody>
      </p:sp>
    </p:spTree>
    <p:extLst>
      <p:ext uri="{BB962C8B-B14F-4D97-AF65-F5344CB8AC3E}">
        <p14:creationId xmlns:p14="http://schemas.microsoft.com/office/powerpoint/2010/main" val="4059437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5DAF-A303-0CD9-9B6F-782F09909D8D}"/>
              </a:ext>
            </a:extLst>
          </p:cNvPr>
          <p:cNvSpPr>
            <a:spLocks noGrp="1"/>
          </p:cNvSpPr>
          <p:nvPr>
            <p:ph type="title"/>
          </p:nvPr>
        </p:nvSpPr>
        <p:spPr>
          <a:xfrm>
            <a:off x="979715" y="959971"/>
            <a:ext cx="8936652" cy="706964"/>
          </a:xfrm>
        </p:spPr>
        <p:txBody>
          <a:bodyPr/>
          <a:lstStyle/>
          <a:p>
            <a:r>
              <a:rPr lang="en-US" sz="2800" b="1" dirty="0">
                <a:latin typeface="Times New Roman" panose="02020603050405020304" pitchFamily="18" charset="0"/>
                <a:cs typeface="Times New Roman" panose="02020603050405020304" pitchFamily="18" charset="0"/>
              </a:rPr>
              <a:t>INVESTMENTS IN AR/VR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83EF4E-BFFD-8A24-C5B3-DB941A4DF74A}"/>
              </a:ext>
            </a:extLst>
          </p:cNvPr>
          <p:cNvSpPr>
            <a:spLocks noGrp="1"/>
          </p:cNvSpPr>
          <p:nvPr>
            <p:ph idx="1"/>
          </p:nvPr>
        </p:nvSpPr>
        <p:spPr>
          <a:xfrm>
            <a:off x="979715" y="3144416"/>
            <a:ext cx="7184572" cy="2875383"/>
          </a:xfrm>
        </p:spPr>
        <p:txBody>
          <a:bodyPr>
            <a:normAutofit lnSpcReduction="10000"/>
          </a:bodyPr>
          <a:lstStyle/>
          <a:p>
            <a:r>
              <a:rPr lang="en-US" b="1" dirty="0">
                <a:latin typeface="Times New Roman" panose="02020603050405020304" pitchFamily="18" charset="0"/>
                <a:cs typeface="Times New Roman" panose="02020603050405020304" pitchFamily="18" charset="0"/>
              </a:rPr>
              <a:t>Oculus (now Meta Quest): </a:t>
            </a:r>
            <a:r>
              <a:rPr lang="en-US" dirty="0">
                <a:latin typeface="Times New Roman" panose="02020603050405020304" pitchFamily="18" charset="0"/>
                <a:cs typeface="Times New Roman" panose="02020603050405020304" pitchFamily="18" charset="0"/>
              </a:rPr>
              <a:t>Meta makes VR headsets called Meta Quest that let people explore and interact in virtual worlds, games, and experiences.</a:t>
            </a:r>
          </a:p>
          <a:p>
            <a:r>
              <a:rPr lang="en-US" b="1" dirty="0">
                <a:latin typeface="Times New Roman" panose="02020603050405020304" pitchFamily="18" charset="0"/>
                <a:cs typeface="Times New Roman" panose="02020603050405020304" pitchFamily="18" charset="0"/>
              </a:rPr>
              <a:t>Reality Labs: </a:t>
            </a:r>
            <a:r>
              <a:rPr lang="en-US" dirty="0">
                <a:latin typeface="Times New Roman" panose="02020603050405020304" pitchFamily="18" charset="0"/>
                <a:cs typeface="Times New Roman" panose="02020603050405020304" pitchFamily="18" charset="0"/>
              </a:rPr>
              <a:t>This is Meta’s team focused on creating new technologies for AR (adding digital things to the real world), VR (fully virtual worlds), and AI to make these experiences better.</a:t>
            </a:r>
          </a:p>
          <a:p>
            <a:r>
              <a:rPr lang="en-US" b="1" dirty="0">
                <a:latin typeface="Times New Roman" panose="02020603050405020304" pitchFamily="18" charset="0"/>
                <a:cs typeface="Times New Roman" panose="02020603050405020304" pitchFamily="18" charset="0"/>
              </a:rPr>
              <a:t>Smart Glasses and Other Devices: </a:t>
            </a:r>
            <a:r>
              <a:rPr lang="en-US" dirty="0">
                <a:latin typeface="Times New Roman" panose="02020603050405020304" pitchFamily="18" charset="0"/>
                <a:cs typeface="Times New Roman" panose="02020603050405020304" pitchFamily="18" charset="0"/>
              </a:rPr>
              <a:t>Meta is working on smart glasses and other gadgets that help people see digital information or images overlaid in the real world, making everyday life more connected to technology.</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F9D08E1-B1D3-47BE-5C08-65F85B7FF671}"/>
              </a:ext>
            </a:extLst>
          </p:cNvPr>
          <p:cNvSpPr>
            <a:spLocks noGrp="1"/>
          </p:cNvSpPr>
          <p:nvPr>
            <p:ph type="sldNum" sz="quarter" idx="12"/>
          </p:nvPr>
        </p:nvSpPr>
        <p:spPr>
          <a:xfrm flipV="1">
            <a:off x="10352540" y="-690464"/>
            <a:ext cx="838199" cy="317240"/>
          </a:xfrm>
        </p:spPr>
        <p:txBody>
          <a:bodyPr/>
          <a:lstStyle/>
          <a:p>
            <a:fld id="{9FF96B15-8338-45D5-A943-561235072D66}" type="slidenum">
              <a:rPr lang="en-US" noProof="0" smtClean="0"/>
              <a:t>7</a:t>
            </a:fld>
            <a:endParaRPr lang="en-US" noProof="0" dirty="0"/>
          </a:p>
        </p:txBody>
      </p:sp>
      <p:pic>
        <p:nvPicPr>
          <p:cNvPr id="7" name="Picture 6">
            <a:extLst>
              <a:ext uri="{FF2B5EF4-FFF2-40B4-BE49-F238E27FC236}">
                <a16:creationId xmlns:a16="http://schemas.microsoft.com/office/drawing/2014/main" id="{3D30C080-F1B1-6F09-D078-DF42DC22C003}"/>
              </a:ext>
            </a:extLst>
          </p:cNvPr>
          <p:cNvPicPr>
            <a:picLocks noChangeAspect="1"/>
          </p:cNvPicPr>
          <p:nvPr/>
        </p:nvPicPr>
        <p:blipFill>
          <a:blip r:embed="rId2"/>
          <a:stretch>
            <a:fillRect/>
          </a:stretch>
        </p:blipFill>
        <p:spPr>
          <a:xfrm>
            <a:off x="8304245" y="3328527"/>
            <a:ext cx="3470987" cy="2216020"/>
          </a:xfrm>
          <a:prstGeom prst="rect">
            <a:avLst/>
          </a:prstGeom>
        </p:spPr>
      </p:pic>
    </p:spTree>
    <p:extLst>
      <p:ext uri="{BB962C8B-B14F-4D97-AF65-F5344CB8AC3E}">
        <p14:creationId xmlns:p14="http://schemas.microsoft.com/office/powerpoint/2010/main" val="158996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E2985-467A-48E5-A83F-B694AA065524}"/>
              </a:ext>
            </a:extLst>
          </p:cNvPr>
          <p:cNvSpPr>
            <a:spLocks noGrp="1"/>
          </p:cNvSpPr>
          <p:nvPr>
            <p:ph type="title"/>
          </p:nvPr>
        </p:nvSpPr>
        <p:spPr>
          <a:xfrm>
            <a:off x="1017037" y="973668"/>
            <a:ext cx="8899329" cy="706964"/>
          </a:xfrm>
        </p:spPr>
        <p:txBody>
          <a:bodyPr/>
          <a:lstStyle/>
          <a:p>
            <a:r>
              <a:rPr lang="en-US" sz="2800" b="1" dirty="0">
                <a:latin typeface="Times New Roman" panose="02020603050405020304" pitchFamily="18" charset="0"/>
                <a:cs typeface="Times New Roman" panose="02020603050405020304" pitchFamily="18" charset="0"/>
              </a:rPr>
              <a:t>ECONOMIC ECOSYSTEM</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B34CF8-ADE5-A861-2A3E-A807A8A34286}"/>
              </a:ext>
            </a:extLst>
          </p:cNvPr>
          <p:cNvSpPr>
            <a:spLocks noGrp="1"/>
          </p:cNvSpPr>
          <p:nvPr>
            <p:ph idx="1"/>
          </p:nvPr>
        </p:nvSpPr>
        <p:spPr>
          <a:xfrm>
            <a:off x="1017037" y="2995126"/>
            <a:ext cx="10487608" cy="3024673"/>
          </a:xfrm>
        </p:spPr>
        <p:txBody>
          <a:bodyPr>
            <a:normAutofit/>
          </a:bodyPr>
          <a:lstStyle/>
          <a:p>
            <a:r>
              <a:rPr lang="en-IN" b="1" dirty="0">
                <a:latin typeface="Times New Roman" panose="02020603050405020304" pitchFamily="18" charset="0"/>
                <a:cs typeface="Times New Roman" panose="02020603050405020304" pitchFamily="18" charset="0"/>
              </a:rPr>
              <a:t>Generating Revenue Through Advertising:</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Meta makes most of its money by showing targeted ads to users across its platforms like Facebook, Instagram, and Messenger, using data to deliver personalized advertising.</a:t>
            </a:r>
          </a:p>
          <a:p>
            <a:r>
              <a:rPr lang="en-US" b="1" dirty="0">
                <a:latin typeface="Times New Roman" panose="02020603050405020304" pitchFamily="18" charset="0"/>
                <a:cs typeface="Times New Roman" panose="02020603050405020304" pitchFamily="18" charset="0"/>
              </a:rPr>
              <a:t>Meta Marketplace:</a:t>
            </a:r>
            <a:r>
              <a:rPr lang="en-US" dirty="0">
                <a:latin typeface="Times New Roman" panose="02020603050405020304" pitchFamily="18" charset="0"/>
                <a:cs typeface="Times New Roman" panose="02020603050405020304" pitchFamily="18" charset="0"/>
              </a:rPr>
              <a:t> This feature allows users to buy and sell products directly on Facebook, supporting social commerce and online transactions within Meta’s platforms.</a:t>
            </a:r>
          </a:p>
          <a:p>
            <a:r>
              <a:rPr lang="en-IN" b="1" dirty="0">
                <a:latin typeface="Times New Roman" panose="02020603050405020304" pitchFamily="18" charset="0"/>
                <a:cs typeface="Times New Roman" panose="02020603050405020304" pitchFamily="18" charset="0"/>
              </a:rPr>
              <a:t>Empowering Creators:</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Meta helps content creators (like influencers and artists) by offering tools to create, share, and monetize their work, allowing them to earn money through ads, fan subscriptions, and other forms of digital income.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5E34B06-EF35-E07D-EAC7-314FA9E03FAF}"/>
              </a:ext>
            </a:extLst>
          </p:cNvPr>
          <p:cNvSpPr>
            <a:spLocks noGrp="1"/>
          </p:cNvSpPr>
          <p:nvPr>
            <p:ph type="sldNum" sz="quarter" idx="12"/>
          </p:nvPr>
        </p:nvSpPr>
        <p:spPr>
          <a:xfrm>
            <a:off x="10352540" y="-382556"/>
            <a:ext cx="838199" cy="111967"/>
          </a:xfrm>
        </p:spPr>
        <p:txBody>
          <a:bodyPr/>
          <a:lstStyle/>
          <a:p>
            <a:fld id="{9FF96B15-8338-45D5-A943-561235072D66}" type="slidenum">
              <a:rPr lang="en-US" noProof="0" smtClean="0"/>
              <a:t>8</a:t>
            </a:fld>
            <a:endParaRPr lang="en-US" noProof="0" dirty="0"/>
          </a:p>
        </p:txBody>
      </p:sp>
    </p:spTree>
    <p:extLst>
      <p:ext uri="{BB962C8B-B14F-4D97-AF65-F5344CB8AC3E}">
        <p14:creationId xmlns:p14="http://schemas.microsoft.com/office/powerpoint/2010/main" val="818580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723-F88E-4F02-B1A9-D1224233BEEF}"/>
              </a:ext>
            </a:extLst>
          </p:cNvPr>
          <p:cNvSpPr>
            <a:spLocks noGrp="1"/>
          </p:cNvSpPr>
          <p:nvPr>
            <p:ph type="title"/>
          </p:nvPr>
        </p:nvSpPr>
        <p:spPr/>
        <p:txBody>
          <a:bodyPr>
            <a:normAutofit/>
          </a:bodyPr>
          <a:lstStyle/>
          <a:p>
            <a:pPr>
              <a:lnSpc>
                <a:spcPct val="90000"/>
              </a:lnSpc>
            </a:pPr>
            <a:r>
              <a:rPr lang="en-US" sz="2800" b="1" dirty="0">
                <a:solidFill>
                  <a:schemeClr val="bg1"/>
                </a:solidFill>
                <a:latin typeface="Times New Roman" panose="02020603050405020304" pitchFamily="18" charset="0"/>
                <a:cs typeface="Times New Roman" panose="02020603050405020304" pitchFamily="18" charset="0"/>
              </a:rPr>
              <a:t>CHALLENGES</a:t>
            </a:r>
          </a:p>
        </p:txBody>
      </p:sp>
      <p:sp>
        <p:nvSpPr>
          <p:cNvPr id="3" name="Text Placeholder 2">
            <a:extLst>
              <a:ext uri="{FF2B5EF4-FFF2-40B4-BE49-F238E27FC236}">
                <a16:creationId xmlns:a16="http://schemas.microsoft.com/office/drawing/2014/main" id="{902B5742-D468-45B7-9156-641CD4D80AD3}"/>
              </a:ext>
            </a:extLst>
          </p:cNvPr>
          <p:cNvSpPr>
            <a:spLocks noGrp="1"/>
          </p:cNvSpPr>
          <p:nvPr>
            <p:ph type="body" sz="quarter" idx="13"/>
          </p:nvPr>
        </p:nvSpPr>
        <p:spPr/>
        <p:txBody>
          <a:bodyPr>
            <a:normAutofit/>
          </a:bodyPr>
          <a:lstStyle/>
          <a:p>
            <a:r>
              <a:rPr lang="en-IN" sz="2400" dirty="0">
                <a:latin typeface="Times New Roman" panose="02020603050405020304" pitchFamily="18" charset="0"/>
                <a:cs typeface="Times New Roman" panose="02020603050405020304" pitchFamily="18" charset="0"/>
              </a:rPr>
              <a:t>Handling Misinformation</a:t>
            </a:r>
            <a:endParaRPr lang="en-US" sz="2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88D3AC9-532C-45CE-A886-41FE54A32E61}"/>
              </a:ext>
            </a:extLst>
          </p:cNvPr>
          <p:cNvSpPr>
            <a:spLocks noGrp="1"/>
          </p:cNvSpPr>
          <p:nvPr>
            <p:ph type="body" sz="quarter" idx="14"/>
          </p:nvPr>
        </p:nvSpPr>
        <p:spPr/>
        <p:txBody>
          <a:bodyPr>
            <a:normAutofit/>
          </a:bodyPr>
          <a:lstStyle/>
          <a:p>
            <a:r>
              <a:rPr lang="en-IN" sz="2400" dirty="0">
                <a:latin typeface="Times New Roman" panose="02020603050405020304" pitchFamily="18" charset="0"/>
                <a:cs typeface="Times New Roman" panose="02020603050405020304" pitchFamily="18" charset="0"/>
              </a:rPr>
              <a:t>Regulatory Issues</a:t>
            </a:r>
            <a:endParaRPr lang="en-US" sz="24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CB033E00-5119-4205-BD29-9D1A753BE3C3}"/>
              </a:ext>
            </a:extLst>
          </p:cNvPr>
          <p:cNvSpPr>
            <a:spLocks noGrp="1"/>
          </p:cNvSpPr>
          <p:nvPr>
            <p:ph type="body" sz="quarter" idx="15"/>
          </p:nvPr>
        </p:nvSpPr>
        <p:spPr/>
        <p:txBody>
          <a:bodyPr>
            <a:normAutofit/>
          </a:bodyPr>
          <a:lstStyle/>
          <a:p>
            <a:r>
              <a:rPr lang="en-IN" sz="2400" dirty="0">
                <a:latin typeface="Times New Roman" panose="02020603050405020304" pitchFamily="18" charset="0"/>
                <a:cs typeface="Times New Roman" panose="02020603050405020304" pitchFamily="18" charset="0"/>
              </a:rPr>
              <a:t>Antitrust Concerns</a:t>
            </a:r>
            <a:endParaRPr lang="en-US" sz="24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0C0A6450-4901-4648-A1D8-F9E19429FA66}"/>
              </a:ext>
            </a:extLst>
          </p:cNvPr>
          <p:cNvSpPr>
            <a:spLocks noGrp="1"/>
          </p:cNvSpPr>
          <p:nvPr>
            <p:ph type="body" sz="quarter" idx="16"/>
          </p:nvPr>
        </p:nvSpPr>
        <p:spPr/>
        <p:txBody>
          <a:bodyPr>
            <a:normAutofit/>
          </a:bodyPr>
          <a:lstStyle/>
          <a:p>
            <a:r>
              <a:rPr lang="en-IN" sz="2400" dirty="0">
                <a:latin typeface="Times New Roman" panose="02020603050405020304" pitchFamily="18" charset="0"/>
                <a:cs typeface="Times New Roman" panose="02020603050405020304" pitchFamily="18" charset="0"/>
              </a:rPr>
              <a:t>Ethics of the Metaverse</a:t>
            </a:r>
            <a:endParaRPr lang="en-US" sz="2400"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246A07C8-F3A3-4A79-ADA4-D3DF410E6827}"/>
              </a:ext>
            </a:extLst>
          </p:cNvPr>
          <p:cNvSpPr>
            <a:spLocks noGrp="1"/>
          </p:cNvSpPr>
          <p:nvPr>
            <p:ph type="body" sz="quarter" idx="17"/>
          </p:nvPr>
        </p:nvSpPr>
        <p:spPr/>
        <p:txBody>
          <a:bodyPr>
            <a:normAutofit/>
          </a:bodyPr>
          <a:lstStyle/>
          <a:p>
            <a:r>
              <a:rPr lang="en-IN" sz="2400" dirty="0">
                <a:latin typeface="Times New Roman" panose="02020603050405020304" pitchFamily="18" charset="0"/>
                <a:cs typeface="Times New Roman" panose="02020603050405020304" pitchFamily="18" charset="0"/>
              </a:rPr>
              <a:t>User Safety and Privacy</a:t>
            </a:r>
            <a:endParaRPr lang="en-US" sz="2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6B48CA6F-C72D-F944-B10D-0504BB669B47}"/>
              </a:ext>
            </a:extLst>
          </p:cNvPr>
          <p:cNvSpPr>
            <a:spLocks noGrp="1"/>
          </p:cNvSpPr>
          <p:nvPr>
            <p:ph type="sldNum" sz="quarter" idx="12"/>
          </p:nvPr>
        </p:nvSpPr>
        <p:spPr>
          <a:xfrm>
            <a:off x="10352540" y="-438539"/>
            <a:ext cx="838199" cy="242597"/>
          </a:xfrm>
        </p:spPr>
        <p:txBody>
          <a:bodyPr/>
          <a:lstStyle/>
          <a:p>
            <a:fld id="{9FF96B15-8338-45D5-A943-561235072D66}" type="slidenum">
              <a:rPr lang="en-US" smtClean="0"/>
              <a:t>9</a:t>
            </a:fld>
            <a:endParaRPr lang="en-US" dirty="0"/>
          </a:p>
        </p:txBody>
      </p:sp>
      <p:pic>
        <p:nvPicPr>
          <p:cNvPr id="20" name="Picture Placeholder 19">
            <a:extLst>
              <a:ext uri="{FF2B5EF4-FFF2-40B4-BE49-F238E27FC236}">
                <a16:creationId xmlns:a16="http://schemas.microsoft.com/office/drawing/2014/main" id="{7B854C96-C420-36FB-8F3E-F09AA5708D41}"/>
              </a:ext>
            </a:extLst>
          </p:cNvPr>
          <p:cNvPicPr>
            <a:picLocks noGrp="1" noChangeAspect="1"/>
          </p:cNvPicPr>
          <p:nvPr>
            <p:ph type="pic" sz="quarter" idx="18"/>
          </p:nvPr>
        </p:nvPicPr>
        <p:blipFill>
          <a:blip r:embed="rId2"/>
          <a:srcRect l="9559" r="9559"/>
          <a:stretch>
            <a:fillRect/>
          </a:stretch>
        </p:blipFill>
        <p:spPr/>
      </p:pic>
      <p:pic>
        <p:nvPicPr>
          <p:cNvPr id="22" name="Picture Placeholder 21">
            <a:extLst>
              <a:ext uri="{FF2B5EF4-FFF2-40B4-BE49-F238E27FC236}">
                <a16:creationId xmlns:a16="http://schemas.microsoft.com/office/drawing/2014/main" id="{F2927FF9-299D-7143-9E6E-8E046E84D8D5}"/>
              </a:ext>
            </a:extLst>
          </p:cNvPr>
          <p:cNvPicPr>
            <a:picLocks noGrp="1" noChangeAspect="1"/>
          </p:cNvPicPr>
          <p:nvPr>
            <p:ph type="pic" sz="quarter" idx="19"/>
          </p:nvPr>
        </p:nvPicPr>
        <p:blipFill>
          <a:blip r:embed="rId3"/>
          <a:srcRect/>
          <a:stretch>
            <a:fillRect/>
          </a:stretch>
        </p:blipFill>
        <p:spPr/>
      </p:pic>
      <p:pic>
        <p:nvPicPr>
          <p:cNvPr id="24" name="Picture Placeholder 23">
            <a:extLst>
              <a:ext uri="{FF2B5EF4-FFF2-40B4-BE49-F238E27FC236}">
                <a16:creationId xmlns:a16="http://schemas.microsoft.com/office/drawing/2014/main" id="{7A5F129E-6476-A07E-A4D6-73D6110020BD}"/>
              </a:ext>
            </a:extLst>
          </p:cNvPr>
          <p:cNvPicPr>
            <a:picLocks noGrp="1" noChangeAspect="1"/>
          </p:cNvPicPr>
          <p:nvPr>
            <p:ph type="pic" sz="quarter" idx="20"/>
          </p:nvPr>
        </p:nvPicPr>
        <p:blipFill>
          <a:blip r:embed="rId4"/>
          <a:srcRect/>
          <a:stretch>
            <a:fillRect/>
          </a:stretch>
        </p:blipFill>
        <p:spPr/>
      </p:pic>
      <p:pic>
        <p:nvPicPr>
          <p:cNvPr id="26" name="Picture Placeholder 25">
            <a:extLst>
              <a:ext uri="{FF2B5EF4-FFF2-40B4-BE49-F238E27FC236}">
                <a16:creationId xmlns:a16="http://schemas.microsoft.com/office/drawing/2014/main" id="{2F24E970-81AC-A7CA-80D3-53CD5A7742AD}"/>
              </a:ext>
            </a:extLst>
          </p:cNvPr>
          <p:cNvPicPr>
            <a:picLocks noGrp="1" noChangeAspect="1"/>
          </p:cNvPicPr>
          <p:nvPr>
            <p:ph type="pic" sz="quarter" idx="21"/>
          </p:nvPr>
        </p:nvPicPr>
        <p:blipFill>
          <a:blip r:embed="rId5"/>
          <a:srcRect/>
          <a:stretch>
            <a:fillRect/>
          </a:stretch>
        </p:blipFill>
        <p:spPr>
          <a:xfrm>
            <a:off x="5556214" y="3985794"/>
            <a:ext cx="1165337" cy="1104088"/>
          </a:xfrm>
        </p:spPr>
      </p:pic>
      <p:pic>
        <p:nvPicPr>
          <p:cNvPr id="28" name="Picture Placeholder 27">
            <a:extLst>
              <a:ext uri="{FF2B5EF4-FFF2-40B4-BE49-F238E27FC236}">
                <a16:creationId xmlns:a16="http://schemas.microsoft.com/office/drawing/2014/main" id="{57997BCB-8FAE-47A5-7E30-C72DE540EE1B}"/>
              </a:ext>
            </a:extLst>
          </p:cNvPr>
          <p:cNvPicPr>
            <a:picLocks noGrp="1" noChangeAspect="1"/>
          </p:cNvPicPr>
          <p:nvPr>
            <p:ph type="pic" sz="quarter" idx="23"/>
          </p:nvPr>
        </p:nvPicPr>
        <p:blipFill>
          <a:blip r:embed="rId6"/>
          <a:srcRect t="3571" b="3571"/>
          <a:stretch>
            <a:fillRect/>
          </a:stretch>
        </p:blipFill>
        <p:spPr/>
      </p:pic>
    </p:spTree>
    <p:extLst>
      <p:ext uri="{BB962C8B-B14F-4D97-AF65-F5344CB8AC3E}">
        <p14:creationId xmlns:p14="http://schemas.microsoft.com/office/powerpoint/2010/main" val="944875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F66741836_Beginning of the year procedures_AAS_v5" id="{51CF042C-A21F-4772-ACB5-34142877F475}" vid="{78ABB5F0-5DDF-4844-A82C-FEADF47C5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B9AE35-8A31-4380-94A6-86E5DFCDD123}">
  <ds:schemaRefs>
    <ds:schemaRef ds:uri="http://schemas.microsoft.com/sharepoint/v3/contenttype/forms"/>
  </ds:schemaRefs>
</ds:datastoreItem>
</file>

<file path=customXml/itemProps2.xml><?xml version="1.0" encoding="utf-8"?>
<ds:datastoreItem xmlns:ds="http://schemas.openxmlformats.org/officeDocument/2006/customXml" ds:itemID="{F983CA34-C6E2-49BA-ACFF-78ADEC0C28F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70D0EAE-52CD-493E-A174-3A7CD0E9C7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Beginning of the year procedures</Template>
  <TotalTime>153</TotalTime>
  <Words>897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 Boardroom</vt:lpstr>
      <vt:lpstr>PowerPoint Presentation</vt:lpstr>
      <vt:lpstr>INTRODUCTION</vt:lpstr>
      <vt:lpstr>METAVERSE</vt:lpstr>
      <vt:lpstr>META’S CORE PLATFORMS</vt:lpstr>
      <vt:lpstr>Focus on Immersive Experiences (VR/AR): Meta is investing heavily in virtual reality (VR) and augmented reality (AR) to create deeply immersive digital experiences where people can interact in more lifelike ways. Enhancing Digital Spaces: Meta aims to improve virtual environments that support collaboration, creativity, and entertainment, allowing users to work together, socialize, and create in new and interactive ways. Expansion into the Gaming Industry: Meta is growing its presence in gaming, particularly through VR platforms like Horizon Worlds, where users can explore, build, and play in virtual worlds, as part of its broader metaverse strategy. </vt:lpstr>
      <vt:lpstr>SECURITY</vt:lpstr>
      <vt:lpstr>INVESTMENTS IN AR/VR</vt:lpstr>
      <vt:lpstr>ECONOMIC ECOSYSTEM</vt:lpstr>
      <vt:lpstr>CHALLENGES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Mahima Pidikiti</dc:creator>
  <cp:lastModifiedBy>Mahima Pidikiti</cp:lastModifiedBy>
  <cp:revision>1</cp:revision>
  <dcterms:created xsi:type="dcterms:W3CDTF">2024-10-10T09:28:35Z</dcterms:created>
  <dcterms:modified xsi:type="dcterms:W3CDTF">2024-10-17T15:41:02Z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