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093E-250E-49A5-9641-B5348F3CDC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8376-31C8-4227-B4CE-A8E50D11EF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2.jpe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6" Type="http://schemas.microsoft.com/office/2007/relationships/media" Target="../media/media1.mp4"/><Relationship Id="rId5" Type="http://schemas.openxmlformats.org/officeDocument/2006/relationships/video" Target="../media/media1.mp4"/><Relationship Id="rId4" Type="http://schemas.openxmlformats.org/officeDocument/2006/relationships/image" Target="../media/image2.jpe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083498"/>
            <a:ext cx="9555203" cy="1265255"/>
          </a:xfrm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ELITE HACK CHALLENGE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905" y="1927412"/>
            <a:ext cx="10246659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ELITE HACK CHALLENGE-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collaboration with CSI Hyderabad Chapter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24</a:t>
            </a:r>
            <a:r>
              <a:rPr 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February to 25</a:t>
            </a:r>
            <a:r>
              <a:rPr 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February,2023.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Health, Agriculture, Culture, Know your security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No:#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25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Team Name:#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TRAGIC BYTES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NAME: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Recommendation using Machine Learning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4" y="-154393"/>
            <a:ext cx="3550024" cy="16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13765" y="224118"/>
            <a:ext cx="0" cy="632011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765" y="224118"/>
            <a:ext cx="1141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725835" y="224118"/>
            <a:ext cx="0" cy="632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3765" y="6544233"/>
            <a:ext cx="1141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792" y="313766"/>
            <a:ext cx="634048" cy="507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57" y="249528"/>
            <a:ext cx="634048" cy="634048"/>
          </a:xfrm>
          <a:prstGeom prst="rect">
            <a:avLst/>
          </a:prstGeom>
        </p:spPr>
      </p:pic>
      <p:pic>
        <p:nvPicPr>
          <p:cNvPr id="1034" name="Picture 10" descr="CSI SB GECB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025" y="282539"/>
            <a:ext cx="535442" cy="56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2321"/>
            <a:ext cx="10515600" cy="9816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Elements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and Impact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6859" y="537882"/>
            <a:ext cx="0" cy="563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6859" y="537882"/>
            <a:ext cx="1093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3800" y="537882"/>
            <a:ext cx="0" cy="563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6859" y="6176963"/>
            <a:ext cx="1093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858" y="224047"/>
            <a:ext cx="3554276" cy="1676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1" y="646163"/>
            <a:ext cx="536494" cy="5730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881" y="615676"/>
            <a:ext cx="634048" cy="634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40" y="682273"/>
            <a:ext cx="634048" cy="50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2658"/>
            <a:ext cx="10515600" cy="8875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STATEMENT(S)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480"/>
            <a:ext cx="10515600" cy="41148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The common problem existing among the Indian farmers are </a:t>
            </a:r>
            <a:r>
              <a:rPr lang="en-IN" sz="3200" b="1" dirty="0" smtClean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they don't choose the right crop based on their soil requirements and surrounding environmental conditions.</a:t>
            </a:r>
            <a:endParaRPr lang="en-IN" sz="3200" b="1" dirty="0" smtClean="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r>
              <a:rPr lang="en-US" altLang="en-IN" sz="3200" b="1" dirty="0" smtClean="0">
                <a:latin typeface="Bahnschrift Light" panose="020B0502040204020203" charset="0"/>
                <a:cs typeface="Bahnschrift Light" panose="020B0502040204020203" charset="0"/>
              </a:rPr>
              <a:t> </a:t>
            </a:r>
            <a:r>
              <a:rPr lang="en-US" altLang="en-IN" sz="3200" dirty="0" smtClean="0">
                <a:latin typeface="Bahnschrift Light" panose="020B0502040204020203" charset="0"/>
                <a:cs typeface="Bahnschrift Light" panose="020B0502040204020203" charset="0"/>
              </a:rPr>
              <a:t>Due to this they face a serious setback in productivity.</a:t>
            </a:r>
            <a:endParaRPr lang="en-IN" sz="3200" b="1" dirty="0" smtClean="0">
              <a:latin typeface="Bahnschrift Light" panose="020B0502040204020203" charset="0"/>
              <a:cs typeface="Bahnschrift Light" panose="020B0502040204020203" charset="0"/>
            </a:endParaRPr>
          </a:p>
          <a:p>
            <a:pPr>
              <a:buNone/>
            </a:pPr>
            <a:endParaRPr lang="en-US" sz="3200" b="1" dirty="0" smtClean="0">
              <a:latin typeface="Bahnschrift Light" panose="020B0502040204020203" charset="0"/>
              <a:cs typeface="Bahnschrift Light" panose="020B0502040204020203" charset="0"/>
            </a:endParaRPr>
          </a:p>
          <a:p>
            <a:pPr>
              <a:buNone/>
            </a:pPr>
            <a:endParaRPr lang="en-US" sz="3200" dirty="0" smtClean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0" indent="0">
              <a:buNone/>
            </a:pPr>
            <a:endParaRPr lang="en-US" sz="3200" dirty="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78224"/>
            <a:ext cx="0" cy="55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578224"/>
            <a:ext cx="10295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134165" y="578224"/>
            <a:ext cx="219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3800" y="578224"/>
            <a:ext cx="0" cy="55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61769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769" y="264384"/>
            <a:ext cx="3554276" cy="1676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1" y="646163"/>
            <a:ext cx="536494" cy="5730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75" y="615676"/>
            <a:ext cx="634048" cy="6340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40" y="682273"/>
            <a:ext cx="634048" cy="50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8529"/>
            <a:ext cx="10515600" cy="126401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360" y="1825625"/>
            <a:ext cx="10515600" cy="435133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Smart farming is an approach that utilizes modern technologies and data analysis to increase the efficiency and productivity of agricultural practices.</a:t>
            </a:r>
            <a:endParaRPr lang="en-US" dirty="0" smtClean="0"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dirty="0" smtClean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One of the techniques of smart farming is </a:t>
            </a:r>
            <a:r>
              <a:rPr lang="en-US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CROP </a:t>
            </a:r>
            <a:r>
              <a:rPr lang="en-US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RECOMMENDATION using machine learning.</a:t>
            </a:r>
            <a:endParaRPr lang="en-US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US" dirty="0">
                <a:latin typeface="Bahnschrift Light" panose="020B0502040204020203" charset="0"/>
                <a:cs typeface="Bahnschrift Light" panose="020B0502040204020203" charset="0"/>
              </a:rPr>
              <a:t>To impelement crop recommendation,several steps are to be performed such as: collecting data,analyzing the data,develop a model, vaidate it and deploy the model.</a:t>
            </a:r>
            <a:endParaRPr lang="en-US" dirty="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12694" y="443753"/>
            <a:ext cx="0" cy="573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2694" y="443753"/>
            <a:ext cx="1064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353800" y="443753"/>
            <a:ext cx="0" cy="573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2694" y="6176963"/>
            <a:ext cx="1064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350" y="196292"/>
            <a:ext cx="3554276" cy="16765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1" y="557466"/>
            <a:ext cx="536494" cy="5730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82" y="514087"/>
            <a:ext cx="634048" cy="6340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165" y="596832"/>
            <a:ext cx="634048" cy="50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8230"/>
            <a:ext cx="10515600" cy="119951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51329"/>
            <a:ext cx="0" cy="560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551329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01400" y="551329"/>
            <a:ext cx="0" cy="5755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6159032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86" y="284479"/>
            <a:ext cx="3554276" cy="1676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60" y="658912"/>
            <a:ext cx="536494" cy="5730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17" y="628425"/>
            <a:ext cx="634048" cy="634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29" y="724186"/>
            <a:ext cx="634048" cy="507800"/>
          </a:xfrm>
          <a:prstGeom prst="rect">
            <a:avLst/>
          </a:prstGeom>
        </p:spPr>
      </p:pic>
      <p:graphicFrame>
        <p:nvGraphicFramePr>
          <p:cNvPr id="8" name="Content Placeholder 7"/>
          <p:cNvGraphicFramePr/>
          <p:nvPr>
            <p:ph sz="half" idx="1"/>
          </p:nvPr>
        </p:nvGraphicFramePr>
        <p:xfrm>
          <a:off x="1367790" y="2052955"/>
          <a:ext cx="2874645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645"/>
              </a:tblGrid>
              <a:tr h="471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 COLLECTED</a:t>
                      </a:r>
                      <a:endParaRPr lang="en-US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SOIL PH</a:t>
                      </a:r>
                      <a:endParaRPr lang="en-US"/>
                    </a:p>
                  </a:txBody>
                  <a:tcPr anchor="ctr" anchorCtr="0"/>
                </a:tc>
              </a:tr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SOIL NUTRIENTS</a:t>
                      </a:r>
                      <a:endParaRPr lang="en-US"/>
                    </a:p>
                  </a:txBody>
                  <a:tcPr anchor="ctr" anchorCtr="0"/>
                </a:tc>
              </a:tr>
              <a:tr h="647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</a:tr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RAINFALL</a:t>
                      </a:r>
                      <a:endParaRPr lang="en-US"/>
                    </a:p>
                  </a:txBody>
                  <a:tcPr anchor="ctr" anchorCtr="0"/>
                </a:tc>
              </a:tr>
              <a:tr h="646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TEMPARATURE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656455" y="2928620"/>
            <a:ext cx="3044190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634865" y="2382520"/>
            <a:ext cx="2414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DECISION TREE</a:t>
            </a:r>
            <a:endParaRPr lang="en-US"/>
          </a:p>
          <a:p>
            <a:r>
              <a:rPr lang="en-US"/>
              <a:t>NAIVE BAYES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742180" y="3924300"/>
            <a:ext cx="2426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LOGISTIC REGRESSION</a:t>
            </a:r>
            <a:endParaRPr lang="en-US"/>
          </a:p>
          <a:p>
            <a:r>
              <a:rPr lang="en-US"/>
              <a:t>RANDOM FOREST</a:t>
            </a:r>
            <a:endParaRPr lang="en-US"/>
          </a:p>
          <a:p>
            <a:r>
              <a:rPr lang="en-US"/>
              <a:t>SVM</a:t>
            </a:r>
            <a:endParaRPr lang="en-US"/>
          </a:p>
        </p:txBody>
      </p:sp>
      <p:pic>
        <p:nvPicPr>
          <p:cNvPr id="20" name="Content Placeholder 19" descr="WhatsApp Image 2023-02-24 at 12.00.17 PM"/>
          <p:cNvPicPr>
            <a:picLocks noChangeAspect="1"/>
          </p:cNvPicPr>
          <p:nvPr>
            <p:ph sz="half" idx="2"/>
          </p:nvPr>
        </p:nvPicPr>
        <p:blipFill>
          <a:blip r:embed="rId5"/>
          <a:srcRect l="1004" t="5725"/>
          <a:stretch>
            <a:fillRect/>
          </a:stretch>
        </p:blipFill>
        <p:spPr>
          <a:xfrm>
            <a:off x="8114665" y="2192655"/>
            <a:ext cx="2816225" cy="348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/>
      <p:bldP spid="17" grpId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1842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ELEMENTS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3200" dirty="0">
                <a:latin typeface="Bahnschrift Light" panose="020B0502040204020203" charset="0"/>
                <a:cs typeface="Bahnschrift Light" panose="020B0502040204020203" charset="0"/>
              </a:rPr>
              <a:t>The Three Key Elements are:</a:t>
            </a:r>
            <a:endParaRPr lang="en-US" sz="3200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 sz="3200" dirty="0">
                <a:latin typeface="Bahnschrift Light" panose="020B0502040204020203" charset="0"/>
                <a:cs typeface="Bahnschrift Light" panose="020B0502040204020203" charset="0"/>
              </a:rPr>
              <a:t> Big Data Analytics</a:t>
            </a:r>
            <a:endParaRPr lang="en-US" sz="3200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 sz="3200" dirty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 Precision Farming</a:t>
            </a:r>
            <a:endParaRPr lang="en-US" sz="3200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 sz="3200" dirty="0">
                <a:latin typeface="Bahnschrift Light" panose="020B0502040204020203" charset="0"/>
                <a:cs typeface="Bahnschrift Light" panose="020B0502040204020203" charset="0"/>
              </a:rPr>
              <a:t> Machine Learning</a:t>
            </a:r>
            <a:endParaRPr lang="en-US" sz="3200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0" indent="0">
              <a:buNone/>
            </a:pPr>
            <a:r>
              <a:rPr lang="en-US" sz="3200" dirty="0">
                <a:latin typeface="Bahnschrift Light" panose="020B0502040204020203" charset="0"/>
                <a:cs typeface="Bahnschrift Light" panose="020B0502040204020203" charset="0"/>
              </a:rPr>
              <a:t> </a:t>
            </a:r>
            <a:endParaRPr lang="en-US" sz="3200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3200" dirty="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45459"/>
            <a:ext cx="0" cy="553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645459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3800" y="645459"/>
            <a:ext cx="0" cy="553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61769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010" y="385412"/>
            <a:ext cx="3554276" cy="16765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53" y="795353"/>
            <a:ext cx="536494" cy="5730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8" y="764866"/>
            <a:ext cx="634048" cy="634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409" y="818271"/>
            <a:ext cx="634048" cy="507800"/>
          </a:xfrm>
          <a:prstGeom prst="rect">
            <a:avLst/>
          </a:prstGeom>
        </p:spPr>
      </p:pic>
      <p:pic>
        <p:nvPicPr>
          <p:cNvPr id="6" name="Content Placeholder 5" descr="WhatsApp Image 2023-02-24 at 12.14.17 PM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552565" y="3049270"/>
            <a:ext cx="4269105" cy="2801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760"/>
            <a:ext cx="10515600" cy="130429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AND IMPACT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5050"/>
            <a:ext cx="5181600" cy="3872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ym typeface="+mn-ea"/>
              </a:rPr>
              <a:t>Crop recommendation prototype helps to: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sym typeface="+mn-ea"/>
              </a:rPr>
              <a:t>Increase crop yields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sym typeface="+mn-ea"/>
              </a:rPr>
              <a:t>Optimise resource utilization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sym typeface="+mn-ea"/>
              </a:rPr>
              <a:t>Reduce risk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sym typeface="+mn-ea"/>
              </a:rPr>
              <a:t>Improve sustainability</a:t>
            </a:r>
            <a:endParaRPr lang="en-IN" dirty="0" smtClean="0"/>
          </a:p>
          <a:p>
            <a:pPr>
              <a:buNone/>
            </a:pPr>
            <a:r>
              <a:rPr lang="en-IN" dirty="0" smtClean="0">
                <a:sym typeface="+mn-ea"/>
              </a:rPr>
              <a:t>The accuracy of the model depends on the quality of the data used to train the model.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8906" y="537882"/>
            <a:ext cx="0" cy="578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8906" y="537882"/>
            <a:ext cx="10694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8906" y="6320118"/>
            <a:ext cx="10694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363" y="291285"/>
            <a:ext cx="3554276" cy="16765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15" y="660875"/>
            <a:ext cx="536494" cy="57307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353800" y="537882"/>
            <a:ext cx="0" cy="578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69" y="599901"/>
            <a:ext cx="634048" cy="6340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29" y="710456"/>
            <a:ext cx="634048" cy="507800"/>
          </a:xfrm>
          <a:prstGeom prst="rect">
            <a:avLst/>
          </a:prstGeom>
        </p:spPr>
      </p:pic>
      <p:pic>
        <p:nvPicPr>
          <p:cNvPr id="4" name="WhatsApp Video 2023-02-24 at 12.33.31 PM">
            <a:hlinkClick r:id="" action="ppaction://media"/>
          </p:cNvPr>
          <p:cNvPicPr>
            <a:picLocks noChangeAspect="1"/>
          </p:cNvPicPr>
          <p:nvPr>
            <p:ph sz="half" idx="2"/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356475" y="2460625"/>
            <a:ext cx="3592830" cy="2465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2"/>
            <a:ext cx="10515600" cy="12236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 Mahin Emroz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7995102455-mahinemroz@gmail.com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:https://www.linkedin.com/in/mahin-emroz-b0b68a267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Kota Thanvi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-8688973148-kotathanvi3@gmail.com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linkedin:https://www.linkedin.com/in/kota-thanvi-286819233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Paderu Pranitha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-8143187941-paderupranitha066@gmail.com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likedin:https://www.linkedin.com/in/paderu-pranitha-2a98b7267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Chamarthi Sharvani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-9985111654-sharvaniram.chamarthi@gmail.com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linkedin:https://www.linkedin.com/in/sharvani-chamarthi-874392267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365125"/>
            <a:ext cx="0" cy="581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6512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3800" y="365125"/>
            <a:ext cx="0" cy="581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61769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87" y="149079"/>
            <a:ext cx="3554276" cy="1676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23" y="569928"/>
            <a:ext cx="536494" cy="5730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10" y="533242"/>
            <a:ext cx="634048" cy="634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05" y="581172"/>
            <a:ext cx="634048" cy="50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lus/>
      </p:transition>
    </mc:Choice>
    <mc:Fallback>
      <p:transition spd="slow">
        <p:plus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WPS Presentation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Leelawadee UI Semilight</vt:lpstr>
      <vt:lpstr>Algerian</vt:lpstr>
      <vt:lpstr>Arial Rounded MT Bold</vt:lpstr>
      <vt:lpstr>Bahnschrift Light</vt:lpstr>
      <vt:lpstr>Wingdings</vt:lpstr>
      <vt:lpstr>Trebuchet MS</vt:lpstr>
      <vt:lpstr>Tw Cen MT</vt:lpstr>
      <vt:lpstr>Tw Cen MT Condensed</vt:lpstr>
      <vt:lpstr>Sylfaen</vt:lpstr>
      <vt:lpstr>Sitka Text Semibold</vt:lpstr>
      <vt:lpstr>Yu Gothic Light</vt:lpstr>
      <vt:lpstr>Yu Gothic Medium</vt:lpstr>
      <vt:lpstr>Tahoma</vt:lpstr>
      <vt:lpstr>Verdana</vt:lpstr>
      <vt:lpstr>Arial Black</vt:lpstr>
      <vt:lpstr>Agency FB</vt:lpstr>
      <vt:lpstr>Bahnschrift</vt:lpstr>
      <vt:lpstr>Bahnschrift Light SemiCondensed</vt:lpstr>
      <vt:lpstr>Snap ITC</vt:lpstr>
      <vt:lpstr>Tempus Sans ITC</vt:lpstr>
      <vt:lpstr>Bahnschrift SemiBold SemiCondensed</vt:lpstr>
      <vt:lpstr>Bahnschrift SemiBold Condensed</vt:lpstr>
      <vt:lpstr>Bahnschrift SemiBold</vt:lpstr>
      <vt:lpstr>Office Theme</vt:lpstr>
      <vt:lpstr>  ELITE HACK CHALLENGE </vt:lpstr>
      <vt:lpstr>OUTLINE</vt:lpstr>
      <vt:lpstr>PROBLEM STATEMENT(S)</vt:lpstr>
      <vt:lpstr>PROPOSED METHODOLOGY</vt:lpstr>
      <vt:lpstr>TEST RESULTS</vt:lpstr>
      <vt:lpstr>INNOVATION ELEMENTS</vt:lpstr>
      <vt:lpstr>VALUE AND IMPACT</vt:lpstr>
      <vt:lpstr>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ELITE HACK CHALLENGE </dc:title>
  <dc:creator>ramakrishna</dc:creator>
  <cp:lastModifiedBy>shoai</cp:lastModifiedBy>
  <cp:revision>10</cp:revision>
  <dcterms:created xsi:type="dcterms:W3CDTF">2023-02-22T06:05:00Z</dcterms:created>
  <dcterms:modified xsi:type="dcterms:W3CDTF">2023-02-24T07:32:38Z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006598019DF6473696E70DF53E603E72</vt:lpwstr>
  </property>
  <property fmtid="{D5CDD505-2E9C-101B-9397-08002B2CF9AE}" pid="3" name="KSOProductBuildVer">
    <vt:lpwstr>1033-11.2.0.11494</vt:lpwstr>
  </property>
</Properties>
</file>