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9.png"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86847"/>
            <a:ext cx="248811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b="0" i="0" u="none" strike="noStrike" cap="none" dirty="0" err="1">
                <a:solidFill>
                  <a:schemeClr val="tx1"/>
                </a:solidFill>
                <a:latin typeface="Arial"/>
                <a:ea typeface="Arial"/>
                <a:cs typeface="Arial"/>
                <a:sym typeface="Arial"/>
              </a:rPr>
              <a:t>Mahindhan</a:t>
            </a:r>
            <a:r>
              <a:rPr lang="en-GB" sz="1100" b="0" i="0" u="none" strike="noStrike" cap="none" dirty="0">
                <a:solidFill>
                  <a:schemeClr val="tx1"/>
                </a:solidFill>
                <a:latin typeface="Arial"/>
                <a:ea typeface="Arial"/>
                <a:cs typeface="Arial"/>
                <a:sym typeface="Arial"/>
              </a:rPr>
              <a:t>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a:t>
            </a:r>
            <a:r>
              <a:rPr lang="en-GB" sz="1100" b="0" i="0" u="none" strike="noStrike" cap="none" dirty="0">
                <a:solidFill>
                  <a:schemeClr val="tx1"/>
                </a:solidFill>
                <a:latin typeface="Arial"/>
                <a:ea typeface="Arial"/>
                <a:cs typeface="Arial"/>
                <a:sym typeface="Arial"/>
              </a:rPr>
              <a:t>52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155</TotalTime>
  <Words>1197</Words>
  <Application>Microsoft Office PowerPoint</Application>
  <PresentationFormat>On-screen Show (16:9)</PresentationFormat>
  <Paragraphs>71</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Jayaprakash Abi</cp:lastModifiedBy>
  <cp:revision>10</cp:revision>
  <dcterms:modified xsi:type="dcterms:W3CDTF">2024-04-06T07:11:41Z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