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323" r:id="rId3"/>
    <p:sldId id="325" r:id="rId4"/>
    <p:sldId id="322" r:id="rId5"/>
    <p:sldId id="326" r:id="rId6"/>
    <p:sldId id="321" r:id="rId7"/>
    <p:sldId id="324" r:id="rId8"/>
    <p:sldId id="2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0D75F-73F6-467C-8B5A-E96364E1170A}" type="datetimeFigureOut">
              <a:rPr lang="en-IN" smtClean="0"/>
              <a:t>22-03-2025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F4ECA-A2DA-4C65-B4BB-80B02CF0864D}" type="slidenum">
              <a:rPr lang="en-IN" smtClean="0"/>
              <a:t>‹#›</a:t>
            </a:fld>
            <a:endParaRPr lang="en-IN"/>
          </a:p>
        </p:txBody>
      </p:sp>
    </p:spTree>
    <p:extLst>
      <p:ext uri="{BB962C8B-B14F-4D97-AF65-F5344CB8AC3E}">
        <p14:creationId xmlns:p14="http://schemas.microsoft.com/office/powerpoint/2010/main" val="57319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799" y="4343379"/>
            <a:ext cx="5486389" cy="41147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914400" y="2130429"/>
            <a:ext cx="10363200" cy="1470025"/>
          </a:xfrm>
          <a:prstGeom prst="rect">
            <a:avLst/>
          </a:prstGeom>
          <a:noFill/>
          <a:ln>
            <a:noFill/>
          </a:ln>
        </p:spPr>
        <p:txBody>
          <a:bodyPr spcFirstLastPara="1" wrap="square" lIns="81025" tIns="40500" rIns="81025" bIns="405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828800" y="3886200"/>
            <a:ext cx="8534400" cy="1752600"/>
          </a:xfrm>
          <a:prstGeom prst="rect">
            <a:avLst/>
          </a:prstGeom>
          <a:noFill/>
          <a:ln>
            <a:noFill/>
          </a:ln>
        </p:spPr>
        <p:txBody>
          <a:bodyPr spcFirstLastPara="1" wrap="square" lIns="81025" tIns="40500" rIns="81025" bIns="40500" anchor="t" anchorCtr="0">
            <a:normAutofit/>
          </a:bodyPr>
          <a:lstStyle>
            <a:lvl1pPr lvl="0" algn="ctr">
              <a:spcBef>
                <a:spcPts val="672"/>
              </a:spcBef>
              <a:spcAft>
                <a:spcPts val="0"/>
              </a:spcAft>
              <a:buClr>
                <a:srgbClr val="888888"/>
              </a:buClr>
              <a:buSzPts val="3360"/>
              <a:buNone/>
              <a:defRPr>
                <a:solidFill>
                  <a:srgbClr val="888888"/>
                </a:solidFill>
              </a:defRPr>
            </a:lvl1pPr>
            <a:lvl2pPr lvl="1" algn="ctr">
              <a:spcBef>
                <a:spcPts val="600"/>
              </a:spcBef>
              <a:spcAft>
                <a:spcPts val="0"/>
              </a:spcAft>
              <a:buClr>
                <a:srgbClr val="888888"/>
              </a:buClr>
              <a:buSzPts val="3000"/>
              <a:buNone/>
              <a:defRPr>
                <a:solidFill>
                  <a:srgbClr val="888888"/>
                </a:solidFill>
              </a:defRPr>
            </a:lvl2pPr>
            <a:lvl3pPr lvl="2" algn="ctr">
              <a:spcBef>
                <a:spcPts val="504"/>
              </a:spcBef>
              <a:spcAft>
                <a:spcPts val="0"/>
              </a:spcAft>
              <a:buClr>
                <a:srgbClr val="888888"/>
              </a:buClr>
              <a:buSzPts val="2520"/>
              <a:buNone/>
              <a:defRPr>
                <a:solidFill>
                  <a:srgbClr val="888888"/>
                </a:solidFill>
              </a:defRPr>
            </a:lvl3pPr>
            <a:lvl4pPr lvl="3" algn="ctr">
              <a:spcBef>
                <a:spcPts val="432"/>
              </a:spcBef>
              <a:spcAft>
                <a:spcPts val="0"/>
              </a:spcAft>
              <a:buClr>
                <a:srgbClr val="888888"/>
              </a:buClr>
              <a:buSzPts val="2160"/>
              <a:buNone/>
              <a:defRPr>
                <a:solidFill>
                  <a:srgbClr val="888888"/>
                </a:solidFill>
              </a:defRPr>
            </a:lvl4pPr>
            <a:lvl5pPr lvl="4" algn="ctr">
              <a:spcBef>
                <a:spcPts val="432"/>
              </a:spcBef>
              <a:spcAft>
                <a:spcPts val="0"/>
              </a:spcAft>
              <a:buClr>
                <a:srgbClr val="888888"/>
              </a:buClr>
              <a:buSzPts val="2160"/>
              <a:buNone/>
              <a:defRPr>
                <a:solidFill>
                  <a:srgbClr val="888888"/>
                </a:solidFill>
              </a:defRPr>
            </a:lvl5pPr>
            <a:lvl6pPr lvl="5" algn="ctr">
              <a:spcBef>
                <a:spcPts val="432"/>
              </a:spcBef>
              <a:spcAft>
                <a:spcPts val="0"/>
              </a:spcAft>
              <a:buClr>
                <a:srgbClr val="888888"/>
              </a:buClr>
              <a:buSzPts val="2160"/>
              <a:buNone/>
              <a:defRPr>
                <a:solidFill>
                  <a:srgbClr val="888888"/>
                </a:solidFill>
              </a:defRPr>
            </a:lvl6pPr>
            <a:lvl7pPr lvl="6" algn="ctr">
              <a:spcBef>
                <a:spcPts val="432"/>
              </a:spcBef>
              <a:spcAft>
                <a:spcPts val="0"/>
              </a:spcAft>
              <a:buClr>
                <a:srgbClr val="888888"/>
              </a:buClr>
              <a:buSzPts val="2160"/>
              <a:buNone/>
              <a:defRPr>
                <a:solidFill>
                  <a:srgbClr val="888888"/>
                </a:solidFill>
              </a:defRPr>
            </a:lvl7pPr>
            <a:lvl8pPr lvl="7" algn="ctr">
              <a:spcBef>
                <a:spcPts val="432"/>
              </a:spcBef>
              <a:spcAft>
                <a:spcPts val="0"/>
              </a:spcAft>
              <a:buClr>
                <a:srgbClr val="888888"/>
              </a:buClr>
              <a:buSzPts val="2160"/>
              <a:buNone/>
              <a:defRPr>
                <a:solidFill>
                  <a:srgbClr val="888888"/>
                </a:solidFill>
              </a:defRPr>
            </a:lvl8pPr>
            <a:lvl9pPr lvl="8" algn="ctr">
              <a:spcBef>
                <a:spcPts val="432"/>
              </a:spcBef>
              <a:spcAft>
                <a:spcPts val="0"/>
              </a:spcAft>
              <a:buClr>
                <a:srgbClr val="888888"/>
              </a:buClr>
              <a:buSzPts val="2160"/>
              <a:buNone/>
              <a:defRPr>
                <a:solidFill>
                  <a:srgbClr val="888888"/>
                </a:solidFill>
              </a:defRPr>
            </a:lvl9pPr>
          </a:lstStyle>
          <a:p>
            <a:endParaRPr/>
          </a:p>
        </p:txBody>
      </p:sp>
      <p:sp>
        <p:nvSpPr>
          <p:cNvPr id="14" name="Google Shape;14;p5"/>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99154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963084" y="4406902"/>
            <a:ext cx="10363200" cy="1362076"/>
          </a:xfrm>
          <a:prstGeom prst="rect">
            <a:avLst/>
          </a:prstGeom>
          <a:noFill/>
          <a:ln>
            <a:noFill/>
          </a:ln>
        </p:spPr>
        <p:txBody>
          <a:bodyPr spcFirstLastPara="1" wrap="square" lIns="81025" tIns="40500" rIns="81025" bIns="40500" anchor="t" anchorCtr="0">
            <a:normAutofit/>
          </a:bodyPr>
          <a:lstStyle>
            <a:lvl1pPr lvl="0" algn="l">
              <a:spcBef>
                <a:spcPts val="0"/>
              </a:spcBef>
              <a:spcAft>
                <a:spcPts val="0"/>
              </a:spcAft>
              <a:buClr>
                <a:schemeClr val="dk1"/>
              </a:buClr>
              <a:buSzPts val="4200"/>
              <a:buFont typeface="Calibri"/>
              <a:buNone/>
              <a:defRPr sz="4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963084" y="2906713"/>
            <a:ext cx="10363200" cy="1500187"/>
          </a:xfrm>
          <a:prstGeom prst="rect">
            <a:avLst/>
          </a:prstGeom>
          <a:noFill/>
          <a:ln>
            <a:noFill/>
          </a:ln>
        </p:spPr>
        <p:txBody>
          <a:bodyPr spcFirstLastPara="1" wrap="square" lIns="81025" tIns="40500" rIns="81025" bIns="40500" anchor="b" anchorCtr="0">
            <a:normAutofit/>
          </a:bodyPr>
          <a:lstStyle>
            <a:lvl1pPr marL="457200" lvl="0" indent="-228600" algn="l">
              <a:spcBef>
                <a:spcPts val="432"/>
              </a:spcBef>
              <a:spcAft>
                <a:spcPts val="0"/>
              </a:spcAft>
              <a:buClr>
                <a:srgbClr val="888888"/>
              </a:buClr>
              <a:buSzPts val="2160"/>
              <a:buNone/>
              <a:defRPr sz="2160">
                <a:solidFill>
                  <a:srgbClr val="888888"/>
                </a:solidFill>
              </a:defRPr>
            </a:lvl1pPr>
            <a:lvl2pPr marL="914400" lvl="1" indent="-228600" algn="l">
              <a:spcBef>
                <a:spcPts val="384"/>
              </a:spcBef>
              <a:spcAft>
                <a:spcPts val="0"/>
              </a:spcAft>
              <a:buClr>
                <a:srgbClr val="888888"/>
              </a:buClr>
              <a:buSzPts val="1920"/>
              <a:buNone/>
              <a:defRPr sz="1920">
                <a:solidFill>
                  <a:srgbClr val="888888"/>
                </a:solidFill>
              </a:defRPr>
            </a:lvl2pPr>
            <a:lvl3pPr marL="1371600" lvl="2" indent="-228600" algn="l">
              <a:spcBef>
                <a:spcPts val="336"/>
              </a:spcBef>
              <a:spcAft>
                <a:spcPts val="0"/>
              </a:spcAft>
              <a:buClr>
                <a:srgbClr val="888888"/>
              </a:buClr>
              <a:buSzPts val="1680"/>
              <a:buNone/>
              <a:defRPr sz="1679">
                <a:solidFill>
                  <a:srgbClr val="888888"/>
                </a:solidFill>
              </a:defRPr>
            </a:lvl3pPr>
            <a:lvl4pPr marL="1828800" lvl="3" indent="-228600" algn="l">
              <a:spcBef>
                <a:spcPts val="288"/>
              </a:spcBef>
              <a:spcAft>
                <a:spcPts val="0"/>
              </a:spcAft>
              <a:buClr>
                <a:srgbClr val="888888"/>
              </a:buClr>
              <a:buSzPts val="1440"/>
              <a:buNone/>
              <a:defRPr sz="1440">
                <a:solidFill>
                  <a:srgbClr val="888888"/>
                </a:solidFill>
              </a:defRPr>
            </a:lvl4pPr>
            <a:lvl5pPr marL="2286000" lvl="4" indent="-228600" algn="l">
              <a:spcBef>
                <a:spcPts val="288"/>
              </a:spcBef>
              <a:spcAft>
                <a:spcPts val="0"/>
              </a:spcAft>
              <a:buClr>
                <a:srgbClr val="888888"/>
              </a:buClr>
              <a:buSzPts val="1440"/>
              <a:buNone/>
              <a:defRPr sz="1440">
                <a:solidFill>
                  <a:srgbClr val="888888"/>
                </a:solidFill>
              </a:defRPr>
            </a:lvl5pPr>
            <a:lvl6pPr marL="2743200" lvl="5" indent="-228600" algn="l">
              <a:spcBef>
                <a:spcPts val="288"/>
              </a:spcBef>
              <a:spcAft>
                <a:spcPts val="0"/>
              </a:spcAft>
              <a:buClr>
                <a:srgbClr val="888888"/>
              </a:buClr>
              <a:buSzPts val="1440"/>
              <a:buNone/>
              <a:defRPr sz="1440">
                <a:solidFill>
                  <a:srgbClr val="888888"/>
                </a:solidFill>
              </a:defRPr>
            </a:lvl6pPr>
            <a:lvl7pPr marL="3200400" lvl="6" indent="-228600" algn="l">
              <a:spcBef>
                <a:spcPts val="288"/>
              </a:spcBef>
              <a:spcAft>
                <a:spcPts val="0"/>
              </a:spcAft>
              <a:buClr>
                <a:srgbClr val="888888"/>
              </a:buClr>
              <a:buSzPts val="1440"/>
              <a:buNone/>
              <a:defRPr sz="1440">
                <a:solidFill>
                  <a:srgbClr val="888888"/>
                </a:solidFill>
              </a:defRPr>
            </a:lvl7pPr>
            <a:lvl8pPr marL="3657600" lvl="7" indent="-228600" algn="l">
              <a:spcBef>
                <a:spcPts val="288"/>
              </a:spcBef>
              <a:spcAft>
                <a:spcPts val="0"/>
              </a:spcAft>
              <a:buClr>
                <a:srgbClr val="888888"/>
              </a:buClr>
              <a:buSzPts val="1440"/>
              <a:buNone/>
              <a:defRPr sz="1440">
                <a:solidFill>
                  <a:srgbClr val="888888"/>
                </a:solidFill>
              </a:defRPr>
            </a:lvl8pPr>
            <a:lvl9pPr marL="4114800" lvl="8" indent="-228600" algn="l">
              <a:spcBef>
                <a:spcPts val="288"/>
              </a:spcBef>
              <a:spcAft>
                <a:spcPts val="0"/>
              </a:spcAft>
              <a:buClr>
                <a:srgbClr val="888888"/>
              </a:buClr>
              <a:buSzPts val="1440"/>
              <a:buNone/>
              <a:defRPr sz="1440">
                <a:solidFill>
                  <a:srgbClr val="888888"/>
                </a:solidFill>
              </a:defRPr>
            </a:lvl9pPr>
          </a:lstStyle>
          <a:p>
            <a:endParaRPr/>
          </a:p>
        </p:txBody>
      </p:sp>
      <p:sp>
        <p:nvSpPr>
          <p:cNvPr id="26" name="Google Shape;26;p7"/>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273808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09600" y="274638"/>
            <a:ext cx="10972800" cy="1143000"/>
          </a:xfrm>
          <a:prstGeom prst="rect">
            <a:avLst/>
          </a:prstGeom>
          <a:noFill/>
          <a:ln>
            <a:noFill/>
          </a:ln>
        </p:spPr>
        <p:txBody>
          <a:bodyPr spcFirstLastPara="1" wrap="square" lIns="81025" tIns="40500" rIns="81025" bIns="405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609600" y="1600203"/>
            <a:ext cx="5384800" cy="4525963"/>
          </a:xfrm>
          <a:prstGeom prst="rect">
            <a:avLst/>
          </a:prstGeom>
          <a:noFill/>
          <a:ln>
            <a:noFill/>
          </a:ln>
        </p:spPr>
        <p:txBody>
          <a:bodyPr spcFirstLastPara="1" wrap="square" lIns="81025" tIns="40500" rIns="81025" bIns="40500" anchor="t" anchorCtr="0">
            <a:normAutofit/>
          </a:bodyPr>
          <a:lstStyle>
            <a:lvl1pPr marL="457200" lvl="0" indent="-419100" algn="l">
              <a:spcBef>
                <a:spcPts val="600"/>
              </a:spcBef>
              <a:spcAft>
                <a:spcPts val="0"/>
              </a:spcAft>
              <a:buClr>
                <a:schemeClr val="dk1"/>
              </a:buClr>
              <a:buSzPts val="3000"/>
              <a:buChar char="•"/>
              <a:defRPr sz="3000"/>
            </a:lvl1pPr>
            <a:lvl2pPr marL="914400" lvl="1" indent="-388619" algn="l">
              <a:spcBef>
                <a:spcPts val="504"/>
              </a:spcBef>
              <a:spcAft>
                <a:spcPts val="0"/>
              </a:spcAft>
              <a:buClr>
                <a:schemeClr val="dk1"/>
              </a:buClr>
              <a:buSzPts val="2520"/>
              <a:buChar char="–"/>
              <a:defRPr sz="2520"/>
            </a:lvl2pPr>
            <a:lvl3pPr marL="1371600" lvl="2" indent="-365760" algn="l">
              <a:spcBef>
                <a:spcPts val="432"/>
              </a:spcBef>
              <a:spcAft>
                <a:spcPts val="0"/>
              </a:spcAft>
              <a:buClr>
                <a:schemeClr val="dk1"/>
              </a:buClr>
              <a:buSzPts val="2160"/>
              <a:buChar char="•"/>
              <a:defRPr sz="2160"/>
            </a:lvl3pPr>
            <a:lvl4pPr marL="1828800" lvl="3" indent="-350519" algn="l">
              <a:spcBef>
                <a:spcPts val="384"/>
              </a:spcBef>
              <a:spcAft>
                <a:spcPts val="0"/>
              </a:spcAft>
              <a:buClr>
                <a:schemeClr val="dk1"/>
              </a:buClr>
              <a:buSzPts val="1920"/>
              <a:buChar char="–"/>
              <a:defRPr sz="1920"/>
            </a:lvl4pPr>
            <a:lvl5pPr marL="2286000" lvl="4" indent="-350520" algn="l">
              <a:spcBef>
                <a:spcPts val="384"/>
              </a:spcBef>
              <a:spcAft>
                <a:spcPts val="0"/>
              </a:spcAft>
              <a:buClr>
                <a:schemeClr val="dk1"/>
              </a:buClr>
              <a:buSzPts val="1920"/>
              <a:buChar char="»"/>
              <a:defRPr sz="1920"/>
            </a:lvl5pPr>
            <a:lvl6pPr marL="2743200" lvl="5" indent="-350520" algn="l">
              <a:spcBef>
                <a:spcPts val="384"/>
              </a:spcBef>
              <a:spcAft>
                <a:spcPts val="0"/>
              </a:spcAft>
              <a:buClr>
                <a:schemeClr val="dk1"/>
              </a:buClr>
              <a:buSzPts val="1920"/>
              <a:buChar char="•"/>
              <a:defRPr sz="1920"/>
            </a:lvl6pPr>
            <a:lvl7pPr marL="3200400" lvl="6" indent="-350520" algn="l">
              <a:spcBef>
                <a:spcPts val="384"/>
              </a:spcBef>
              <a:spcAft>
                <a:spcPts val="0"/>
              </a:spcAft>
              <a:buClr>
                <a:schemeClr val="dk1"/>
              </a:buClr>
              <a:buSzPts val="1920"/>
              <a:buChar char="•"/>
              <a:defRPr sz="1920"/>
            </a:lvl7pPr>
            <a:lvl8pPr marL="3657600" lvl="7" indent="-350520" algn="l">
              <a:spcBef>
                <a:spcPts val="384"/>
              </a:spcBef>
              <a:spcAft>
                <a:spcPts val="0"/>
              </a:spcAft>
              <a:buClr>
                <a:schemeClr val="dk1"/>
              </a:buClr>
              <a:buSzPts val="1920"/>
              <a:buChar char="•"/>
              <a:defRPr sz="1920"/>
            </a:lvl8pPr>
            <a:lvl9pPr marL="4114800" lvl="8" indent="-350520" algn="l">
              <a:spcBef>
                <a:spcPts val="384"/>
              </a:spcBef>
              <a:spcAft>
                <a:spcPts val="0"/>
              </a:spcAft>
              <a:buClr>
                <a:schemeClr val="dk1"/>
              </a:buClr>
              <a:buSzPts val="1920"/>
              <a:buChar char="•"/>
              <a:defRPr sz="1920"/>
            </a:lvl9pPr>
          </a:lstStyle>
          <a:p>
            <a:endParaRPr/>
          </a:p>
        </p:txBody>
      </p:sp>
      <p:sp>
        <p:nvSpPr>
          <p:cNvPr id="32" name="Google Shape;32;p8"/>
          <p:cNvSpPr txBox="1">
            <a:spLocks noGrp="1"/>
          </p:cNvSpPr>
          <p:nvPr>
            <p:ph type="body" idx="2"/>
          </p:nvPr>
        </p:nvSpPr>
        <p:spPr>
          <a:xfrm>
            <a:off x="6197600" y="1600203"/>
            <a:ext cx="5384800" cy="4525963"/>
          </a:xfrm>
          <a:prstGeom prst="rect">
            <a:avLst/>
          </a:prstGeom>
          <a:noFill/>
          <a:ln>
            <a:noFill/>
          </a:ln>
        </p:spPr>
        <p:txBody>
          <a:bodyPr spcFirstLastPara="1" wrap="square" lIns="81025" tIns="40500" rIns="81025" bIns="40500" anchor="t" anchorCtr="0">
            <a:normAutofit/>
          </a:bodyPr>
          <a:lstStyle>
            <a:lvl1pPr marL="457200" lvl="0" indent="-419100" algn="l">
              <a:spcBef>
                <a:spcPts val="600"/>
              </a:spcBef>
              <a:spcAft>
                <a:spcPts val="0"/>
              </a:spcAft>
              <a:buClr>
                <a:schemeClr val="dk1"/>
              </a:buClr>
              <a:buSzPts val="3000"/>
              <a:buChar char="•"/>
              <a:defRPr sz="3000"/>
            </a:lvl1pPr>
            <a:lvl2pPr marL="914400" lvl="1" indent="-388619" algn="l">
              <a:spcBef>
                <a:spcPts val="504"/>
              </a:spcBef>
              <a:spcAft>
                <a:spcPts val="0"/>
              </a:spcAft>
              <a:buClr>
                <a:schemeClr val="dk1"/>
              </a:buClr>
              <a:buSzPts val="2520"/>
              <a:buChar char="–"/>
              <a:defRPr sz="2520"/>
            </a:lvl2pPr>
            <a:lvl3pPr marL="1371600" lvl="2" indent="-365760" algn="l">
              <a:spcBef>
                <a:spcPts val="432"/>
              </a:spcBef>
              <a:spcAft>
                <a:spcPts val="0"/>
              </a:spcAft>
              <a:buClr>
                <a:schemeClr val="dk1"/>
              </a:buClr>
              <a:buSzPts val="2160"/>
              <a:buChar char="•"/>
              <a:defRPr sz="2160"/>
            </a:lvl3pPr>
            <a:lvl4pPr marL="1828800" lvl="3" indent="-350519" algn="l">
              <a:spcBef>
                <a:spcPts val="384"/>
              </a:spcBef>
              <a:spcAft>
                <a:spcPts val="0"/>
              </a:spcAft>
              <a:buClr>
                <a:schemeClr val="dk1"/>
              </a:buClr>
              <a:buSzPts val="1920"/>
              <a:buChar char="–"/>
              <a:defRPr sz="1920"/>
            </a:lvl4pPr>
            <a:lvl5pPr marL="2286000" lvl="4" indent="-350520" algn="l">
              <a:spcBef>
                <a:spcPts val="384"/>
              </a:spcBef>
              <a:spcAft>
                <a:spcPts val="0"/>
              </a:spcAft>
              <a:buClr>
                <a:schemeClr val="dk1"/>
              </a:buClr>
              <a:buSzPts val="1920"/>
              <a:buChar char="»"/>
              <a:defRPr sz="1920"/>
            </a:lvl5pPr>
            <a:lvl6pPr marL="2743200" lvl="5" indent="-350520" algn="l">
              <a:spcBef>
                <a:spcPts val="384"/>
              </a:spcBef>
              <a:spcAft>
                <a:spcPts val="0"/>
              </a:spcAft>
              <a:buClr>
                <a:schemeClr val="dk1"/>
              </a:buClr>
              <a:buSzPts val="1920"/>
              <a:buChar char="•"/>
              <a:defRPr sz="1920"/>
            </a:lvl6pPr>
            <a:lvl7pPr marL="3200400" lvl="6" indent="-350520" algn="l">
              <a:spcBef>
                <a:spcPts val="384"/>
              </a:spcBef>
              <a:spcAft>
                <a:spcPts val="0"/>
              </a:spcAft>
              <a:buClr>
                <a:schemeClr val="dk1"/>
              </a:buClr>
              <a:buSzPts val="1920"/>
              <a:buChar char="•"/>
              <a:defRPr sz="1920"/>
            </a:lvl7pPr>
            <a:lvl8pPr marL="3657600" lvl="7" indent="-350520" algn="l">
              <a:spcBef>
                <a:spcPts val="384"/>
              </a:spcBef>
              <a:spcAft>
                <a:spcPts val="0"/>
              </a:spcAft>
              <a:buClr>
                <a:schemeClr val="dk1"/>
              </a:buClr>
              <a:buSzPts val="1920"/>
              <a:buChar char="•"/>
              <a:defRPr sz="1920"/>
            </a:lvl8pPr>
            <a:lvl9pPr marL="4114800" lvl="8" indent="-350520" algn="l">
              <a:spcBef>
                <a:spcPts val="384"/>
              </a:spcBef>
              <a:spcAft>
                <a:spcPts val="0"/>
              </a:spcAft>
              <a:buClr>
                <a:schemeClr val="dk1"/>
              </a:buClr>
              <a:buSzPts val="1920"/>
              <a:buChar char="•"/>
              <a:defRPr sz="1920"/>
            </a:lvl9pPr>
          </a:lstStyle>
          <a:p>
            <a:endParaRPr/>
          </a:p>
        </p:txBody>
      </p:sp>
      <p:sp>
        <p:nvSpPr>
          <p:cNvPr id="33" name="Google Shape;33;p8"/>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345750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609600" y="274638"/>
            <a:ext cx="10972800" cy="1143000"/>
          </a:xfrm>
          <a:prstGeom prst="rect">
            <a:avLst/>
          </a:prstGeom>
          <a:noFill/>
          <a:ln>
            <a:noFill/>
          </a:ln>
        </p:spPr>
        <p:txBody>
          <a:bodyPr spcFirstLastPara="1" wrap="square" lIns="81025" tIns="40500" rIns="81025" bIns="40500" anchor="ctr" anchorCtr="0">
            <a:normAutofit/>
          </a:bodyPr>
          <a:lstStyle>
            <a:lvl1pPr lvl="0" algn="ctr">
              <a:spcBef>
                <a:spcPts val="0"/>
              </a:spcBef>
              <a:spcAft>
                <a:spcPts val="0"/>
              </a:spcAft>
              <a:buClr>
                <a:schemeClr val="dk1"/>
              </a:buClr>
              <a:buSzPts val="468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609600" y="1535114"/>
            <a:ext cx="5386917" cy="639762"/>
          </a:xfrm>
          <a:prstGeom prst="rect">
            <a:avLst/>
          </a:prstGeom>
          <a:noFill/>
          <a:ln>
            <a:noFill/>
          </a:ln>
        </p:spPr>
        <p:txBody>
          <a:bodyPr spcFirstLastPara="1" wrap="square" lIns="81025" tIns="40500" rIns="81025" bIns="40500" anchor="b" anchorCtr="0">
            <a:normAutofit/>
          </a:bodyPr>
          <a:lstStyle>
            <a:lvl1pPr marL="457200" lvl="0" indent="-228600" algn="l">
              <a:spcBef>
                <a:spcPts val="504"/>
              </a:spcBef>
              <a:spcAft>
                <a:spcPts val="0"/>
              </a:spcAft>
              <a:buClr>
                <a:schemeClr val="dk1"/>
              </a:buClr>
              <a:buSzPts val="2520"/>
              <a:buNone/>
              <a:defRPr sz="2520" b="1"/>
            </a:lvl1pPr>
            <a:lvl2pPr marL="914400" lvl="1" indent="-228600" algn="l">
              <a:spcBef>
                <a:spcPts val="432"/>
              </a:spcBef>
              <a:spcAft>
                <a:spcPts val="0"/>
              </a:spcAft>
              <a:buClr>
                <a:schemeClr val="dk1"/>
              </a:buClr>
              <a:buSzPts val="2160"/>
              <a:buNone/>
              <a:defRPr sz="2160" b="1"/>
            </a:lvl2pPr>
            <a:lvl3pPr marL="1371600" lvl="2" indent="-228600" algn="l">
              <a:spcBef>
                <a:spcPts val="384"/>
              </a:spcBef>
              <a:spcAft>
                <a:spcPts val="0"/>
              </a:spcAft>
              <a:buClr>
                <a:schemeClr val="dk1"/>
              </a:buClr>
              <a:buSzPts val="1920"/>
              <a:buNone/>
              <a:defRPr sz="1920" b="1"/>
            </a:lvl3pPr>
            <a:lvl4pPr marL="1828800" lvl="3" indent="-228600" algn="l">
              <a:spcBef>
                <a:spcPts val="336"/>
              </a:spcBef>
              <a:spcAft>
                <a:spcPts val="0"/>
              </a:spcAft>
              <a:buClr>
                <a:schemeClr val="dk1"/>
              </a:buClr>
              <a:buSzPts val="1680"/>
              <a:buNone/>
              <a:defRPr sz="1679" b="1"/>
            </a:lvl4pPr>
            <a:lvl5pPr marL="2286000" lvl="4" indent="-228600" algn="l">
              <a:spcBef>
                <a:spcPts val="336"/>
              </a:spcBef>
              <a:spcAft>
                <a:spcPts val="0"/>
              </a:spcAft>
              <a:buClr>
                <a:schemeClr val="dk1"/>
              </a:buClr>
              <a:buSzPts val="1680"/>
              <a:buNone/>
              <a:defRPr sz="1679" b="1"/>
            </a:lvl5pPr>
            <a:lvl6pPr marL="2743200" lvl="5" indent="-228600" algn="l">
              <a:spcBef>
                <a:spcPts val="336"/>
              </a:spcBef>
              <a:spcAft>
                <a:spcPts val="0"/>
              </a:spcAft>
              <a:buClr>
                <a:schemeClr val="dk1"/>
              </a:buClr>
              <a:buSzPts val="1680"/>
              <a:buNone/>
              <a:defRPr sz="1679" b="1"/>
            </a:lvl6pPr>
            <a:lvl7pPr marL="3200400" lvl="6" indent="-228600" algn="l">
              <a:spcBef>
                <a:spcPts val="336"/>
              </a:spcBef>
              <a:spcAft>
                <a:spcPts val="0"/>
              </a:spcAft>
              <a:buClr>
                <a:schemeClr val="dk1"/>
              </a:buClr>
              <a:buSzPts val="1680"/>
              <a:buNone/>
              <a:defRPr sz="1679" b="1"/>
            </a:lvl7pPr>
            <a:lvl8pPr marL="3657600" lvl="7" indent="-228600" algn="l">
              <a:spcBef>
                <a:spcPts val="336"/>
              </a:spcBef>
              <a:spcAft>
                <a:spcPts val="0"/>
              </a:spcAft>
              <a:buClr>
                <a:schemeClr val="dk1"/>
              </a:buClr>
              <a:buSzPts val="1680"/>
              <a:buNone/>
              <a:defRPr sz="1679" b="1"/>
            </a:lvl8pPr>
            <a:lvl9pPr marL="4114800" lvl="8" indent="-228600" algn="l">
              <a:spcBef>
                <a:spcPts val="336"/>
              </a:spcBef>
              <a:spcAft>
                <a:spcPts val="0"/>
              </a:spcAft>
              <a:buClr>
                <a:schemeClr val="dk1"/>
              </a:buClr>
              <a:buSzPts val="1680"/>
              <a:buNone/>
              <a:defRPr sz="1679" b="1"/>
            </a:lvl9pPr>
          </a:lstStyle>
          <a:p>
            <a:endParaRPr/>
          </a:p>
        </p:txBody>
      </p:sp>
      <p:sp>
        <p:nvSpPr>
          <p:cNvPr id="39" name="Google Shape;39;p9"/>
          <p:cNvSpPr txBox="1">
            <a:spLocks noGrp="1"/>
          </p:cNvSpPr>
          <p:nvPr>
            <p:ph type="body" idx="2"/>
          </p:nvPr>
        </p:nvSpPr>
        <p:spPr>
          <a:xfrm>
            <a:off x="609600" y="2174875"/>
            <a:ext cx="5386917" cy="3951288"/>
          </a:xfrm>
          <a:prstGeom prst="rect">
            <a:avLst/>
          </a:prstGeom>
          <a:noFill/>
          <a:ln>
            <a:noFill/>
          </a:ln>
        </p:spPr>
        <p:txBody>
          <a:bodyPr spcFirstLastPara="1" wrap="square" lIns="81025" tIns="40500" rIns="81025" bIns="40500" anchor="t" anchorCtr="0">
            <a:normAutofit/>
          </a:bodyPr>
          <a:lstStyle>
            <a:lvl1pPr marL="457200" lvl="0" indent="-388620" algn="l">
              <a:spcBef>
                <a:spcPts val="504"/>
              </a:spcBef>
              <a:spcAft>
                <a:spcPts val="0"/>
              </a:spcAft>
              <a:buClr>
                <a:schemeClr val="dk1"/>
              </a:buClr>
              <a:buSzPts val="2520"/>
              <a:buChar char="•"/>
              <a:defRPr sz="2520"/>
            </a:lvl1pPr>
            <a:lvl2pPr marL="914400" lvl="1" indent="-365760" algn="l">
              <a:spcBef>
                <a:spcPts val="432"/>
              </a:spcBef>
              <a:spcAft>
                <a:spcPts val="0"/>
              </a:spcAft>
              <a:buClr>
                <a:schemeClr val="dk1"/>
              </a:buClr>
              <a:buSzPts val="2160"/>
              <a:buChar char="–"/>
              <a:defRPr sz="2160"/>
            </a:lvl2pPr>
            <a:lvl3pPr marL="1371600" lvl="2" indent="-350519" algn="l">
              <a:spcBef>
                <a:spcPts val="384"/>
              </a:spcBef>
              <a:spcAft>
                <a:spcPts val="0"/>
              </a:spcAft>
              <a:buClr>
                <a:schemeClr val="dk1"/>
              </a:buClr>
              <a:buSzPts val="1920"/>
              <a:buChar char="•"/>
              <a:defRPr sz="1920"/>
            </a:lvl3pPr>
            <a:lvl4pPr marL="1828800" lvl="3" indent="-335280" algn="l">
              <a:spcBef>
                <a:spcPts val="336"/>
              </a:spcBef>
              <a:spcAft>
                <a:spcPts val="0"/>
              </a:spcAft>
              <a:buClr>
                <a:schemeClr val="dk1"/>
              </a:buClr>
              <a:buSzPts val="1680"/>
              <a:buChar char="–"/>
              <a:defRPr sz="1679"/>
            </a:lvl4pPr>
            <a:lvl5pPr marL="2286000" lvl="4" indent="-335279" algn="l">
              <a:spcBef>
                <a:spcPts val="336"/>
              </a:spcBef>
              <a:spcAft>
                <a:spcPts val="0"/>
              </a:spcAft>
              <a:buClr>
                <a:schemeClr val="dk1"/>
              </a:buClr>
              <a:buSzPts val="1680"/>
              <a:buChar char="»"/>
              <a:defRPr sz="1679"/>
            </a:lvl5pPr>
            <a:lvl6pPr marL="2743200" lvl="5" indent="-335279" algn="l">
              <a:spcBef>
                <a:spcPts val="336"/>
              </a:spcBef>
              <a:spcAft>
                <a:spcPts val="0"/>
              </a:spcAft>
              <a:buClr>
                <a:schemeClr val="dk1"/>
              </a:buClr>
              <a:buSzPts val="1680"/>
              <a:buChar char="•"/>
              <a:defRPr sz="1679"/>
            </a:lvl6pPr>
            <a:lvl7pPr marL="3200400" lvl="6" indent="-335279" algn="l">
              <a:spcBef>
                <a:spcPts val="336"/>
              </a:spcBef>
              <a:spcAft>
                <a:spcPts val="0"/>
              </a:spcAft>
              <a:buClr>
                <a:schemeClr val="dk1"/>
              </a:buClr>
              <a:buSzPts val="1680"/>
              <a:buChar char="•"/>
              <a:defRPr sz="1679"/>
            </a:lvl7pPr>
            <a:lvl8pPr marL="3657600" lvl="7" indent="-335279" algn="l">
              <a:spcBef>
                <a:spcPts val="336"/>
              </a:spcBef>
              <a:spcAft>
                <a:spcPts val="0"/>
              </a:spcAft>
              <a:buClr>
                <a:schemeClr val="dk1"/>
              </a:buClr>
              <a:buSzPts val="1680"/>
              <a:buChar char="•"/>
              <a:defRPr sz="1679"/>
            </a:lvl8pPr>
            <a:lvl9pPr marL="4114800" lvl="8" indent="-335279" algn="l">
              <a:spcBef>
                <a:spcPts val="336"/>
              </a:spcBef>
              <a:spcAft>
                <a:spcPts val="0"/>
              </a:spcAft>
              <a:buClr>
                <a:schemeClr val="dk1"/>
              </a:buClr>
              <a:buSzPts val="1680"/>
              <a:buChar char="•"/>
              <a:defRPr sz="1679"/>
            </a:lvl9pPr>
          </a:lstStyle>
          <a:p>
            <a:endParaRPr/>
          </a:p>
        </p:txBody>
      </p:sp>
      <p:sp>
        <p:nvSpPr>
          <p:cNvPr id="40" name="Google Shape;40;p9"/>
          <p:cNvSpPr txBox="1">
            <a:spLocks noGrp="1"/>
          </p:cNvSpPr>
          <p:nvPr>
            <p:ph type="body" idx="3"/>
          </p:nvPr>
        </p:nvSpPr>
        <p:spPr>
          <a:xfrm>
            <a:off x="6193370" y="1535114"/>
            <a:ext cx="5389033" cy="639762"/>
          </a:xfrm>
          <a:prstGeom prst="rect">
            <a:avLst/>
          </a:prstGeom>
          <a:noFill/>
          <a:ln>
            <a:noFill/>
          </a:ln>
        </p:spPr>
        <p:txBody>
          <a:bodyPr spcFirstLastPara="1" wrap="square" lIns="81025" tIns="40500" rIns="81025" bIns="40500" anchor="b" anchorCtr="0">
            <a:normAutofit/>
          </a:bodyPr>
          <a:lstStyle>
            <a:lvl1pPr marL="457200" lvl="0" indent="-228600" algn="l">
              <a:spcBef>
                <a:spcPts val="504"/>
              </a:spcBef>
              <a:spcAft>
                <a:spcPts val="0"/>
              </a:spcAft>
              <a:buClr>
                <a:schemeClr val="dk1"/>
              </a:buClr>
              <a:buSzPts val="2520"/>
              <a:buNone/>
              <a:defRPr sz="2520" b="1"/>
            </a:lvl1pPr>
            <a:lvl2pPr marL="914400" lvl="1" indent="-228600" algn="l">
              <a:spcBef>
                <a:spcPts val="432"/>
              </a:spcBef>
              <a:spcAft>
                <a:spcPts val="0"/>
              </a:spcAft>
              <a:buClr>
                <a:schemeClr val="dk1"/>
              </a:buClr>
              <a:buSzPts val="2160"/>
              <a:buNone/>
              <a:defRPr sz="2160" b="1"/>
            </a:lvl2pPr>
            <a:lvl3pPr marL="1371600" lvl="2" indent="-228600" algn="l">
              <a:spcBef>
                <a:spcPts val="384"/>
              </a:spcBef>
              <a:spcAft>
                <a:spcPts val="0"/>
              </a:spcAft>
              <a:buClr>
                <a:schemeClr val="dk1"/>
              </a:buClr>
              <a:buSzPts val="1920"/>
              <a:buNone/>
              <a:defRPr sz="1920" b="1"/>
            </a:lvl3pPr>
            <a:lvl4pPr marL="1828800" lvl="3" indent="-228600" algn="l">
              <a:spcBef>
                <a:spcPts val="336"/>
              </a:spcBef>
              <a:spcAft>
                <a:spcPts val="0"/>
              </a:spcAft>
              <a:buClr>
                <a:schemeClr val="dk1"/>
              </a:buClr>
              <a:buSzPts val="1680"/>
              <a:buNone/>
              <a:defRPr sz="1679" b="1"/>
            </a:lvl4pPr>
            <a:lvl5pPr marL="2286000" lvl="4" indent="-228600" algn="l">
              <a:spcBef>
                <a:spcPts val="336"/>
              </a:spcBef>
              <a:spcAft>
                <a:spcPts val="0"/>
              </a:spcAft>
              <a:buClr>
                <a:schemeClr val="dk1"/>
              </a:buClr>
              <a:buSzPts val="1680"/>
              <a:buNone/>
              <a:defRPr sz="1679" b="1"/>
            </a:lvl5pPr>
            <a:lvl6pPr marL="2743200" lvl="5" indent="-228600" algn="l">
              <a:spcBef>
                <a:spcPts val="336"/>
              </a:spcBef>
              <a:spcAft>
                <a:spcPts val="0"/>
              </a:spcAft>
              <a:buClr>
                <a:schemeClr val="dk1"/>
              </a:buClr>
              <a:buSzPts val="1680"/>
              <a:buNone/>
              <a:defRPr sz="1679" b="1"/>
            </a:lvl6pPr>
            <a:lvl7pPr marL="3200400" lvl="6" indent="-228600" algn="l">
              <a:spcBef>
                <a:spcPts val="336"/>
              </a:spcBef>
              <a:spcAft>
                <a:spcPts val="0"/>
              </a:spcAft>
              <a:buClr>
                <a:schemeClr val="dk1"/>
              </a:buClr>
              <a:buSzPts val="1680"/>
              <a:buNone/>
              <a:defRPr sz="1679" b="1"/>
            </a:lvl7pPr>
            <a:lvl8pPr marL="3657600" lvl="7" indent="-228600" algn="l">
              <a:spcBef>
                <a:spcPts val="336"/>
              </a:spcBef>
              <a:spcAft>
                <a:spcPts val="0"/>
              </a:spcAft>
              <a:buClr>
                <a:schemeClr val="dk1"/>
              </a:buClr>
              <a:buSzPts val="1680"/>
              <a:buNone/>
              <a:defRPr sz="1679" b="1"/>
            </a:lvl8pPr>
            <a:lvl9pPr marL="4114800" lvl="8" indent="-228600" algn="l">
              <a:spcBef>
                <a:spcPts val="336"/>
              </a:spcBef>
              <a:spcAft>
                <a:spcPts val="0"/>
              </a:spcAft>
              <a:buClr>
                <a:schemeClr val="dk1"/>
              </a:buClr>
              <a:buSzPts val="1680"/>
              <a:buNone/>
              <a:defRPr sz="1679" b="1"/>
            </a:lvl9pPr>
          </a:lstStyle>
          <a:p>
            <a:endParaRPr/>
          </a:p>
        </p:txBody>
      </p:sp>
      <p:sp>
        <p:nvSpPr>
          <p:cNvPr id="41" name="Google Shape;41;p9"/>
          <p:cNvSpPr txBox="1">
            <a:spLocks noGrp="1"/>
          </p:cNvSpPr>
          <p:nvPr>
            <p:ph type="body" idx="4"/>
          </p:nvPr>
        </p:nvSpPr>
        <p:spPr>
          <a:xfrm>
            <a:off x="6193370" y="2174875"/>
            <a:ext cx="5389033" cy="3951288"/>
          </a:xfrm>
          <a:prstGeom prst="rect">
            <a:avLst/>
          </a:prstGeom>
          <a:noFill/>
          <a:ln>
            <a:noFill/>
          </a:ln>
        </p:spPr>
        <p:txBody>
          <a:bodyPr spcFirstLastPara="1" wrap="square" lIns="81025" tIns="40500" rIns="81025" bIns="40500" anchor="t" anchorCtr="0">
            <a:normAutofit/>
          </a:bodyPr>
          <a:lstStyle>
            <a:lvl1pPr marL="457200" lvl="0" indent="-388620" algn="l">
              <a:spcBef>
                <a:spcPts val="504"/>
              </a:spcBef>
              <a:spcAft>
                <a:spcPts val="0"/>
              </a:spcAft>
              <a:buClr>
                <a:schemeClr val="dk1"/>
              </a:buClr>
              <a:buSzPts val="2520"/>
              <a:buChar char="•"/>
              <a:defRPr sz="2520"/>
            </a:lvl1pPr>
            <a:lvl2pPr marL="914400" lvl="1" indent="-365760" algn="l">
              <a:spcBef>
                <a:spcPts val="432"/>
              </a:spcBef>
              <a:spcAft>
                <a:spcPts val="0"/>
              </a:spcAft>
              <a:buClr>
                <a:schemeClr val="dk1"/>
              </a:buClr>
              <a:buSzPts val="2160"/>
              <a:buChar char="–"/>
              <a:defRPr sz="2160"/>
            </a:lvl2pPr>
            <a:lvl3pPr marL="1371600" lvl="2" indent="-350519" algn="l">
              <a:spcBef>
                <a:spcPts val="384"/>
              </a:spcBef>
              <a:spcAft>
                <a:spcPts val="0"/>
              </a:spcAft>
              <a:buClr>
                <a:schemeClr val="dk1"/>
              </a:buClr>
              <a:buSzPts val="1920"/>
              <a:buChar char="•"/>
              <a:defRPr sz="1920"/>
            </a:lvl3pPr>
            <a:lvl4pPr marL="1828800" lvl="3" indent="-335280" algn="l">
              <a:spcBef>
                <a:spcPts val="336"/>
              </a:spcBef>
              <a:spcAft>
                <a:spcPts val="0"/>
              </a:spcAft>
              <a:buClr>
                <a:schemeClr val="dk1"/>
              </a:buClr>
              <a:buSzPts val="1680"/>
              <a:buChar char="–"/>
              <a:defRPr sz="1679"/>
            </a:lvl4pPr>
            <a:lvl5pPr marL="2286000" lvl="4" indent="-335279" algn="l">
              <a:spcBef>
                <a:spcPts val="336"/>
              </a:spcBef>
              <a:spcAft>
                <a:spcPts val="0"/>
              </a:spcAft>
              <a:buClr>
                <a:schemeClr val="dk1"/>
              </a:buClr>
              <a:buSzPts val="1680"/>
              <a:buChar char="»"/>
              <a:defRPr sz="1679"/>
            </a:lvl5pPr>
            <a:lvl6pPr marL="2743200" lvl="5" indent="-335279" algn="l">
              <a:spcBef>
                <a:spcPts val="336"/>
              </a:spcBef>
              <a:spcAft>
                <a:spcPts val="0"/>
              </a:spcAft>
              <a:buClr>
                <a:schemeClr val="dk1"/>
              </a:buClr>
              <a:buSzPts val="1680"/>
              <a:buChar char="•"/>
              <a:defRPr sz="1679"/>
            </a:lvl6pPr>
            <a:lvl7pPr marL="3200400" lvl="6" indent="-335279" algn="l">
              <a:spcBef>
                <a:spcPts val="336"/>
              </a:spcBef>
              <a:spcAft>
                <a:spcPts val="0"/>
              </a:spcAft>
              <a:buClr>
                <a:schemeClr val="dk1"/>
              </a:buClr>
              <a:buSzPts val="1680"/>
              <a:buChar char="•"/>
              <a:defRPr sz="1679"/>
            </a:lvl7pPr>
            <a:lvl8pPr marL="3657600" lvl="7" indent="-335279" algn="l">
              <a:spcBef>
                <a:spcPts val="336"/>
              </a:spcBef>
              <a:spcAft>
                <a:spcPts val="0"/>
              </a:spcAft>
              <a:buClr>
                <a:schemeClr val="dk1"/>
              </a:buClr>
              <a:buSzPts val="1680"/>
              <a:buChar char="•"/>
              <a:defRPr sz="1679"/>
            </a:lvl8pPr>
            <a:lvl9pPr marL="4114800" lvl="8" indent="-335279" algn="l">
              <a:spcBef>
                <a:spcPts val="336"/>
              </a:spcBef>
              <a:spcAft>
                <a:spcPts val="0"/>
              </a:spcAft>
              <a:buClr>
                <a:schemeClr val="dk1"/>
              </a:buClr>
              <a:buSzPts val="1680"/>
              <a:buChar char="•"/>
              <a:defRPr sz="1679"/>
            </a:lvl9pPr>
          </a:lstStyle>
          <a:p>
            <a:endParaRPr/>
          </a:p>
        </p:txBody>
      </p:sp>
      <p:sp>
        <p:nvSpPr>
          <p:cNvPr id="42" name="Google Shape;42;p9"/>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56631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964515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609602" y="273051"/>
            <a:ext cx="4011084" cy="1162050"/>
          </a:xfrm>
          <a:prstGeom prst="rect">
            <a:avLst/>
          </a:prstGeom>
          <a:noFill/>
          <a:ln>
            <a:noFill/>
          </a:ln>
        </p:spPr>
        <p:txBody>
          <a:bodyPr spcFirstLastPara="1" wrap="square" lIns="81025" tIns="40500" rIns="81025" bIns="40500" anchor="b" anchorCtr="0">
            <a:normAutofit/>
          </a:bodyPr>
          <a:lstStyle>
            <a:lvl1pPr lvl="0" algn="l">
              <a:spcBef>
                <a:spcPts val="0"/>
              </a:spcBef>
              <a:spcAft>
                <a:spcPts val="0"/>
              </a:spcAft>
              <a:buClr>
                <a:schemeClr val="dk1"/>
              </a:buClr>
              <a:buSzPts val="2160"/>
              <a:buFont typeface="Calibri"/>
              <a:buNone/>
              <a:defRPr sz="216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4766736" y="273054"/>
            <a:ext cx="6815667" cy="5853113"/>
          </a:xfrm>
          <a:prstGeom prst="rect">
            <a:avLst/>
          </a:prstGeom>
          <a:noFill/>
          <a:ln>
            <a:noFill/>
          </a:ln>
        </p:spPr>
        <p:txBody>
          <a:bodyPr spcFirstLastPara="1" wrap="square" lIns="81025" tIns="40500" rIns="81025" bIns="40500" anchor="t" anchorCtr="0">
            <a:normAutofit/>
          </a:bodyPr>
          <a:lstStyle>
            <a:lvl1pPr marL="457200" lvl="0" indent="-441960" algn="l">
              <a:spcBef>
                <a:spcPts val="672"/>
              </a:spcBef>
              <a:spcAft>
                <a:spcPts val="0"/>
              </a:spcAft>
              <a:buClr>
                <a:schemeClr val="dk1"/>
              </a:buClr>
              <a:buSzPts val="3360"/>
              <a:buChar char="•"/>
              <a:defRPr sz="3359"/>
            </a:lvl1pPr>
            <a:lvl2pPr marL="914400" lvl="1" indent="-419100" algn="l">
              <a:spcBef>
                <a:spcPts val="600"/>
              </a:spcBef>
              <a:spcAft>
                <a:spcPts val="0"/>
              </a:spcAft>
              <a:buClr>
                <a:schemeClr val="dk1"/>
              </a:buClr>
              <a:buSzPts val="3000"/>
              <a:buChar char="–"/>
              <a:defRPr sz="3000"/>
            </a:lvl2pPr>
            <a:lvl3pPr marL="1371600" lvl="2" indent="-388619" algn="l">
              <a:spcBef>
                <a:spcPts val="504"/>
              </a:spcBef>
              <a:spcAft>
                <a:spcPts val="0"/>
              </a:spcAft>
              <a:buClr>
                <a:schemeClr val="dk1"/>
              </a:buClr>
              <a:buSzPts val="2520"/>
              <a:buChar char="•"/>
              <a:defRPr sz="2520"/>
            </a:lvl3pPr>
            <a:lvl4pPr marL="1828800" lvl="3" indent="-365760" algn="l">
              <a:spcBef>
                <a:spcPts val="432"/>
              </a:spcBef>
              <a:spcAft>
                <a:spcPts val="0"/>
              </a:spcAft>
              <a:buClr>
                <a:schemeClr val="dk1"/>
              </a:buClr>
              <a:buSzPts val="2160"/>
              <a:buChar char="–"/>
              <a:defRPr sz="2160"/>
            </a:lvl4pPr>
            <a:lvl5pPr marL="2286000" lvl="4" indent="-365760" algn="l">
              <a:spcBef>
                <a:spcPts val="432"/>
              </a:spcBef>
              <a:spcAft>
                <a:spcPts val="0"/>
              </a:spcAft>
              <a:buClr>
                <a:schemeClr val="dk1"/>
              </a:buClr>
              <a:buSzPts val="2160"/>
              <a:buChar char="»"/>
              <a:defRPr sz="2160"/>
            </a:lvl5pPr>
            <a:lvl6pPr marL="2743200" lvl="5" indent="-365760" algn="l">
              <a:spcBef>
                <a:spcPts val="432"/>
              </a:spcBef>
              <a:spcAft>
                <a:spcPts val="0"/>
              </a:spcAft>
              <a:buClr>
                <a:schemeClr val="dk1"/>
              </a:buClr>
              <a:buSzPts val="2160"/>
              <a:buChar char="•"/>
              <a:defRPr sz="2160"/>
            </a:lvl6pPr>
            <a:lvl7pPr marL="3200400" lvl="6" indent="-365760" algn="l">
              <a:spcBef>
                <a:spcPts val="432"/>
              </a:spcBef>
              <a:spcAft>
                <a:spcPts val="0"/>
              </a:spcAft>
              <a:buClr>
                <a:schemeClr val="dk1"/>
              </a:buClr>
              <a:buSzPts val="2160"/>
              <a:buChar char="•"/>
              <a:defRPr sz="2160"/>
            </a:lvl7pPr>
            <a:lvl8pPr marL="3657600" lvl="7" indent="-365759" algn="l">
              <a:spcBef>
                <a:spcPts val="432"/>
              </a:spcBef>
              <a:spcAft>
                <a:spcPts val="0"/>
              </a:spcAft>
              <a:buClr>
                <a:schemeClr val="dk1"/>
              </a:buClr>
              <a:buSzPts val="2160"/>
              <a:buChar char="•"/>
              <a:defRPr sz="2160"/>
            </a:lvl8pPr>
            <a:lvl9pPr marL="4114800" lvl="8" indent="-365759" algn="l">
              <a:spcBef>
                <a:spcPts val="432"/>
              </a:spcBef>
              <a:spcAft>
                <a:spcPts val="0"/>
              </a:spcAft>
              <a:buClr>
                <a:schemeClr val="dk1"/>
              </a:buClr>
              <a:buSzPts val="2160"/>
              <a:buChar char="•"/>
              <a:defRPr sz="2160"/>
            </a:lvl9pPr>
          </a:lstStyle>
          <a:p>
            <a:endParaRPr/>
          </a:p>
        </p:txBody>
      </p:sp>
      <p:sp>
        <p:nvSpPr>
          <p:cNvPr id="57" name="Google Shape;57;p12"/>
          <p:cNvSpPr txBox="1">
            <a:spLocks noGrp="1"/>
          </p:cNvSpPr>
          <p:nvPr>
            <p:ph type="body" idx="2"/>
          </p:nvPr>
        </p:nvSpPr>
        <p:spPr>
          <a:xfrm>
            <a:off x="609602" y="1435103"/>
            <a:ext cx="4011084" cy="4691063"/>
          </a:xfrm>
          <a:prstGeom prst="rect">
            <a:avLst/>
          </a:prstGeom>
          <a:noFill/>
          <a:ln>
            <a:noFill/>
          </a:ln>
        </p:spPr>
        <p:txBody>
          <a:bodyPr spcFirstLastPara="1" wrap="square" lIns="81025" tIns="40500" rIns="81025" bIns="40500" anchor="t" anchorCtr="0">
            <a:normAutofit/>
          </a:bodyPr>
          <a:lstStyle>
            <a:lvl1pPr marL="457200" lvl="0" indent="-228600" algn="l">
              <a:spcBef>
                <a:spcPts val="288"/>
              </a:spcBef>
              <a:spcAft>
                <a:spcPts val="0"/>
              </a:spcAft>
              <a:buClr>
                <a:schemeClr val="dk1"/>
              </a:buClr>
              <a:buSzPts val="1440"/>
              <a:buNone/>
              <a:defRPr sz="1440"/>
            </a:lvl1pPr>
            <a:lvl2pPr marL="914400" lvl="1" indent="-228600" algn="l">
              <a:spcBef>
                <a:spcPts val="264"/>
              </a:spcBef>
              <a:spcAft>
                <a:spcPts val="0"/>
              </a:spcAft>
              <a:buClr>
                <a:schemeClr val="dk1"/>
              </a:buClr>
              <a:buSzPts val="1320"/>
              <a:buNone/>
              <a:defRPr sz="1320"/>
            </a:lvl2pPr>
            <a:lvl3pPr marL="1371600" lvl="2" indent="-228600" algn="l">
              <a:spcBef>
                <a:spcPts val="216"/>
              </a:spcBef>
              <a:spcAft>
                <a:spcPts val="0"/>
              </a:spcAft>
              <a:buClr>
                <a:schemeClr val="dk1"/>
              </a:buClr>
              <a:buSzPts val="1080"/>
              <a:buNone/>
              <a:defRPr sz="1080"/>
            </a:lvl3pPr>
            <a:lvl4pPr marL="1828800" lvl="3" indent="-228600" algn="l">
              <a:spcBef>
                <a:spcPts val="192"/>
              </a:spcBef>
              <a:spcAft>
                <a:spcPts val="0"/>
              </a:spcAft>
              <a:buClr>
                <a:schemeClr val="dk1"/>
              </a:buClr>
              <a:buSzPts val="960"/>
              <a:buNone/>
              <a:defRPr sz="960"/>
            </a:lvl4pPr>
            <a:lvl5pPr marL="2286000" lvl="4" indent="-228600" algn="l">
              <a:spcBef>
                <a:spcPts val="192"/>
              </a:spcBef>
              <a:spcAft>
                <a:spcPts val="0"/>
              </a:spcAft>
              <a:buClr>
                <a:schemeClr val="dk1"/>
              </a:buClr>
              <a:buSzPts val="960"/>
              <a:buNone/>
              <a:defRPr sz="960"/>
            </a:lvl5pPr>
            <a:lvl6pPr marL="2743200" lvl="5" indent="-228600" algn="l">
              <a:spcBef>
                <a:spcPts val="192"/>
              </a:spcBef>
              <a:spcAft>
                <a:spcPts val="0"/>
              </a:spcAft>
              <a:buClr>
                <a:schemeClr val="dk1"/>
              </a:buClr>
              <a:buSzPts val="960"/>
              <a:buNone/>
              <a:defRPr sz="960"/>
            </a:lvl6pPr>
            <a:lvl7pPr marL="3200400" lvl="6" indent="-228600" algn="l">
              <a:spcBef>
                <a:spcPts val="192"/>
              </a:spcBef>
              <a:spcAft>
                <a:spcPts val="0"/>
              </a:spcAft>
              <a:buClr>
                <a:schemeClr val="dk1"/>
              </a:buClr>
              <a:buSzPts val="960"/>
              <a:buNone/>
              <a:defRPr sz="960"/>
            </a:lvl7pPr>
            <a:lvl8pPr marL="3657600" lvl="7" indent="-228600" algn="l">
              <a:spcBef>
                <a:spcPts val="192"/>
              </a:spcBef>
              <a:spcAft>
                <a:spcPts val="0"/>
              </a:spcAft>
              <a:buClr>
                <a:schemeClr val="dk1"/>
              </a:buClr>
              <a:buSzPts val="960"/>
              <a:buNone/>
              <a:defRPr sz="960"/>
            </a:lvl8pPr>
            <a:lvl9pPr marL="4114800" lvl="8" indent="-228600" algn="l">
              <a:spcBef>
                <a:spcPts val="192"/>
              </a:spcBef>
              <a:spcAft>
                <a:spcPts val="0"/>
              </a:spcAft>
              <a:buClr>
                <a:schemeClr val="dk1"/>
              </a:buClr>
              <a:buSzPts val="960"/>
              <a:buNone/>
              <a:defRPr sz="960"/>
            </a:lvl9pPr>
          </a:lstStyle>
          <a:p>
            <a:endParaRPr/>
          </a:p>
        </p:txBody>
      </p:sp>
      <p:sp>
        <p:nvSpPr>
          <p:cNvPr id="58" name="Google Shape;58;p12"/>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753333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2389717" y="4800600"/>
            <a:ext cx="7315200" cy="566738"/>
          </a:xfrm>
          <a:prstGeom prst="rect">
            <a:avLst/>
          </a:prstGeom>
          <a:noFill/>
          <a:ln>
            <a:noFill/>
          </a:ln>
        </p:spPr>
        <p:txBody>
          <a:bodyPr spcFirstLastPara="1" wrap="square" lIns="81025" tIns="40500" rIns="81025" bIns="40500" anchor="b" anchorCtr="0">
            <a:normAutofit/>
          </a:bodyPr>
          <a:lstStyle>
            <a:lvl1pPr lvl="0" algn="l">
              <a:spcBef>
                <a:spcPts val="0"/>
              </a:spcBef>
              <a:spcAft>
                <a:spcPts val="0"/>
              </a:spcAft>
              <a:buClr>
                <a:schemeClr val="dk1"/>
              </a:buClr>
              <a:buSzPts val="2160"/>
              <a:buFont typeface="Calibri"/>
              <a:buNone/>
              <a:defRPr sz="216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2389717" y="612775"/>
            <a:ext cx="7315200" cy="4114800"/>
          </a:xfrm>
          <a:prstGeom prst="rect">
            <a:avLst/>
          </a:prstGeom>
          <a:noFill/>
          <a:ln>
            <a:noFill/>
          </a:ln>
        </p:spPr>
      </p:sp>
      <p:sp>
        <p:nvSpPr>
          <p:cNvPr id="64" name="Google Shape;64;p13"/>
          <p:cNvSpPr txBox="1">
            <a:spLocks noGrp="1"/>
          </p:cNvSpPr>
          <p:nvPr>
            <p:ph type="body" idx="1"/>
          </p:nvPr>
        </p:nvSpPr>
        <p:spPr>
          <a:xfrm>
            <a:off x="2389717" y="5367338"/>
            <a:ext cx="7315200" cy="804862"/>
          </a:xfrm>
          <a:prstGeom prst="rect">
            <a:avLst/>
          </a:prstGeom>
          <a:noFill/>
          <a:ln>
            <a:noFill/>
          </a:ln>
        </p:spPr>
        <p:txBody>
          <a:bodyPr spcFirstLastPara="1" wrap="square" lIns="81025" tIns="40500" rIns="81025" bIns="40500" anchor="t" anchorCtr="0">
            <a:normAutofit/>
          </a:bodyPr>
          <a:lstStyle>
            <a:lvl1pPr marL="457200" lvl="0" indent="-228600" algn="l">
              <a:spcBef>
                <a:spcPts val="288"/>
              </a:spcBef>
              <a:spcAft>
                <a:spcPts val="0"/>
              </a:spcAft>
              <a:buClr>
                <a:schemeClr val="dk1"/>
              </a:buClr>
              <a:buSzPts val="1440"/>
              <a:buNone/>
              <a:defRPr sz="1440"/>
            </a:lvl1pPr>
            <a:lvl2pPr marL="914400" lvl="1" indent="-228600" algn="l">
              <a:spcBef>
                <a:spcPts val="264"/>
              </a:spcBef>
              <a:spcAft>
                <a:spcPts val="0"/>
              </a:spcAft>
              <a:buClr>
                <a:schemeClr val="dk1"/>
              </a:buClr>
              <a:buSzPts val="1320"/>
              <a:buNone/>
              <a:defRPr sz="1320"/>
            </a:lvl2pPr>
            <a:lvl3pPr marL="1371600" lvl="2" indent="-228600" algn="l">
              <a:spcBef>
                <a:spcPts val="216"/>
              </a:spcBef>
              <a:spcAft>
                <a:spcPts val="0"/>
              </a:spcAft>
              <a:buClr>
                <a:schemeClr val="dk1"/>
              </a:buClr>
              <a:buSzPts val="1080"/>
              <a:buNone/>
              <a:defRPr sz="1080"/>
            </a:lvl3pPr>
            <a:lvl4pPr marL="1828800" lvl="3" indent="-228600" algn="l">
              <a:spcBef>
                <a:spcPts val="192"/>
              </a:spcBef>
              <a:spcAft>
                <a:spcPts val="0"/>
              </a:spcAft>
              <a:buClr>
                <a:schemeClr val="dk1"/>
              </a:buClr>
              <a:buSzPts val="960"/>
              <a:buNone/>
              <a:defRPr sz="960"/>
            </a:lvl4pPr>
            <a:lvl5pPr marL="2286000" lvl="4" indent="-228600" algn="l">
              <a:spcBef>
                <a:spcPts val="192"/>
              </a:spcBef>
              <a:spcAft>
                <a:spcPts val="0"/>
              </a:spcAft>
              <a:buClr>
                <a:schemeClr val="dk1"/>
              </a:buClr>
              <a:buSzPts val="960"/>
              <a:buNone/>
              <a:defRPr sz="960"/>
            </a:lvl5pPr>
            <a:lvl6pPr marL="2743200" lvl="5" indent="-228600" algn="l">
              <a:spcBef>
                <a:spcPts val="192"/>
              </a:spcBef>
              <a:spcAft>
                <a:spcPts val="0"/>
              </a:spcAft>
              <a:buClr>
                <a:schemeClr val="dk1"/>
              </a:buClr>
              <a:buSzPts val="960"/>
              <a:buNone/>
              <a:defRPr sz="960"/>
            </a:lvl6pPr>
            <a:lvl7pPr marL="3200400" lvl="6" indent="-228600" algn="l">
              <a:spcBef>
                <a:spcPts val="192"/>
              </a:spcBef>
              <a:spcAft>
                <a:spcPts val="0"/>
              </a:spcAft>
              <a:buClr>
                <a:schemeClr val="dk1"/>
              </a:buClr>
              <a:buSzPts val="960"/>
              <a:buNone/>
              <a:defRPr sz="960"/>
            </a:lvl7pPr>
            <a:lvl8pPr marL="3657600" lvl="7" indent="-228600" algn="l">
              <a:spcBef>
                <a:spcPts val="192"/>
              </a:spcBef>
              <a:spcAft>
                <a:spcPts val="0"/>
              </a:spcAft>
              <a:buClr>
                <a:schemeClr val="dk1"/>
              </a:buClr>
              <a:buSzPts val="960"/>
              <a:buNone/>
              <a:defRPr sz="960"/>
            </a:lvl8pPr>
            <a:lvl9pPr marL="4114800" lvl="8" indent="-228600" algn="l">
              <a:spcBef>
                <a:spcPts val="192"/>
              </a:spcBef>
              <a:spcAft>
                <a:spcPts val="0"/>
              </a:spcAft>
              <a:buClr>
                <a:schemeClr val="dk1"/>
              </a:buClr>
              <a:buSzPts val="960"/>
              <a:buNone/>
              <a:defRPr sz="960"/>
            </a:lvl9pPr>
          </a:lstStyle>
          <a:p>
            <a:endParaRPr/>
          </a:p>
        </p:txBody>
      </p:sp>
      <p:sp>
        <p:nvSpPr>
          <p:cNvPr id="65" name="Google Shape;65;p13"/>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46995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09600" y="274638"/>
            <a:ext cx="10972800" cy="1143000"/>
          </a:xfrm>
          <a:prstGeom prst="rect">
            <a:avLst/>
          </a:prstGeom>
          <a:noFill/>
          <a:ln>
            <a:noFill/>
          </a:ln>
        </p:spPr>
        <p:txBody>
          <a:bodyPr spcFirstLastPara="1" wrap="square" lIns="81025" tIns="40500" rIns="81025" bIns="405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833020" y="-1623218"/>
            <a:ext cx="4525963" cy="10972800"/>
          </a:xfrm>
          <a:prstGeom prst="rect">
            <a:avLst/>
          </a:prstGeom>
          <a:noFill/>
          <a:ln>
            <a:noFill/>
          </a:ln>
        </p:spPr>
        <p:txBody>
          <a:bodyPr spcFirstLastPara="1" wrap="square" lIns="81025" tIns="40500" rIns="81025" bIns="405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252822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285039" y="1828803"/>
            <a:ext cx="5851525" cy="2743200"/>
          </a:xfrm>
          <a:prstGeom prst="rect">
            <a:avLst/>
          </a:prstGeom>
          <a:noFill/>
          <a:ln>
            <a:noFill/>
          </a:ln>
        </p:spPr>
        <p:txBody>
          <a:bodyPr spcFirstLastPara="1" wrap="square" lIns="81025" tIns="40500" rIns="81025" bIns="405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697039" y="-812797"/>
            <a:ext cx="5851525" cy="8026400"/>
          </a:xfrm>
          <a:prstGeom prst="rect">
            <a:avLst/>
          </a:prstGeom>
          <a:noFill/>
          <a:ln>
            <a:noFill/>
          </a:ln>
        </p:spPr>
        <p:txBody>
          <a:bodyPr spcFirstLastPara="1" wrap="square" lIns="81025" tIns="40500" rIns="81025" bIns="405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95021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609600" y="274638"/>
            <a:ext cx="10972800" cy="1143000"/>
          </a:xfrm>
          <a:prstGeom prst="rect">
            <a:avLst/>
          </a:prstGeom>
          <a:noFill/>
          <a:ln>
            <a:noFill/>
          </a:ln>
        </p:spPr>
        <p:txBody>
          <a:bodyPr spcFirstLastPara="1" wrap="square" lIns="81025" tIns="40500" rIns="81025" bIns="40500" anchor="ctr" anchorCtr="0">
            <a:normAutofit/>
          </a:bodyPr>
          <a:lstStyle>
            <a:lvl1pPr marR="0" lvl="0" algn="ctr" rtl="0">
              <a:spcBef>
                <a:spcPts val="0"/>
              </a:spcBef>
              <a:spcAft>
                <a:spcPts val="0"/>
              </a:spcAft>
              <a:buClr>
                <a:schemeClr val="dk1"/>
              </a:buClr>
              <a:buSzPts val="4680"/>
              <a:buFont typeface="Calibri"/>
              <a:buNone/>
              <a:defRPr sz="46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609600" y="1600203"/>
            <a:ext cx="10972800" cy="4525963"/>
          </a:xfrm>
          <a:prstGeom prst="rect">
            <a:avLst/>
          </a:prstGeom>
          <a:noFill/>
          <a:ln>
            <a:noFill/>
          </a:ln>
        </p:spPr>
        <p:txBody>
          <a:bodyPr spcFirstLastPara="1" wrap="square" lIns="81025" tIns="40500" rIns="81025" bIns="40500" anchor="t" anchorCtr="0">
            <a:normAutofit/>
          </a:bodyPr>
          <a:lstStyle>
            <a:lvl1pPr marL="457200" marR="0" lvl="0" indent="-441960" algn="l" rtl="0">
              <a:spcBef>
                <a:spcPts val="672"/>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2pPr>
            <a:lvl3pPr marL="1371600" marR="0" lvl="2" indent="-388619" algn="l" rtl="0">
              <a:spcBef>
                <a:spcPts val="504"/>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3pPr>
            <a:lvl4pPr marL="1828800" marR="0" lvl="3"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4pPr>
            <a:lvl5pPr marL="2286000" marR="0" lvl="4"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5pPr>
            <a:lvl6pPr marL="2743200" marR="0" lvl="5"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6pPr>
            <a:lvl7pPr marL="3200400" marR="0" lvl="6"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7pPr>
            <a:lvl8pPr marL="3657600" marR="0" lvl="7"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8pPr>
            <a:lvl9pPr marL="4114800" marR="0" lvl="8"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marR="0" lvl="0" algn="l" rtl="0">
              <a:spcBef>
                <a:spcPts val="0"/>
              </a:spcBef>
              <a:spcAft>
                <a:spcPts val="0"/>
              </a:spcAft>
              <a:buSzPts val="1400"/>
              <a:buNone/>
              <a:defRPr sz="13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9pPr>
          </a:lstStyle>
          <a:p>
            <a:pPr>
              <a:buClr>
                <a:srgbClr val="000000"/>
              </a:buClr>
              <a:buFont typeface="Arial"/>
              <a:buNone/>
            </a:pPr>
            <a:endParaRPr kern="0"/>
          </a:p>
        </p:txBody>
      </p:sp>
      <p:sp>
        <p:nvSpPr>
          <p:cNvPr id="9" name="Google Shape;9;p4"/>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marR="0" lvl="0" algn="ctr" rtl="0">
              <a:spcBef>
                <a:spcPts val="0"/>
              </a:spcBef>
              <a:spcAft>
                <a:spcPts val="0"/>
              </a:spcAft>
              <a:buSzPts val="1400"/>
              <a:buNone/>
              <a:defRPr sz="13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9pPr>
          </a:lstStyle>
          <a:p>
            <a:pPr>
              <a:buClr>
                <a:srgbClr val="000000"/>
              </a:buClr>
              <a:buFont typeface="Arial"/>
              <a:buNone/>
            </a:pPr>
            <a:endParaRPr kern="0"/>
          </a:p>
        </p:txBody>
      </p:sp>
      <p:sp>
        <p:nvSpPr>
          <p:cNvPr id="10" name="Google Shape;10;p4"/>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marR="0" lvl="0" indent="0" algn="r" rtl="0">
              <a:spcBef>
                <a:spcPts val="0"/>
              </a:spcBef>
              <a:buNone/>
              <a:defRPr sz="1320" b="0" i="0" u="none" strike="noStrike" cap="none">
                <a:solidFill>
                  <a:srgbClr val="888888"/>
                </a:solidFill>
                <a:latin typeface="Calibri"/>
                <a:ea typeface="Calibri"/>
                <a:cs typeface="Calibri"/>
                <a:sym typeface="Calibri"/>
              </a:defRPr>
            </a:lvl1pPr>
            <a:lvl2pPr marL="0" marR="0" lvl="1" indent="0" algn="r" rtl="0">
              <a:spcBef>
                <a:spcPts val="0"/>
              </a:spcBef>
              <a:buNone/>
              <a:defRPr sz="1320" b="0" i="0" u="none" strike="noStrike" cap="none">
                <a:solidFill>
                  <a:srgbClr val="888888"/>
                </a:solidFill>
                <a:latin typeface="Calibri"/>
                <a:ea typeface="Calibri"/>
                <a:cs typeface="Calibri"/>
                <a:sym typeface="Calibri"/>
              </a:defRPr>
            </a:lvl2pPr>
            <a:lvl3pPr marL="0" marR="0" lvl="2" indent="0" algn="r" rtl="0">
              <a:spcBef>
                <a:spcPts val="0"/>
              </a:spcBef>
              <a:buNone/>
              <a:defRPr sz="1320" b="0" i="0" u="none" strike="noStrike" cap="none">
                <a:solidFill>
                  <a:srgbClr val="888888"/>
                </a:solidFill>
                <a:latin typeface="Calibri"/>
                <a:ea typeface="Calibri"/>
                <a:cs typeface="Calibri"/>
                <a:sym typeface="Calibri"/>
              </a:defRPr>
            </a:lvl3pPr>
            <a:lvl4pPr marL="0" marR="0" lvl="3" indent="0" algn="r" rtl="0">
              <a:spcBef>
                <a:spcPts val="0"/>
              </a:spcBef>
              <a:buNone/>
              <a:defRPr sz="1320" b="0" i="0" u="none" strike="noStrike" cap="none">
                <a:solidFill>
                  <a:srgbClr val="888888"/>
                </a:solidFill>
                <a:latin typeface="Calibri"/>
                <a:ea typeface="Calibri"/>
                <a:cs typeface="Calibri"/>
                <a:sym typeface="Calibri"/>
              </a:defRPr>
            </a:lvl4pPr>
            <a:lvl5pPr marL="0" marR="0" lvl="4" indent="0" algn="r" rtl="0">
              <a:spcBef>
                <a:spcPts val="0"/>
              </a:spcBef>
              <a:buNone/>
              <a:defRPr sz="1320" b="0" i="0" u="none" strike="noStrike" cap="none">
                <a:solidFill>
                  <a:srgbClr val="888888"/>
                </a:solidFill>
                <a:latin typeface="Calibri"/>
                <a:ea typeface="Calibri"/>
                <a:cs typeface="Calibri"/>
                <a:sym typeface="Calibri"/>
              </a:defRPr>
            </a:lvl5pPr>
            <a:lvl6pPr marL="0" marR="0" lvl="5" indent="0" algn="r" rtl="0">
              <a:spcBef>
                <a:spcPts val="0"/>
              </a:spcBef>
              <a:buNone/>
              <a:defRPr sz="1320" b="0" i="0" u="none" strike="noStrike" cap="none">
                <a:solidFill>
                  <a:srgbClr val="888888"/>
                </a:solidFill>
                <a:latin typeface="Calibri"/>
                <a:ea typeface="Calibri"/>
                <a:cs typeface="Calibri"/>
                <a:sym typeface="Calibri"/>
              </a:defRPr>
            </a:lvl6pPr>
            <a:lvl7pPr marL="0" marR="0" lvl="6" indent="0" algn="r" rtl="0">
              <a:spcBef>
                <a:spcPts val="0"/>
              </a:spcBef>
              <a:buNone/>
              <a:defRPr sz="1320" b="0" i="0" u="none" strike="noStrike" cap="none">
                <a:solidFill>
                  <a:srgbClr val="888888"/>
                </a:solidFill>
                <a:latin typeface="Calibri"/>
                <a:ea typeface="Calibri"/>
                <a:cs typeface="Calibri"/>
                <a:sym typeface="Calibri"/>
              </a:defRPr>
            </a:lvl7pPr>
            <a:lvl8pPr marL="0" marR="0" lvl="7" indent="0" algn="r" rtl="0">
              <a:spcBef>
                <a:spcPts val="0"/>
              </a:spcBef>
              <a:buNone/>
              <a:defRPr sz="1320" b="0" i="0" u="none" strike="noStrike" cap="none">
                <a:solidFill>
                  <a:srgbClr val="888888"/>
                </a:solidFill>
                <a:latin typeface="Calibri"/>
                <a:ea typeface="Calibri"/>
                <a:cs typeface="Calibri"/>
                <a:sym typeface="Calibri"/>
              </a:defRPr>
            </a:lvl8pPr>
            <a:lvl9pPr marL="0" marR="0" lvl="8" indent="0" algn="r" rtl="0">
              <a:spcBef>
                <a:spcPts val="0"/>
              </a:spcBef>
              <a:buNone/>
              <a:defRPr sz="1320" b="0" i="0" u="none" strike="noStrike" cap="none">
                <a:solidFill>
                  <a:srgbClr val="888888"/>
                </a:solidFill>
                <a:latin typeface="Calibri"/>
                <a:ea typeface="Calibri"/>
                <a:cs typeface="Calibri"/>
                <a:sym typeface="Calibri"/>
              </a:defRPr>
            </a:lvl9pPr>
          </a:lstStyle>
          <a:p>
            <a:pPr>
              <a:buClr>
                <a:srgbClr val="000000"/>
              </a:buClr>
              <a:buFont typeface="Arial"/>
              <a:buNone/>
            </a:pPr>
            <a:fld id="{00000000-1234-1234-1234-123412341234}" type="slidenum">
              <a:rPr lang="en-US" kern="0"/>
              <a:pPr>
                <a:buClr>
                  <a:srgbClr val="000000"/>
                </a:buClr>
                <a:buFont typeface="Arial"/>
                <a:buNone/>
              </a:pPr>
              <a:t>‹#›</a:t>
            </a:fld>
            <a:endParaRPr kern="0"/>
          </a:p>
        </p:txBody>
      </p:sp>
    </p:spTree>
    <p:extLst>
      <p:ext uri="{BB962C8B-B14F-4D97-AF65-F5344CB8AC3E}">
        <p14:creationId xmlns:p14="http://schemas.microsoft.com/office/powerpoint/2010/main" val="11892019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3" name="Title 1"/>
          <p:cNvSpPr txBox="1">
            <a:spLocks/>
          </p:cNvSpPr>
          <p:nvPr/>
        </p:nvSpPr>
        <p:spPr>
          <a:xfrm>
            <a:off x="1796845" y="2666846"/>
            <a:ext cx="8755626" cy="14700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BACC6">
                    <a:lumMod val="75000"/>
                  </a:srgbClr>
                </a:solidFill>
                <a:effectLst/>
                <a:uLnTx/>
                <a:uFillTx/>
                <a:latin typeface="Arial"/>
                <a:cs typeface="Arial"/>
                <a:sym typeface="Arial"/>
              </a:rPr>
              <a:t>Team 72 # | RP 7001 | Asset Management System</a:t>
            </a:r>
            <a:endParaRPr kumimoji="0" lang="en-US" sz="1200" b="1" i="0" u="none" strike="noStrike" kern="0" cap="none" spc="0" normalizeH="0" baseline="0" noProof="0" dirty="0">
              <a:ln>
                <a:noFill/>
              </a:ln>
              <a:solidFill>
                <a:srgbClr val="4BACC6">
                  <a:lumMod val="75000"/>
                </a:srgbClr>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800" b="1" kern="0" dirty="0">
              <a:solidFill>
                <a:srgbClr val="4BACC6">
                  <a:lumMod val="75000"/>
                </a:srgbClr>
              </a:solidFil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4BACC6">
                    <a:lumMod val="75000"/>
                  </a:srgbClr>
                </a:solidFill>
                <a:effectLst/>
                <a:uLnTx/>
                <a:uFillTx/>
                <a:latin typeface="Arial"/>
                <a:cs typeface="Arial"/>
                <a:sym typeface="Arial"/>
              </a:rPr>
              <a:t>Date: 22-03-2025</a:t>
            </a:r>
            <a:endParaRPr kumimoji="0" lang="en-IN" sz="1800" b="0" i="0" u="none" strike="noStrike" kern="0" cap="none" spc="0" normalizeH="0" baseline="0" noProof="0" dirty="0">
              <a:ln>
                <a:noFill/>
              </a:ln>
              <a:solidFill>
                <a:srgbClr val="4BACC6">
                  <a:lumMod val="75000"/>
                </a:srgbClr>
              </a:solidFill>
              <a:effectLst/>
              <a:uLnTx/>
              <a:uFillTx/>
              <a:latin typeface="Arial"/>
              <a:cs typeface="Arial"/>
              <a:sym typeface="Arial"/>
            </a:endParaRPr>
          </a:p>
        </p:txBody>
      </p:sp>
      <p:sp>
        <p:nvSpPr>
          <p:cNvPr id="4" name="Subtitle 2"/>
          <p:cNvSpPr txBox="1">
            <a:spLocks/>
          </p:cNvSpPr>
          <p:nvPr/>
        </p:nvSpPr>
        <p:spPr>
          <a:xfrm>
            <a:off x="2165828" y="4052196"/>
            <a:ext cx="3625371" cy="2551001"/>
          </a:xfrm>
          <a:prstGeom prst="rect">
            <a:avLst/>
          </a:prstGeom>
          <a:ln>
            <a:solidFill>
              <a:schemeClr val="tx1"/>
            </a:solid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0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Team Members</a:t>
            </a:r>
          </a:p>
          <a:p>
            <a:pPr algn="l" rtl="0" fontAlgn="base">
              <a:lnSpc>
                <a:spcPts val="1650"/>
              </a:lnSpc>
              <a:buFont typeface="+mj-lt"/>
              <a:buAutoNum type="arabicPeriod"/>
            </a:pPr>
            <a:endParaRPr lang="en-IN" sz="1800" b="0" i="0" u="none" strike="noStrike" dirty="0">
              <a:solidFill>
                <a:srgbClr val="000000"/>
              </a:solidFill>
              <a:effectLst/>
              <a:latin typeface="Calibri" panose="020F0502020204030204" pitchFamily="34" charset="0"/>
            </a:endParaRPr>
          </a:p>
          <a:p>
            <a:pPr algn="l" rtl="0" fontAlgn="base">
              <a:lnSpc>
                <a:spcPts val="1650"/>
              </a:lnSpc>
              <a:buFont typeface="+mj-lt"/>
              <a:buAutoNum type="arabicPeriod"/>
            </a:pPr>
            <a:r>
              <a:rPr lang="en-IN" sz="1800" b="0" i="0" u="none" strike="noStrike" dirty="0">
                <a:solidFill>
                  <a:srgbClr val="000000"/>
                </a:solidFill>
                <a:effectLst/>
                <a:latin typeface="Calibri" panose="020F0502020204030204" pitchFamily="34" charset="0"/>
              </a:rPr>
              <a:t>P. MAHINDRA – 23BD1A661D</a:t>
            </a:r>
            <a:r>
              <a:rPr lang="en-US" sz="1800" b="0" i="0" dirty="0">
                <a:solidFill>
                  <a:srgbClr val="000000"/>
                </a:solidFill>
                <a:effectLst/>
                <a:latin typeface="Calibri" panose="020F0502020204030204" pitchFamily="34" charset="0"/>
              </a:rPr>
              <a:t>​</a:t>
            </a:r>
            <a:endParaRPr lang="en-US" sz="2800" b="0" i="0" dirty="0">
              <a:solidFill>
                <a:srgbClr val="000000"/>
              </a:solidFill>
              <a:effectLst/>
              <a:latin typeface="Arial" panose="020B0604020202020204" pitchFamily="34" charset="0"/>
            </a:endParaRPr>
          </a:p>
          <a:p>
            <a:pPr algn="l" rtl="0" fontAlgn="base">
              <a:lnSpc>
                <a:spcPts val="1650"/>
              </a:lnSpc>
              <a:buFont typeface="+mj-lt"/>
              <a:buAutoNum type="arabicPeriod"/>
            </a:pPr>
            <a:endParaRPr lang="en-IN" sz="1800" b="0" i="0" u="none" strike="noStrike" dirty="0">
              <a:solidFill>
                <a:srgbClr val="000000"/>
              </a:solidFill>
              <a:effectLst/>
              <a:latin typeface="Calibri" panose="020F0502020204030204" pitchFamily="34" charset="0"/>
            </a:endParaRPr>
          </a:p>
          <a:p>
            <a:pPr algn="l" rtl="0" fontAlgn="base">
              <a:lnSpc>
                <a:spcPts val="1650"/>
              </a:lnSpc>
              <a:buFont typeface="+mj-lt"/>
              <a:buAutoNum type="arabicPeriod"/>
            </a:pPr>
            <a:r>
              <a:rPr lang="en-IN" sz="1800" b="0" i="0" u="none" strike="noStrike" dirty="0">
                <a:solidFill>
                  <a:srgbClr val="000000"/>
                </a:solidFill>
                <a:effectLst/>
                <a:latin typeface="Calibri" panose="020F0502020204030204" pitchFamily="34" charset="0"/>
              </a:rPr>
              <a:t>C.V.S. GANESH – 23BD1A609</a:t>
            </a:r>
            <a:r>
              <a:rPr lang="en-US" sz="1800" b="0" i="0" dirty="0">
                <a:solidFill>
                  <a:srgbClr val="000000"/>
                </a:solidFill>
                <a:effectLst/>
                <a:latin typeface="Calibri" panose="020F0502020204030204" pitchFamily="34" charset="0"/>
              </a:rPr>
              <a:t>​</a:t>
            </a:r>
            <a:endParaRPr lang="en-US" sz="2800" b="0" i="0" dirty="0">
              <a:solidFill>
                <a:srgbClr val="000000"/>
              </a:solidFill>
              <a:effectLst/>
              <a:latin typeface="Arial" panose="020B0604020202020204" pitchFamily="34" charset="0"/>
            </a:endParaRPr>
          </a:p>
          <a:p>
            <a:pPr algn="l" rtl="0" fontAlgn="base">
              <a:lnSpc>
                <a:spcPts val="1650"/>
              </a:lnSpc>
              <a:buFont typeface="+mj-lt"/>
              <a:buAutoNum type="arabicPeriod"/>
            </a:pPr>
            <a:endParaRPr lang="en-IN" sz="1800" b="0" i="0" u="none" strike="noStrike" dirty="0">
              <a:solidFill>
                <a:srgbClr val="000000"/>
              </a:solidFill>
              <a:effectLst/>
              <a:latin typeface="Calibri" panose="020F0502020204030204" pitchFamily="34" charset="0"/>
            </a:endParaRPr>
          </a:p>
          <a:p>
            <a:pPr algn="l" rtl="0" fontAlgn="base">
              <a:lnSpc>
                <a:spcPts val="1650"/>
              </a:lnSpc>
              <a:buFont typeface="+mj-lt"/>
              <a:buAutoNum type="arabicPeriod"/>
            </a:pPr>
            <a:r>
              <a:rPr lang="en-IN" sz="1800" b="0" i="0" u="none" strike="noStrike" dirty="0">
                <a:solidFill>
                  <a:srgbClr val="000000"/>
                </a:solidFill>
                <a:effectLst/>
                <a:latin typeface="Calibri" panose="020F0502020204030204" pitchFamily="34" charset="0"/>
              </a:rPr>
              <a:t>T. HASHWITH – 23BD1A660J</a:t>
            </a:r>
            <a:r>
              <a:rPr lang="en-US" sz="1800" b="0" i="0" dirty="0">
                <a:solidFill>
                  <a:srgbClr val="000000"/>
                </a:solidFill>
                <a:effectLst/>
                <a:latin typeface="Calibri" panose="020F0502020204030204" pitchFamily="34" charset="0"/>
              </a:rPr>
              <a:t>​</a:t>
            </a:r>
            <a:endParaRPr lang="en-US" sz="2800" b="0" i="0" dirty="0">
              <a:solidFill>
                <a:srgbClr val="000000"/>
              </a:solidFill>
              <a:effectLst/>
              <a:latin typeface="Arial" panose="020B0604020202020204" pitchFamily="34" charset="0"/>
            </a:endParaRPr>
          </a:p>
          <a:p>
            <a:pPr algn="l" rtl="0" fontAlgn="base">
              <a:lnSpc>
                <a:spcPts val="1650"/>
              </a:lnSpc>
              <a:buFont typeface="+mj-lt"/>
              <a:buAutoNum type="arabicPeriod"/>
            </a:pPr>
            <a:endParaRPr lang="en-IN" sz="1800" b="0" i="0" u="none" strike="noStrike" dirty="0">
              <a:solidFill>
                <a:srgbClr val="000000"/>
              </a:solidFill>
              <a:effectLst/>
              <a:latin typeface="Calibri" panose="020F0502020204030204" pitchFamily="34" charset="0"/>
            </a:endParaRPr>
          </a:p>
          <a:p>
            <a:pPr algn="l" rtl="0" fontAlgn="base">
              <a:lnSpc>
                <a:spcPts val="1650"/>
              </a:lnSpc>
              <a:buFont typeface="+mj-lt"/>
              <a:buAutoNum type="arabicPeriod"/>
            </a:pPr>
            <a:r>
              <a:rPr lang="en-IN" sz="1800" b="0" i="0" u="none" strike="noStrike" dirty="0">
                <a:solidFill>
                  <a:srgbClr val="000000"/>
                </a:solidFill>
                <a:effectLst/>
                <a:latin typeface="Calibri" panose="020F0502020204030204" pitchFamily="34" charset="0"/>
              </a:rPr>
              <a:t>SHARATH – 24BD5A0538</a:t>
            </a:r>
            <a:r>
              <a:rPr lang="en-US" sz="1800" b="0" i="0" dirty="0">
                <a:solidFill>
                  <a:srgbClr val="000000"/>
                </a:solidFill>
                <a:effectLst/>
                <a:latin typeface="Calibri" panose="020F0502020204030204" pitchFamily="34" charset="0"/>
              </a:rPr>
              <a:t>​</a:t>
            </a:r>
            <a:endParaRPr lang="en-US" sz="2800" b="0" i="0" dirty="0">
              <a:solidFill>
                <a:srgbClr val="000000"/>
              </a:solidFill>
              <a:effectLst/>
              <a:latin typeface="Arial" panose="020B0604020202020204" pitchFamily="34" charset="0"/>
            </a:endParaRPr>
          </a:p>
          <a:p>
            <a:pPr algn="l" rtl="0" fontAlgn="base">
              <a:lnSpc>
                <a:spcPts val="1650"/>
              </a:lnSpc>
              <a:buFont typeface="+mj-lt"/>
              <a:buAutoNum type="arabicPeriod"/>
            </a:pPr>
            <a:endParaRPr lang="en-IN" sz="1800" b="0" i="0" u="none" strike="noStrike" dirty="0">
              <a:solidFill>
                <a:srgbClr val="000000"/>
              </a:solidFill>
              <a:effectLst/>
              <a:latin typeface="Calibri" panose="020F0502020204030204" pitchFamily="34" charset="0"/>
            </a:endParaRPr>
          </a:p>
          <a:p>
            <a:pPr algn="l" rtl="0" fontAlgn="base">
              <a:lnSpc>
                <a:spcPts val="1650"/>
              </a:lnSpc>
              <a:buFont typeface="+mj-lt"/>
              <a:buAutoNum type="arabicPeriod"/>
            </a:pPr>
            <a:r>
              <a:rPr lang="en-IN" sz="1800" b="0" i="0" u="none" strike="noStrike" dirty="0">
                <a:solidFill>
                  <a:srgbClr val="000000"/>
                </a:solidFill>
                <a:effectLst/>
                <a:latin typeface="Calibri" panose="020F0502020204030204" pitchFamily="34" charset="0"/>
              </a:rPr>
              <a:t>JAYAKAR – 23BD1A665H</a:t>
            </a:r>
            <a:endParaRPr lang="en-US" sz="2800" b="0" i="0" dirty="0">
              <a:solidFill>
                <a:srgbClr val="000000"/>
              </a:solidFill>
              <a:effectLst/>
              <a:latin typeface="Arial" panose="020B0604020202020204" pitchFamily="34" charset="0"/>
            </a:endParaRPr>
          </a:p>
        </p:txBody>
      </p:sp>
      <p:sp>
        <p:nvSpPr>
          <p:cNvPr id="2" name="Subtitle 2">
            <a:extLst>
              <a:ext uri="{FF2B5EF4-FFF2-40B4-BE49-F238E27FC236}">
                <a16:creationId xmlns:a16="http://schemas.microsoft.com/office/drawing/2014/main" id="{B51CFB20-BF85-80BD-477B-14C7A76949D5}"/>
              </a:ext>
            </a:extLst>
          </p:cNvPr>
          <p:cNvSpPr txBox="1">
            <a:spLocks/>
          </p:cNvSpPr>
          <p:nvPr/>
        </p:nvSpPr>
        <p:spPr>
          <a:xfrm>
            <a:off x="6823970" y="4052195"/>
            <a:ext cx="3844030" cy="2551001"/>
          </a:xfrm>
          <a:prstGeom prst="rect">
            <a:avLst/>
          </a:prstGeom>
          <a:ln>
            <a:solidFill>
              <a:schemeClr val="tx1"/>
            </a:solid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000" b="1" i="0" u="sng"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Mentors</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2000" i="0"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lang="en-IN" sz="2000" kern="0" dirty="0">
                <a:latin typeface="Times New Roman" panose="02020603050405020304" pitchFamily="18" charset="0"/>
                <a:cs typeface="Times New Roman" panose="02020603050405020304" pitchFamily="18" charset="0"/>
              </a:rPr>
              <a:t>1.Ms.Arthi</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endParaRPr lang="en-IN" sz="2000" kern="0" dirty="0">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lang="en-IN" sz="2000" kern="0" dirty="0">
                <a:latin typeface="Times New Roman" panose="02020603050405020304" pitchFamily="18" charset="0"/>
                <a:cs typeface="Times New Roman" panose="02020603050405020304" pitchFamily="18" charset="0"/>
              </a:rPr>
              <a:t>2.Mr.Seshu</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endParaRPr lang="en-IN" sz="2000" b="1" u="sng"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205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D12A0-BF48-2BD5-0527-690BC375E5E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9B52095-1E06-92A6-8BED-8F94FD56D16C}"/>
              </a:ext>
            </a:extLst>
          </p:cNvPr>
          <p:cNvSpPr txBox="1"/>
          <p:nvPr/>
        </p:nvSpPr>
        <p:spPr>
          <a:xfrm>
            <a:off x="882944" y="261176"/>
            <a:ext cx="10426111" cy="584775"/>
          </a:xfrm>
          <a:prstGeom prst="rect">
            <a:avLst/>
          </a:prstGeom>
          <a:noFill/>
        </p:spPr>
        <p:txBody>
          <a:bodyPr wrap="square" rtlCol="0">
            <a:spAutoFit/>
          </a:bodyPr>
          <a:lstStyle/>
          <a:p>
            <a:pPr>
              <a:defRPr/>
            </a:pPr>
            <a:r>
              <a:rPr kumimoji="0" lang="en-IN" sz="3200" b="1"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INTRODUCTION</a:t>
            </a:r>
            <a:endParaRPr lang="en-US" sz="32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3784C0C-5DA3-4F02-B61D-C826573440C0}"/>
              </a:ext>
            </a:extLst>
          </p:cNvPr>
          <p:cNvSpPr txBox="1"/>
          <p:nvPr/>
        </p:nvSpPr>
        <p:spPr>
          <a:xfrm>
            <a:off x="233713" y="1453896"/>
            <a:ext cx="5865328" cy="4408899"/>
          </a:xfrm>
          <a:prstGeom prst="rect">
            <a:avLst/>
          </a:prstGeom>
          <a:noFill/>
        </p:spPr>
        <p:txBody>
          <a:bodyPr wrap="square" rtlCol="0">
            <a:spAutoFit/>
          </a:bodyPr>
          <a:lstStyle/>
          <a:p>
            <a:pPr algn="l" rtl="0" fontAlgn="base">
              <a:lnSpc>
                <a:spcPts val="2250"/>
              </a:lnSpc>
              <a:buNone/>
            </a:pPr>
            <a:r>
              <a:rPr lang="en-IN" b="1" dirty="0">
                <a:solidFill>
                  <a:srgbClr val="000000"/>
                </a:solidFill>
                <a:latin typeface="Calibri" panose="020F0502020204030204" pitchFamily="34" charset="0"/>
              </a:rPr>
              <a:t>        </a:t>
            </a:r>
            <a:r>
              <a:rPr lang="en-IN" sz="1800" b="1" i="0" u="none" strike="noStrike" dirty="0">
                <a:solidFill>
                  <a:srgbClr val="000000"/>
                </a:solidFill>
                <a:effectLst/>
                <a:latin typeface="Calibri" panose="020F0502020204030204" pitchFamily="34" charset="0"/>
              </a:rPr>
              <a:t>SCOPE : </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algn="l" rtl="0" fontAlgn="base">
              <a:lnSpc>
                <a:spcPts val="1950"/>
              </a:lnSpc>
            </a:pPr>
            <a:endParaRPr lang="en-US" b="0" i="0" dirty="0">
              <a:solidFill>
                <a:srgbClr val="000000"/>
              </a:solidFill>
              <a:effectLst/>
              <a:latin typeface="Arial" panose="020B0604020202020204" pitchFamily="34" charset="0"/>
            </a:endParaRPr>
          </a:p>
          <a:p>
            <a:pPr algn="l" rtl="0" fontAlgn="base">
              <a:lnSpc>
                <a:spcPts val="1650"/>
              </a:lnSpc>
              <a:buNone/>
            </a:pPr>
            <a:r>
              <a:rPr lang="en-US" b="0" i="0" u="none" strike="noStrike" dirty="0">
                <a:solidFill>
                  <a:srgbClr val="000000"/>
                </a:solidFill>
                <a:effectLst/>
                <a:latin typeface="Calibri" panose="020F0502020204030204" pitchFamily="34" charset="0"/>
              </a:rPr>
              <a:t>	The primary purpose of the Asset Management 	</a:t>
            </a:r>
          </a:p>
          <a:p>
            <a:pPr algn="l" rtl="0" fontAlgn="base">
              <a:lnSpc>
                <a:spcPts val="1650"/>
              </a:lnSpc>
              <a:buNone/>
            </a:pPr>
            <a:endParaRPr lang="en-US" b="0" i="0" u="none" strike="noStrike" dirty="0">
              <a:solidFill>
                <a:srgbClr val="000000"/>
              </a:solidFill>
              <a:effectLst/>
              <a:latin typeface="Calibri" panose="020F0502020204030204" pitchFamily="34" charset="0"/>
            </a:endParaRPr>
          </a:p>
          <a:p>
            <a:pPr algn="l" rtl="0" fontAlgn="base">
              <a:lnSpc>
                <a:spcPts val="1650"/>
              </a:lnSpc>
              <a:buNone/>
            </a:pPr>
            <a:r>
              <a:rPr lang="en-US" dirty="0">
                <a:solidFill>
                  <a:srgbClr val="000000"/>
                </a:solidFill>
                <a:latin typeface="Calibri" panose="020F0502020204030204" pitchFamily="34" charset="0"/>
              </a:rPr>
              <a:t>	</a:t>
            </a:r>
            <a:r>
              <a:rPr lang="en-US" b="0" i="0" u="none" strike="noStrike" dirty="0">
                <a:solidFill>
                  <a:srgbClr val="000000"/>
                </a:solidFill>
                <a:effectLst/>
                <a:latin typeface="Calibri" panose="020F0502020204030204" pitchFamily="34" charset="0"/>
              </a:rPr>
              <a:t>System (AMS) is to facilitate the </a:t>
            </a:r>
            <a:r>
              <a:rPr lang="en-US" b="1" i="0" u="none" strike="noStrike" dirty="0">
                <a:solidFill>
                  <a:srgbClr val="000000"/>
                </a:solidFill>
                <a:effectLst/>
                <a:latin typeface="Calibri" panose="020F0502020204030204" pitchFamily="34" charset="0"/>
              </a:rPr>
              <a:t>reporting of asset</a:t>
            </a:r>
          </a:p>
          <a:p>
            <a:pPr algn="l" rtl="0" fontAlgn="base">
              <a:lnSpc>
                <a:spcPts val="1650"/>
              </a:lnSpc>
              <a:buNone/>
            </a:pPr>
            <a:endParaRPr lang="en-US" b="1" i="0" u="none" strike="noStrike" dirty="0">
              <a:solidFill>
                <a:srgbClr val="000000"/>
              </a:solidFill>
              <a:effectLst/>
              <a:latin typeface="Calibri" panose="020F0502020204030204" pitchFamily="34" charset="0"/>
            </a:endParaRPr>
          </a:p>
          <a:p>
            <a:pPr algn="l" rtl="0" fontAlgn="base">
              <a:lnSpc>
                <a:spcPts val="1650"/>
              </a:lnSpc>
              <a:buNone/>
            </a:pPr>
            <a:r>
              <a:rPr lang="en-US" b="1" i="0" u="none" strike="noStrike" dirty="0">
                <a:solidFill>
                  <a:srgbClr val="000000"/>
                </a:solidFill>
                <a:effectLst/>
                <a:latin typeface="Calibri" panose="020F0502020204030204" pitchFamily="34" charset="0"/>
              </a:rPr>
              <a:t> 	issues</a:t>
            </a:r>
            <a:r>
              <a:rPr lang="en-US" b="0" i="0" u="none" strike="noStrike" dirty="0">
                <a:solidFill>
                  <a:srgbClr val="000000"/>
                </a:solidFill>
                <a:effectLst/>
                <a:latin typeface="Calibri" panose="020F0502020204030204" pitchFamily="34" charset="0"/>
              </a:rPr>
              <a:t> within an organization. It provides a</a:t>
            </a:r>
          </a:p>
          <a:p>
            <a:pPr algn="l" rtl="0" fontAlgn="base">
              <a:lnSpc>
                <a:spcPts val="1650"/>
              </a:lnSpc>
              <a:buNone/>
            </a:pPr>
            <a:endParaRPr lang="en-US" b="0" i="0" u="none" strike="noStrike" dirty="0">
              <a:solidFill>
                <a:srgbClr val="000000"/>
              </a:solidFill>
              <a:effectLst/>
              <a:latin typeface="Calibri" panose="020F0502020204030204" pitchFamily="34" charset="0"/>
            </a:endParaRPr>
          </a:p>
          <a:p>
            <a:pPr algn="l" rtl="0" fontAlgn="base">
              <a:lnSpc>
                <a:spcPts val="1650"/>
              </a:lnSpc>
              <a:buNone/>
            </a:pPr>
            <a:r>
              <a:rPr lang="en-US" b="0" i="0" u="none" strike="noStrike" dirty="0">
                <a:solidFill>
                  <a:srgbClr val="000000"/>
                </a:solidFill>
                <a:effectLst/>
                <a:latin typeface="Calibri" panose="020F0502020204030204" pitchFamily="34" charset="0"/>
              </a:rPr>
              <a:t> 	streamlined platform for users to report, track, and</a:t>
            </a:r>
          </a:p>
          <a:p>
            <a:pPr algn="l" rtl="0" fontAlgn="base">
              <a:lnSpc>
                <a:spcPts val="1650"/>
              </a:lnSpc>
              <a:buNone/>
            </a:pPr>
            <a:endParaRPr lang="en-US" dirty="0">
              <a:solidFill>
                <a:srgbClr val="000000"/>
              </a:solidFill>
              <a:latin typeface="Calibri" panose="020F0502020204030204" pitchFamily="34" charset="0"/>
            </a:endParaRPr>
          </a:p>
          <a:p>
            <a:pPr algn="l" rtl="0" fontAlgn="base">
              <a:lnSpc>
                <a:spcPts val="1650"/>
              </a:lnSpc>
              <a:buNone/>
            </a:pPr>
            <a:r>
              <a:rPr lang="en-US" b="0" i="0" u="none" strike="noStrike" dirty="0">
                <a:solidFill>
                  <a:srgbClr val="000000"/>
                </a:solidFill>
                <a:effectLst/>
                <a:latin typeface="Calibri" panose="020F0502020204030204" pitchFamily="34" charset="0"/>
              </a:rPr>
              <a:t> 	manage asset-related problems. Additionally, the</a:t>
            </a:r>
          </a:p>
          <a:p>
            <a:pPr algn="l" rtl="0" fontAlgn="base">
              <a:lnSpc>
                <a:spcPts val="1650"/>
              </a:lnSpc>
              <a:buNone/>
            </a:pPr>
            <a:endParaRPr lang="en-US" dirty="0">
              <a:solidFill>
                <a:srgbClr val="000000"/>
              </a:solidFill>
              <a:latin typeface="Calibri" panose="020F0502020204030204" pitchFamily="34" charset="0"/>
            </a:endParaRPr>
          </a:p>
          <a:p>
            <a:pPr algn="l" rtl="0" fontAlgn="base">
              <a:lnSpc>
                <a:spcPts val="1650"/>
              </a:lnSpc>
              <a:buNone/>
            </a:pPr>
            <a:r>
              <a:rPr lang="en-US" b="0" i="0" u="none" strike="noStrike" dirty="0">
                <a:solidFill>
                  <a:srgbClr val="000000"/>
                </a:solidFill>
                <a:effectLst/>
                <a:latin typeface="Calibri" panose="020F0502020204030204" pitchFamily="34" charset="0"/>
              </a:rPr>
              <a:t> 	system ensures timely resolution and proper</a:t>
            </a:r>
          </a:p>
          <a:p>
            <a:pPr algn="l" rtl="0" fontAlgn="base">
              <a:lnSpc>
                <a:spcPts val="1650"/>
              </a:lnSpc>
              <a:buNone/>
            </a:pPr>
            <a:endParaRPr lang="en-US" dirty="0">
              <a:solidFill>
                <a:srgbClr val="000000"/>
              </a:solidFill>
              <a:latin typeface="Calibri" panose="020F0502020204030204" pitchFamily="34" charset="0"/>
            </a:endParaRPr>
          </a:p>
          <a:p>
            <a:pPr algn="l" rtl="0" fontAlgn="base">
              <a:lnSpc>
                <a:spcPts val="1650"/>
              </a:lnSpc>
              <a:buNone/>
            </a:pPr>
            <a:r>
              <a:rPr lang="en-US" b="0" i="0" u="none" strike="noStrike" dirty="0">
                <a:solidFill>
                  <a:srgbClr val="000000"/>
                </a:solidFill>
                <a:effectLst/>
                <a:latin typeface="Calibri" panose="020F0502020204030204" pitchFamily="34" charset="0"/>
              </a:rPr>
              <a:t> 	maintenance of assets like laptops, printers, and</a:t>
            </a:r>
          </a:p>
          <a:p>
            <a:pPr algn="l" rtl="0" fontAlgn="base">
              <a:lnSpc>
                <a:spcPts val="1650"/>
              </a:lnSpc>
              <a:buNone/>
            </a:pPr>
            <a:endParaRPr lang="en-US" dirty="0">
              <a:solidFill>
                <a:srgbClr val="000000"/>
              </a:solidFill>
              <a:latin typeface="Calibri" panose="020F0502020204030204" pitchFamily="34" charset="0"/>
            </a:endParaRPr>
          </a:p>
          <a:p>
            <a:pPr algn="l" rtl="0" fontAlgn="base">
              <a:lnSpc>
                <a:spcPts val="1650"/>
              </a:lnSpc>
              <a:buNone/>
            </a:pPr>
            <a:r>
              <a:rPr lang="en-US" b="0" i="0" u="none" strike="noStrike" dirty="0">
                <a:solidFill>
                  <a:srgbClr val="000000"/>
                </a:solidFill>
                <a:effectLst/>
                <a:latin typeface="Calibri" panose="020F0502020204030204" pitchFamily="34" charset="0"/>
              </a:rPr>
              <a:t> 	scanners.</a:t>
            </a:r>
            <a:r>
              <a:rPr lang="en-IN" b="0" i="0" dirty="0">
                <a:solidFill>
                  <a:srgbClr val="000000"/>
                </a:solidFill>
                <a:effectLst/>
                <a:latin typeface="Calibri" panose="020F0502020204030204" pitchFamily="34" charset="0"/>
              </a:rPr>
              <a:t>​</a:t>
            </a:r>
            <a:endParaRPr lang="en-IN" b="0" i="0" dirty="0">
              <a:solidFill>
                <a:srgbClr val="000000"/>
              </a:solidFill>
              <a:effectLst/>
              <a:latin typeface="Segoe UI" panose="020B0502040204020203" pitchFamily="34" charset="0"/>
            </a:endParaRPr>
          </a:p>
          <a:p>
            <a:pPr algn="l" rtl="0" fontAlgn="base">
              <a:lnSpc>
                <a:spcPts val="1650"/>
              </a:lnSpc>
            </a:pPr>
            <a:r>
              <a:rPr lang="en-US" sz="18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B9309EDF-F945-AACA-3E60-F218F49C5121}"/>
              </a:ext>
            </a:extLst>
          </p:cNvPr>
          <p:cNvSpPr txBox="1"/>
          <p:nvPr/>
        </p:nvSpPr>
        <p:spPr>
          <a:xfrm>
            <a:off x="6600460" y="1453896"/>
            <a:ext cx="5056632" cy="3608680"/>
          </a:xfrm>
          <a:prstGeom prst="rect">
            <a:avLst/>
          </a:prstGeom>
          <a:noFill/>
        </p:spPr>
        <p:txBody>
          <a:bodyPr wrap="square" rtlCol="0">
            <a:spAutoFit/>
          </a:bodyPr>
          <a:lstStyle/>
          <a:p>
            <a:pPr algn="l" rtl="0" fontAlgn="base">
              <a:lnSpc>
                <a:spcPts val="2250"/>
              </a:lnSpc>
              <a:buNone/>
            </a:pPr>
            <a:r>
              <a:rPr lang="en-IN" sz="1800" b="1" i="0" u="none" strike="noStrike" dirty="0">
                <a:solidFill>
                  <a:srgbClr val="000000"/>
                </a:solidFill>
                <a:effectLst/>
                <a:latin typeface="Calibri" panose="020F0502020204030204" pitchFamily="34" charset="0"/>
              </a:rPr>
              <a:t>TECHNOLOGIES :</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algn="l" rtl="0" fontAlgn="base">
              <a:lnSpc>
                <a:spcPts val="1950"/>
              </a:lnSpc>
            </a:pPr>
            <a:endParaRPr lang="en-IN" b="0" i="0" dirty="0">
              <a:solidFill>
                <a:srgbClr val="000000"/>
              </a:solidFill>
              <a:effectLst/>
              <a:latin typeface="Arial" panose="020B0604020202020204" pitchFamily="34" charset="0"/>
            </a:endParaRPr>
          </a:p>
          <a:p>
            <a:pPr lvl="1" fontAlgn="base">
              <a:lnSpc>
                <a:spcPts val="1950"/>
              </a:lnSpc>
              <a:buFont typeface="Arial" panose="020B0604020202020204" pitchFamily="34" charset="0"/>
              <a:buChar char="•"/>
            </a:pPr>
            <a:r>
              <a:rPr lang="en-IN" b="0" i="0" u="none" strike="noStrike" dirty="0">
                <a:solidFill>
                  <a:srgbClr val="000000"/>
                </a:solidFill>
                <a:effectLst/>
                <a:latin typeface="Calibri" panose="020F0502020204030204" pitchFamily="34" charset="0"/>
              </a:rPr>
              <a:t> It is a project done by using web-applications</a:t>
            </a:r>
          </a:p>
          <a:p>
            <a:pPr lvl="1" fontAlgn="base">
              <a:lnSpc>
                <a:spcPts val="1950"/>
              </a:lnSpc>
            </a:pP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lvl="1" fontAlgn="base">
              <a:lnSpc>
                <a:spcPts val="1950"/>
              </a:lnSpc>
              <a:buFont typeface="Arial" panose="020B0604020202020204" pitchFamily="34" charset="0"/>
              <a:buChar char="•"/>
            </a:pPr>
            <a:r>
              <a:rPr lang="en-IN" b="0" i="0" u="none" strike="noStrike" dirty="0">
                <a:solidFill>
                  <a:srgbClr val="000000"/>
                </a:solidFill>
                <a:effectLst/>
                <a:latin typeface="Calibri" panose="020F0502020204030204" pitchFamily="34" charset="0"/>
              </a:rPr>
              <a:t> Front end : </a:t>
            </a:r>
            <a:r>
              <a:rPr lang="en-US"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lnSpc>
                <a:spcPts val="1650"/>
              </a:lnSpc>
              <a:buNone/>
            </a:pPr>
            <a:r>
              <a:rPr lang="en-IN" sz="1800" b="0" i="0" u="none" strike="noStrike" dirty="0">
                <a:solidFill>
                  <a:srgbClr val="000000"/>
                </a:solidFill>
                <a:effectLst/>
                <a:latin typeface="Calibri" panose="020F0502020204030204" pitchFamily="34" charset="0"/>
              </a:rPr>
              <a:t>	react.js / react native</a:t>
            </a:r>
            <a:r>
              <a:rPr lang="en-US" sz="1800" b="0" i="0" dirty="0">
                <a:solidFill>
                  <a:srgbClr val="000000"/>
                </a:solidFill>
                <a:effectLst/>
                <a:latin typeface="Calibri" panose="020F0502020204030204" pitchFamily="34" charset="0"/>
              </a:rPr>
              <a:t>​</a:t>
            </a:r>
          </a:p>
          <a:p>
            <a:pPr algn="l" rtl="0" fontAlgn="base">
              <a:lnSpc>
                <a:spcPts val="1650"/>
              </a:lnSpc>
              <a:buNone/>
            </a:pPr>
            <a:endParaRPr lang="en-US" b="0" i="0" dirty="0">
              <a:solidFill>
                <a:srgbClr val="000000"/>
              </a:solidFill>
              <a:effectLst/>
              <a:latin typeface="Segoe UI" panose="020B0502040204020203" pitchFamily="34" charset="0"/>
            </a:endParaRPr>
          </a:p>
          <a:p>
            <a:pPr lvl="1" fontAlgn="base">
              <a:lnSpc>
                <a:spcPts val="1950"/>
              </a:lnSpc>
              <a:buFont typeface="Arial" panose="020B0604020202020204" pitchFamily="34" charset="0"/>
              <a:buChar char="•"/>
            </a:pPr>
            <a:r>
              <a:rPr lang="en-IN" b="0" i="0" u="none" strike="noStrike" dirty="0">
                <a:solidFill>
                  <a:srgbClr val="000000"/>
                </a:solidFill>
                <a:effectLst/>
                <a:latin typeface="Calibri" panose="020F0502020204030204" pitchFamily="34" charset="0"/>
              </a:rPr>
              <a:t> Backend : </a:t>
            </a:r>
            <a:r>
              <a:rPr lang="en-US" b="0" i="0" dirty="0">
                <a:solidFill>
                  <a:srgbClr val="000000"/>
                </a:solidFill>
                <a:effectLst/>
                <a:latin typeface="Calibri" panose="020F0502020204030204" pitchFamily="34" charset="0"/>
              </a:rPr>
              <a:t>​</a:t>
            </a:r>
          </a:p>
          <a:p>
            <a:pPr algn="l" rtl="0" fontAlgn="base">
              <a:lnSpc>
                <a:spcPts val="1650"/>
              </a:lnSpc>
              <a:buNone/>
            </a:pPr>
            <a:r>
              <a:rPr lang="en-IN" sz="1800" b="0" i="0" u="none" strike="noStrike" dirty="0">
                <a:solidFill>
                  <a:srgbClr val="000000"/>
                </a:solidFill>
                <a:effectLst/>
                <a:latin typeface="Calibri" panose="020F0502020204030204" pitchFamily="34" charset="0"/>
              </a:rPr>
              <a:t>	Express.js, Node.js, JWT(Json web tokens)</a:t>
            </a:r>
          </a:p>
          <a:p>
            <a:pPr algn="l" rtl="0" fontAlgn="base">
              <a:lnSpc>
                <a:spcPts val="1650"/>
              </a:lnSpc>
              <a:buNone/>
            </a:pPr>
            <a:r>
              <a:rPr lang="en-IN" dirty="0">
                <a:solidFill>
                  <a:srgbClr val="000000"/>
                </a:solidFill>
                <a:latin typeface="Calibri" panose="020F0502020204030204" pitchFamily="34" charset="0"/>
              </a:rPr>
              <a:t>           </a:t>
            </a:r>
            <a:endParaRPr lang="en-IN" dirty="0"/>
          </a:p>
          <a:p>
            <a:pPr lvl="1" fontAlgn="base">
              <a:lnSpc>
                <a:spcPts val="1950"/>
              </a:lnSpc>
              <a:buFont typeface="Arial" panose="020B0604020202020204" pitchFamily="34" charset="0"/>
              <a:buChar char="•"/>
            </a:pPr>
            <a:r>
              <a:rPr lang="en-US" b="0" i="0" dirty="0">
                <a:solidFill>
                  <a:srgbClr val="000000"/>
                </a:solidFill>
                <a:effectLst/>
                <a:latin typeface="Arial" panose="020B0604020202020204" pitchFamily="34" charset="0"/>
              </a:rPr>
              <a:t> </a:t>
            </a:r>
            <a:r>
              <a:rPr lang="en-US" sz="1600" b="0" i="0" dirty="0">
                <a:solidFill>
                  <a:srgbClr val="000000"/>
                </a:solidFill>
                <a:effectLst/>
                <a:latin typeface="Arial" panose="020B0604020202020204" pitchFamily="34" charset="0"/>
              </a:rPr>
              <a:t>Database:</a:t>
            </a:r>
          </a:p>
          <a:p>
            <a:pPr lvl="2" fontAlgn="base">
              <a:lnSpc>
                <a:spcPts val="1950"/>
              </a:lnSpc>
            </a:pPr>
            <a:r>
              <a:rPr lang="en-US" sz="1400" dirty="0">
                <a:solidFill>
                  <a:srgbClr val="000000"/>
                </a:solidFill>
                <a:latin typeface="Arial" panose="020B0604020202020204" pitchFamily="34" charset="0"/>
              </a:rPr>
              <a:t>MongoDB</a:t>
            </a:r>
            <a:endParaRPr lang="en-US" sz="1400" b="0" i="0" dirty="0">
              <a:solidFill>
                <a:srgbClr val="000000"/>
              </a:solidFill>
              <a:effectLst/>
              <a:latin typeface="Arial" panose="020B0604020202020204" pitchFamily="34" charset="0"/>
            </a:endParaRPr>
          </a:p>
          <a:p>
            <a:endParaRPr lang="en-IN" dirty="0"/>
          </a:p>
          <a:p>
            <a:endParaRPr lang="en-IN" dirty="0"/>
          </a:p>
        </p:txBody>
      </p:sp>
    </p:spTree>
    <p:extLst>
      <p:ext uri="{BB962C8B-B14F-4D97-AF65-F5344CB8AC3E}">
        <p14:creationId xmlns:p14="http://schemas.microsoft.com/office/powerpoint/2010/main" val="11997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24095-5539-03CF-7BE2-C5BE3BA1F0BA}"/>
              </a:ext>
            </a:extLst>
          </p:cNvPr>
          <p:cNvSpPr txBox="1"/>
          <p:nvPr/>
        </p:nvSpPr>
        <p:spPr>
          <a:xfrm>
            <a:off x="882099" y="302714"/>
            <a:ext cx="6094476" cy="646331"/>
          </a:xfrm>
          <a:prstGeom prst="rect">
            <a:avLst/>
          </a:prstGeom>
          <a:noFill/>
        </p:spPr>
        <p:txBody>
          <a:bodyPr wrap="square">
            <a:spAutoFit/>
          </a:bodyPr>
          <a:lstStyle/>
          <a:p>
            <a:r>
              <a:rPr lang="en-IN" sz="3600" b="1" u="none" strike="noStrike" dirty="0">
                <a:solidFill>
                  <a:srgbClr val="FF0000"/>
                </a:solidFill>
                <a:effectLst/>
                <a:latin typeface="Bahnschrift SemiBold" panose="020B0502040204020203" pitchFamily="34" charset="0"/>
              </a:rPr>
              <a:t>ABSTRACT :</a:t>
            </a:r>
            <a:r>
              <a:rPr lang="en-IN" sz="3600" b="1" dirty="0">
                <a:solidFill>
                  <a:srgbClr val="FF0000"/>
                </a:solidFill>
                <a:effectLst/>
                <a:latin typeface="Bahnschrift SemiBold" panose="020B0502040204020203" pitchFamily="34" charset="0"/>
              </a:rPr>
              <a:t>​</a:t>
            </a:r>
            <a:endParaRPr lang="en-IN" sz="3600" b="1" dirty="0">
              <a:solidFill>
                <a:srgbClr val="FF0000"/>
              </a:solidFill>
              <a:latin typeface="Bahnschrift SemiBold" panose="020B0502040204020203" pitchFamily="34" charset="0"/>
            </a:endParaRPr>
          </a:p>
        </p:txBody>
      </p:sp>
      <p:sp>
        <p:nvSpPr>
          <p:cNvPr id="5" name="TextBox 4">
            <a:extLst>
              <a:ext uri="{FF2B5EF4-FFF2-40B4-BE49-F238E27FC236}">
                <a16:creationId xmlns:a16="http://schemas.microsoft.com/office/drawing/2014/main" id="{B57DFDA8-7463-2137-D8DC-C98231834770}"/>
              </a:ext>
            </a:extLst>
          </p:cNvPr>
          <p:cNvSpPr txBox="1"/>
          <p:nvPr/>
        </p:nvSpPr>
        <p:spPr>
          <a:xfrm>
            <a:off x="1150847" y="1585675"/>
            <a:ext cx="10616184" cy="3686650"/>
          </a:xfrm>
          <a:prstGeom prst="rect">
            <a:avLst/>
          </a:prstGeom>
          <a:noFill/>
        </p:spPr>
        <p:txBody>
          <a:bodyPr wrap="square">
            <a:spAutoFit/>
          </a:bodyPr>
          <a:lstStyle/>
          <a:p>
            <a:pPr marL="342900" indent="-342900" algn="l" rtl="0" fontAlgn="base">
              <a:lnSpc>
                <a:spcPts val="1950"/>
              </a:lnSpc>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Purpose of this document is to define the system requirements for the Asset Management System</a:t>
            </a:r>
          </a:p>
          <a:p>
            <a:pPr marL="342900" indent="-342900" algn="l" rtl="0" fontAlgn="base">
              <a:lnSpc>
                <a:spcPts val="1950"/>
              </a:lnSpc>
              <a:buFont typeface="Arial" panose="020B0604020202020204" pitchFamily="34" charset="0"/>
              <a:buChar char="•"/>
            </a:pP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l" rtl="0" fontAlgn="base">
              <a:lnSpc>
                <a:spcPts val="1950"/>
              </a:lnSpc>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This system will allow organizations to efficiently track, manage, and maintain assets, such as laptops, printers, scanners, projectors, mouse, keyboard, headset etc. The AMS will ensure that assets are properly tracked, scheduled for maintenance, and disposed of when no longer needed.</a:t>
            </a:r>
            <a:endPar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rtl="0" fontAlgn="base">
              <a:lnSpc>
                <a:spcPts val="1950"/>
              </a:lnSpc>
              <a:buFont typeface="Arial" panose="020B0604020202020204" pitchFamily="34" charset="0"/>
              <a:buChar char="•"/>
            </a:pP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l" rtl="0" fontAlgn="base">
              <a:lnSpc>
                <a:spcPts val="1950"/>
              </a:lnSpc>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Requests are aggregated, centrally processed, assets are distributed through the common store, with asset tagging and tracking to final issuance. Reports are generated for various purposes, like total assets, or for a specific department in AMC or end of service assets etc.</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Segoe UI" panose="020B0502040204020203" pitchFamily="34" charset="0"/>
            </a:endParaRPr>
          </a:p>
          <a:p>
            <a:pPr algn="l" rtl="0" fontAlgn="base">
              <a:lnSpc>
                <a:spcPts val="1950"/>
              </a:lnSpc>
            </a:pP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Segoe UI" panose="020B0502040204020203" pitchFamily="34" charset="0"/>
            </a:endParaRPr>
          </a:p>
          <a:p>
            <a:pPr marL="342900" indent="-342900" algn="l" rtl="0" fontAlgn="base">
              <a:lnSpc>
                <a:spcPts val="1950"/>
              </a:lnSpc>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For each item a QR code is attached and stored in the DB as a line item. If the item is not working then scan the QR code to report the problem. This scanning and reporting is done via a mobile app.</a:t>
            </a:r>
            <a:endPar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761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01D33-2B83-9A0C-A740-5B3B2C407A6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6D830ED-44EF-C7F9-4825-04BEA9595FFE}"/>
              </a:ext>
            </a:extLst>
          </p:cNvPr>
          <p:cNvSpPr txBox="1"/>
          <p:nvPr/>
        </p:nvSpPr>
        <p:spPr>
          <a:xfrm>
            <a:off x="957688" y="278010"/>
            <a:ext cx="10686491" cy="584775"/>
          </a:xfrm>
          <a:prstGeom prst="rect">
            <a:avLst/>
          </a:prstGeom>
          <a:noFill/>
        </p:spPr>
        <p:txBody>
          <a:bodyPr wrap="square">
            <a:spAutoFit/>
          </a:bodyPr>
          <a:lstStyle/>
          <a:p>
            <a:r>
              <a:rPr lang="en-US" sz="3200" b="1" u="none" strike="noStrike" dirty="0">
                <a:solidFill>
                  <a:srgbClr val="FF0000"/>
                </a:solidFill>
                <a:effectLst/>
                <a:latin typeface="+mj-lt"/>
              </a:rPr>
              <a:t>END USERS AND THEIR REQUIREMENTS :</a:t>
            </a:r>
            <a:endParaRPr lang="en-US" sz="3200" b="1" dirty="0">
              <a:solidFill>
                <a:srgbClr val="FF0000"/>
              </a:solidFill>
              <a:latin typeface="+mj-lt"/>
              <a:cs typeface="Arial" panose="020B0604020202020204" pitchFamily="34" charset="0"/>
            </a:endParaRPr>
          </a:p>
        </p:txBody>
      </p:sp>
      <p:sp>
        <p:nvSpPr>
          <p:cNvPr id="3" name="TextBox 2">
            <a:extLst>
              <a:ext uri="{FF2B5EF4-FFF2-40B4-BE49-F238E27FC236}">
                <a16:creationId xmlns:a16="http://schemas.microsoft.com/office/drawing/2014/main" id="{C116AED0-B5CA-9B10-10D1-EFC23EB98EC2}"/>
              </a:ext>
            </a:extLst>
          </p:cNvPr>
          <p:cNvSpPr txBox="1"/>
          <p:nvPr/>
        </p:nvSpPr>
        <p:spPr>
          <a:xfrm>
            <a:off x="1374248" y="1202289"/>
            <a:ext cx="11347704" cy="5165517"/>
          </a:xfrm>
          <a:prstGeom prst="rect">
            <a:avLst/>
          </a:prstGeom>
          <a:noFill/>
        </p:spPr>
        <p:txBody>
          <a:bodyPr wrap="square" rtlCol="0">
            <a:spAutoFit/>
          </a:bodyPr>
          <a:lstStyle/>
          <a:p>
            <a:pPr algn="l" rtl="0" fontAlgn="base">
              <a:lnSpc>
                <a:spcPts val="1125"/>
              </a:lnSpc>
            </a:pPr>
            <a:r>
              <a:rPr lang="en-US" sz="1800" b="1" i="0" u="none" strike="noStrike" dirty="0">
                <a:solidFill>
                  <a:srgbClr val="000000"/>
                </a:solidFill>
                <a:effectLst/>
                <a:latin typeface="Calibri" panose="020F0502020204030204" pitchFamily="34" charset="0"/>
              </a:rPr>
              <a:t>1. Employees / Users</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marL="285750" indent="-285750" algn="l" rtl="0" fontAlgn="base">
              <a:lnSpc>
                <a:spcPts val="1125"/>
              </a:lnSpc>
              <a:buFont typeface="Wingdings" panose="05000000000000000000" pitchFamily="2" charset="2"/>
              <a:buChar char="Ø"/>
            </a:pPr>
            <a:endParaRPr lang="en-US" sz="1800" b="1" i="0" u="none" strike="noStrike" dirty="0">
              <a:solidFill>
                <a:srgbClr val="000000"/>
              </a:solidFill>
              <a:effectLst/>
              <a:latin typeface="Calibri" panose="020F0502020204030204" pitchFamily="34" charset="0"/>
            </a:endParaRPr>
          </a:p>
          <a:p>
            <a:pPr algn="l" rtl="0" fontAlgn="base">
              <a:lnSpc>
                <a:spcPts val="1125"/>
              </a:lnSpc>
            </a:pPr>
            <a:r>
              <a:rPr lang="en-US" sz="1800" b="1" i="0" u="none" strike="noStrike" dirty="0">
                <a:solidFill>
                  <a:srgbClr val="000000"/>
                </a:solidFill>
                <a:effectLst/>
                <a:latin typeface="Calibri" panose="020F0502020204030204" pitchFamily="34" charset="0"/>
              </a:rPr>
              <a:t>Role:</a:t>
            </a:r>
            <a:r>
              <a:rPr lang="en-US" sz="1800" b="0" i="0" u="none" strike="noStrike" dirty="0">
                <a:solidFill>
                  <a:srgbClr val="000000"/>
                </a:solidFill>
                <a:effectLst/>
                <a:latin typeface="Calibri" panose="020F0502020204030204" pitchFamily="34" charset="0"/>
              </a:rPr>
              <a:t> Regular employees using company assets</a:t>
            </a:r>
            <a:r>
              <a:rPr lang="en-US" sz="1800" b="0" i="0" dirty="0">
                <a:solidFill>
                  <a:srgbClr val="000000"/>
                </a:solidFill>
                <a:effectLst/>
                <a:latin typeface="Calibri" panose="020F0502020204030204" pitchFamily="34" charset="0"/>
              </a:rPr>
              <a:t>​</a:t>
            </a:r>
            <a:r>
              <a:rPr lang="en-US" sz="1800" b="0" i="0" u="none" strike="noStrike" dirty="0">
                <a:solidFill>
                  <a:srgbClr val="000000"/>
                </a:solidFill>
                <a:effectLst/>
                <a:latin typeface="Calibri" panose="020F0502020204030204" pitchFamily="34" charset="0"/>
              </a:rPr>
              <a:t>(e.g., laptops, printers, scanners).</a:t>
            </a:r>
            <a:r>
              <a:rPr lang="en-US" sz="1800" b="0" i="0" dirty="0">
                <a:solidFill>
                  <a:srgbClr val="000000"/>
                </a:solidFill>
                <a:effectLst/>
                <a:latin typeface="Calibri" panose="020F0502020204030204" pitchFamily="34" charset="0"/>
              </a:rPr>
              <a:t>​</a:t>
            </a:r>
            <a:endParaRPr lang="en-US" dirty="0">
              <a:solidFill>
                <a:srgbClr val="000000"/>
              </a:solidFill>
              <a:latin typeface="Segoe UI" panose="020B0502040204020203" pitchFamily="34" charset="0"/>
            </a:endParaRPr>
          </a:p>
          <a:p>
            <a:pPr marL="285750" indent="-285750" algn="l" rtl="0" fontAlgn="base">
              <a:lnSpc>
                <a:spcPts val="1125"/>
              </a:lnSpc>
              <a:buFont typeface="Wingdings" panose="05000000000000000000" pitchFamily="2" charset="2"/>
              <a:buChar char="Ø"/>
            </a:pPr>
            <a:endParaRPr lang="en-US" sz="1800" b="1" i="0" u="none" strike="noStrike" dirty="0">
              <a:solidFill>
                <a:srgbClr val="000000"/>
              </a:solidFill>
              <a:effectLst/>
              <a:latin typeface="Calibri" panose="020F0502020204030204" pitchFamily="34" charset="0"/>
            </a:endParaRPr>
          </a:p>
          <a:p>
            <a:pPr algn="l" rtl="0" fontAlgn="base">
              <a:lnSpc>
                <a:spcPts val="1125"/>
              </a:lnSpc>
            </a:pPr>
            <a:r>
              <a:rPr lang="en-US" sz="1800" b="1" i="0" u="none" strike="noStrike" dirty="0">
                <a:solidFill>
                  <a:srgbClr val="000000"/>
                </a:solidFill>
                <a:effectLst/>
                <a:latin typeface="Calibri" panose="020F0502020204030204" pitchFamily="34" charset="0"/>
              </a:rPr>
              <a:t>Requirements:</a:t>
            </a:r>
            <a:r>
              <a:rPr lang="en-US" sz="1800" b="0" i="0" u="none" strike="noStrike" dirty="0">
                <a:solidFill>
                  <a:srgbClr val="000000"/>
                </a:solidFill>
                <a:effectLst/>
                <a:latin typeface="Calibri" panose="020F0502020204030204" pitchFamily="34" charset="0"/>
              </a:rPr>
              <a:t> </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marL="285750" indent="-285750" algn="l" rtl="0" fontAlgn="base">
              <a:lnSpc>
                <a:spcPts val="1125"/>
              </a:lnSpc>
              <a:buFont typeface="Wingdings" panose="05000000000000000000" pitchFamily="2" charset="2"/>
              <a:buChar char="Ø"/>
            </a:pPr>
            <a:endParaRPr lang="en-US" sz="1800" b="0" i="0" u="none" strike="noStrike" dirty="0">
              <a:solidFill>
                <a:srgbClr val="000000"/>
              </a:solidFill>
              <a:effectLst/>
              <a:latin typeface="Calibri" panose="020F0502020204030204" pitchFamily="34" charset="0"/>
            </a:endParaRPr>
          </a:p>
          <a:p>
            <a:pPr marL="285750" indent="-285750" algn="l" rtl="0" fontAlgn="base">
              <a:lnSpc>
                <a:spcPts val="1125"/>
              </a:lnSpc>
              <a:buFont typeface="Courier New" panose="02070309020205020404" pitchFamily="49" charset="0"/>
              <a:buChar char="o"/>
            </a:pPr>
            <a:r>
              <a:rPr lang="en-US" sz="1600" b="0" i="0" u="none" strike="noStrike" dirty="0">
                <a:solidFill>
                  <a:srgbClr val="000000"/>
                </a:solidFill>
                <a:effectLst/>
                <a:latin typeface="Calibri" panose="020F0502020204030204" pitchFamily="34" charset="0"/>
              </a:rPr>
              <a:t>Report issues using a mobile or web app.</a:t>
            </a:r>
            <a:r>
              <a:rPr lang="en-US" sz="1600" b="0" i="0" dirty="0">
                <a:solidFill>
                  <a:srgbClr val="000000"/>
                </a:solidFill>
                <a:effectLst/>
                <a:latin typeface="Calibri" panose="020F0502020204030204" pitchFamily="34" charset="0"/>
              </a:rPr>
              <a:t>​</a:t>
            </a:r>
            <a:endParaRPr lang="en-US" sz="1600" b="0" i="0" dirty="0">
              <a:solidFill>
                <a:srgbClr val="000000"/>
              </a:solidFill>
              <a:effectLst/>
              <a:latin typeface="Segoe UI" panose="020B0502040204020203" pitchFamily="34" charset="0"/>
            </a:endParaRPr>
          </a:p>
          <a:p>
            <a:pPr marL="285750" indent="-285750" algn="l" rtl="0" fontAlgn="base">
              <a:lnSpc>
                <a:spcPts val="1125"/>
              </a:lnSpc>
              <a:buFont typeface="Courier New" panose="02070309020205020404" pitchFamily="49" charset="0"/>
              <a:buChar char="o"/>
            </a:pPr>
            <a:endParaRPr lang="en-US" sz="1600" b="0" i="0" u="none" strike="noStrike" dirty="0">
              <a:solidFill>
                <a:srgbClr val="000000"/>
              </a:solidFill>
              <a:effectLst/>
              <a:latin typeface="Calibri" panose="020F0502020204030204" pitchFamily="34" charset="0"/>
            </a:endParaRPr>
          </a:p>
          <a:p>
            <a:pPr marL="285750" indent="-285750" algn="l" rtl="0" fontAlgn="base">
              <a:lnSpc>
                <a:spcPts val="1125"/>
              </a:lnSpc>
              <a:buFont typeface="Courier New" panose="02070309020205020404" pitchFamily="49" charset="0"/>
              <a:buChar char="o"/>
            </a:pPr>
            <a:r>
              <a:rPr lang="en-US" sz="1600" b="0" i="0" u="none" strike="noStrike" dirty="0">
                <a:solidFill>
                  <a:srgbClr val="000000"/>
                </a:solidFill>
                <a:effectLst/>
                <a:latin typeface="Calibri" panose="020F0502020204030204" pitchFamily="34" charset="0"/>
              </a:rPr>
              <a:t>Scan </a:t>
            </a:r>
            <a:r>
              <a:rPr lang="en-US" sz="1600" b="1" i="0" u="none" strike="noStrike" dirty="0">
                <a:solidFill>
                  <a:srgbClr val="000000"/>
                </a:solidFill>
                <a:effectLst/>
                <a:latin typeface="Calibri" panose="020F0502020204030204" pitchFamily="34" charset="0"/>
              </a:rPr>
              <a:t>QR codes</a:t>
            </a:r>
            <a:r>
              <a:rPr lang="en-US" sz="1600" b="0" i="0" u="none" strike="noStrike" dirty="0">
                <a:solidFill>
                  <a:srgbClr val="000000"/>
                </a:solidFill>
                <a:effectLst/>
                <a:latin typeface="Calibri" panose="020F0502020204030204" pitchFamily="34" charset="0"/>
              </a:rPr>
              <a:t> to fetch asset details and raise complaints easily.</a:t>
            </a:r>
            <a:r>
              <a:rPr lang="en-US" sz="1600" b="0" i="0" dirty="0">
                <a:solidFill>
                  <a:srgbClr val="000000"/>
                </a:solidFill>
                <a:effectLst/>
                <a:latin typeface="Calibri" panose="020F0502020204030204" pitchFamily="34" charset="0"/>
              </a:rPr>
              <a:t>​</a:t>
            </a:r>
            <a:endParaRPr lang="en-US" sz="1600" b="0" i="0" dirty="0">
              <a:solidFill>
                <a:srgbClr val="000000"/>
              </a:solidFill>
              <a:effectLst/>
              <a:latin typeface="Segoe UI" panose="020B0502040204020203" pitchFamily="34" charset="0"/>
            </a:endParaRPr>
          </a:p>
          <a:p>
            <a:pPr marL="285750" indent="-285750" algn="l" rtl="0" fontAlgn="base">
              <a:lnSpc>
                <a:spcPts val="1125"/>
              </a:lnSpc>
              <a:buFont typeface="Courier New" panose="02070309020205020404" pitchFamily="49" charset="0"/>
              <a:buChar char="o"/>
            </a:pPr>
            <a:endParaRPr lang="en-US" sz="1600" b="0" i="0" u="none" strike="noStrike" dirty="0">
              <a:solidFill>
                <a:srgbClr val="000000"/>
              </a:solidFill>
              <a:effectLst/>
              <a:latin typeface="Calibri" panose="020F0502020204030204" pitchFamily="34" charset="0"/>
            </a:endParaRPr>
          </a:p>
          <a:p>
            <a:pPr marL="285750" indent="-285750" algn="l" rtl="0" fontAlgn="base">
              <a:lnSpc>
                <a:spcPts val="1125"/>
              </a:lnSpc>
              <a:buFont typeface="Courier New" panose="02070309020205020404" pitchFamily="49" charset="0"/>
              <a:buChar char="o"/>
            </a:pPr>
            <a:r>
              <a:rPr lang="en-US" sz="1600" b="0" i="0" u="none" strike="noStrike" dirty="0">
                <a:solidFill>
                  <a:srgbClr val="000000"/>
                </a:solidFill>
                <a:effectLst/>
                <a:latin typeface="Calibri" panose="020F0502020204030204" pitchFamily="34" charset="0"/>
              </a:rPr>
              <a:t>Track the status of reported issues in real-time.</a:t>
            </a:r>
            <a:r>
              <a:rPr lang="en-US" sz="1600" b="0" i="0" dirty="0">
                <a:solidFill>
                  <a:srgbClr val="000000"/>
                </a:solidFill>
                <a:effectLst/>
                <a:latin typeface="Calibri" panose="020F0502020204030204" pitchFamily="34" charset="0"/>
              </a:rPr>
              <a:t>​</a:t>
            </a:r>
            <a:endParaRPr lang="en-US" sz="1600" b="0" i="0" dirty="0">
              <a:solidFill>
                <a:srgbClr val="000000"/>
              </a:solidFill>
              <a:effectLst/>
              <a:latin typeface="Segoe UI" panose="020B0502040204020203" pitchFamily="34" charset="0"/>
            </a:endParaRPr>
          </a:p>
          <a:p>
            <a:pPr marL="285750" indent="-285750" algn="l" rtl="0" fontAlgn="base">
              <a:lnSpc>
                <a:spcPts val="1125"/>
              </a:lnSpc>
              <a:buFont typeface="Courier New" panose="02070309020205020404" pitchFamily="49" charset="0"/>
              <a:buChar char="o"/>
            </a:pPr>
            <a:endParaRPr lang="en-US" sz="1600" b="0" i="0" u="none" strike="noStrike" dirty="0">
              <a:solidFill>
                <a:srgbClr val="000000"/>
              </a:solidFill>
              <a:effectLst/>
              <a:latin typeface="Calibri" panose="020F0502020204030204" pitchFamily="34" charset="0"/>
            </a:endParaRPr>
          </a:p>
          <a:p>
            <a:pPr marL="285750" indent="-285750" algn="l" rtl="0" fontAlgn="base">
              <a:lnSpc>
                <a:spcPts val="1125"/>
              </a:lnSpc>
              <a:buFont typeface="Courier New" panose="02070309020205020404" pitchFamily="49" charset="0"/>
              <a:buChar char="o"/>
            </a:pPr>
            <a:r>
              <a:rPr lang="en-US" sz="1600" b="0" i="0" u="none" strike="noStrike" dirty="0">
                <a:solidFill>
                  <a:srgbClr val="000000"/>
                </a:solidFill>
                <a:effectLst/>
                <a:latin typeface="Calibri" panose="020F0502020204030204" pitchFamily="34" charset="0"/>
              </a:rPr>
              <a:t>Receive notifications on issue updates and resolutions.</a:t>
            </a:r>
            <a:r>
              <a:rPr lang="en-US" sz="1600" b="0" i="0" dirty="0">
                <a:solidFill>
                  <a:srgbClr val="000000"/>
                </a:solidFill>
                <a:effectLst/>
                <a:latin typeface="Calibri" panose="020F0502020204030204" pitchFamily="34" charset="0"/>
              </a:rPr>
              <a:t>​</a:t>
            </a:r>
          </a:p>
          <a:p>
            <a:pPr marL="285750" indent="-285750" algn="l" rtl="0" fontAlgn="base">
              <a:lnSpc>
                <a:spcPts val="1125"/>
              </a:lnSpc>
              <a:buFont typeface="Courier New" panose="02070309020205020404" pitchFamily="49" charset="0"/>
              <a:buChar char="o"/>
            </a:pPr>
            <a:endParaRPr lang="en-US" b="0" i="0" dirty="0">
              <a:solidFill>
                <a:srgbClr val="000000"/>
              </a:solidFill>
              <a:effectLst/>
              <a:latin typeface="Segoe UI" panose="020B0502040204020203" pitchFamily="34" charset="0"/>
            </a:endParaRPr>
          </a:p>
          <a:p>
            <a:pPr algn="l" rtl="0" fontAlgn="base">
              <a:lnSpc>
                <a:spcPts val="1125"/>
              </a:lnSpc>
              <a:buNone/>
            </a:pPr>
            <a:endParaRPr lang="en-US" sz="1800" b="1" i="0" u="none" strike="noStrike" dirty="0">
              <a:solidFill>
                <a:srgbClr val="000000"/>
              </a:solidFill>
              <a:effectLst/>
              <a:latin typeface="Calibri" panose="020F0502020204030204" pitchFamily="34" charset="0"/>
            </a:endParaRPr>
          </a:p>
          <a:p>
            <a:pPr algn="l" rtl="0" fontAlgn="base">
              <a:lnSpc>
                <a:spcPts val="1125"/>
              </a:lnSpc>
              <a:buNone/>
            </a:pPr>
            <a:r>
              <a:rPr lang="en-US" sz="1800" b="1" i="0" u="none" strike="noStrike" dirty="0">
                <a:solidFill>
                  <a:srgbClr val="000000"/>
                </a:solidFill>
                <a:effectLst/>
                <a:latin typeface="Calibri" panose="020F0502020204030204" pitchFamily="34" charset="0"/>
              </a:rPr>
              <a:t>2. Admins / Asset Managers</a:t>
            </a:r>
            <a:r>
              <a:rPr lang="en-US" sz="1800" b="0" i="0" dirty="0">
                <a:solidFill>
                  <a:srgbClr val="000000"/>
                </a:solidFill>
                <a:effectLst/>
                <a:latin typeface="Calibri" panose="020F0502020204030204" pitchFamily="34" charset="0"/>
              </a:rPr>
              <a:t>​</a:t>
            </a:r>
          </a:p>
          <a:p>
            <a:pPr algn="l" rtl="0" fontAlgn="base">
              <a:lnSpc>
                <a:spcPts val="1125"/>
              </a:lnSpc>
              <a:buNone/>
            </a:pPr>
            <a:endParaRPr lang="en-US" dirty="0">
              <a:solidFill>
                <a:srgbClr val="000000"/>
              </a:solidFill>
              <a:latin typeface="Calibri" panose="020F0502020204030204" pitchFamily="34" charset="0"/>
            </a:endParaRPr>
          </a:p>
          <a:p>
            <a:pPr algn="l" rtl="0" fontAlgn="base">
              <a:lnSpc>
                <a:spcPts val="1125"/>
              </a:lnSpc>
              <a:buNone/>
            </a:pPr>
            <a:endParaRPr lang="en-US" sz="1800" b="0" i="0" dirty="0">
              <a:solidFill>
                <a:srgbClr val="000000"/>
              </a:solidFill>
              <a:effectLst/>
              <a:latin typeface="Calibri" panose="020F0502020204030204" pitchFamily="34" charset="0"/>
            </a:endParaRPr>
          </a:p>
          <a:p>
            <a:pPr algn="l" rtl="0" fontAlgn="base">
              <a:lnSpc>
                <a:spcPts val="1125"/>
              </a:lnSpc>
            </a:pPr>
            <a:r>
              <a:rPr lang="en-US" sz="1800" b="1" i="0" u="none" strike="noStrike" dirty="0">
                <a:solidFill>
                  <a:srgbClr val="000000"/>
                </a:solidFill>
                <a:effectLst/>
                <a:latin typeface="Calibri" panose="020F0502020204030204" pitchFamily="34" charset="0"/>
              </a:rPr>
              <a:t>Role:</a:t>
            </a:r>
            <a:r>
              <a:rPr lang="en-US" sz="1800" b="0" i="0" u="none" strike="noStrike" dirty="0">
                <a:solidFill>
                  <a:srgbClr val="000000"/>
                </a:solidFill>
                <a:effectLst/>
                <a:latin typeface="Calibri" panose="020F0502020204030204" pitchFamily="34" charset="0"/>
              </a:rPr>
              <a:t> IT admins or asset managers overseeing asset lifecycle and issue management.</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algn="l" rtl="0" fontAlgn="base">
              <a:lnSpc>
                <a:spcPts val="1125"/>
              </a:lnSpc>
            </a:pPr>
            <a:endParaRPr lang="en-US" sz="1800" b="1" i="0" u="none" strike="noStrike" dirty="0">
              <a:solidFill>
                <a:srgbClr val="000000"/>
              </a:solidFill>
              <a:effectLst/>
              <a:latin typeface="Calibri" panose="020F0502020204030204" pitchFamily="34" charset="0"/>
            </a:endParaRPr>
          </a:p>
          <a:p>
            <a:pPr algn="l" rtl="0" fontAlgn="base">
              <a:lnSpc>
                <a:spcPts val="1125"/>
              </a:lnSpc>
            </a:pPr>
            <a:r>
              <a:rPr lang="en-US" sz="1800" b="1" i="0" u="none" strike="noStrike" dirty="0">
                <a:solidFill>
                  <a:srgbClr val="000000"/>
                </a:solidFill>
                <a:effectLst/>
                <a:latin typeface="Calibri" panose="020F0502020204030204" pitchFamily="34" charset="0"/>
              </a:rPr>
              <a:t>Requirements:</a:t>
            </a:r>
            <a:r>
              <a:rPr lang="en-US" sz="1800" b="0" i="0" u="none" strike="noStrike" dirty="0">
                <a:solidFill>
                  <a:srgbClr val="000000"/>
                </a:solidFill>
                <a:effectLst/>
                <a:latin typeface="Calibri" panose="020F0502020204030204" pitchFamily="34" charset="0"/>
              </a:rPr>
              <a:t> </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Arial" panose="020B0604020202020204" pitchFamily="34" charset="0"/>
            </a:endParaRPr>
          </a:p>
          <a:p>
            <a:pPr marL="285750" indent="-285750" algn="l" rtl="0" fontAlgn="base">
              <a:lnSpc>
                <a:spcPts val="1125"/>
              </a:lnSpc>
              <a:buFont typeface="Courier New" panose="02070309020205020404" pitchFamily="49" charset="0"/>
              <a:buChar char="o"/>
            </a:pPr>
            <a:endParaRPr lang="en-US" sz="1600" b="1" i="0" u="none" strike="noStrike" dirty="0">
              <a:solidFill>
                <a:srgbClr val="000000"/>
              </a:solidFill>
              <a:effectLst/>
              <a:latin typeface="Calibri" panose="020F0502020204030204" pitchFamily="34" charset="0"/>
            </a:endParaRPr>
          </a:p>
          <a:p>
            <a:pPr marL="285750" indent="-285750" rtl="0" fontAlgn="base">
              <a:lnSpc>
                <a:spcPts val="1125"/>
              </a:lnSpc>
              <a:buFont typeface="Courier New" panose="02070309020205020404" pitchFamily="49" charset="0"/>
              <a:buChar char="o"/>
            </a:pPr>
            <a:r>
              <a:rPr lang="en-US" sz="1600" b="1" i="0" u="none" strike="noStrike" dirty="0">
                <a:solidFill>
                  <a:srgbClr val="000000"/>
                </a:solidFill>
                <a:effectLst/>
                <a:latin typeface="Calibri" panose="020F0502020204030204" pitchFamily="34" charset="0"/>
              </a:rPr>
              <a:t>User Management:</a:t>
            </a:r>
            <a:r>
              <a:rPr lang="en-US" sz="1600" b="0" i="0" u="none" strike="noStrike" dirty="0">
                <a:solidFill>
                  <a:srgbClr val="000000"/>
                </a:solidFill>
                <a:effectLst/>
                <a:latin typeface="Calibri" panose="020F0502020204030204" pitchFamily="34" charset="0"/>
              </a:rPr>
              <a:t> Create and manage users with role-based access.</a:t>
            </a:r>
            <a:r>
              <a:rPr lang="en-US" sz="1600" b="0" i="0" dirty="0">
                <a:solidFill>
                  <a:srgbClr val="000000"/>
                </a:solidFill>
                <a:effectLst/>
                <a:latin typeface="Calibri" panose="020F0502020204030204" pitchFamily="34" charset="0"/>
              </a:rPr>
              <a:t>​</a:t>
            </a:r>
            <a:endParaRPr lang="en-US" sz="1600" b="0" i="0" dirty="0">
              <a:solidFill>
                <a:srgbClr val="000000"/>
              </a:solidFill>
              <a:effectLst/>
              <a:latin typeface="Arial" panose="020B0604020202020204" pitchFamily="34" charset="0"/>
            </a:endParaRPr>
          </a:p>
          <a:p>
            <a:pPr marL="285750" indent="-285750" rtl="0" fontAlgn="base">
              <a:lnSpc>
                <a:spcPts val="1125"/>
              </a:lnSpc>
              <a:buFont typeface="Courier New" panose="02070309020205020404" pitchFamily="49" charset="0"/>
              <a:buChar char="o"/>
            </a:pPr>
            <a:endParaRPr lang="en-US" sz="1600" b="1" i="0" u="none" strike="noStrike" dirty="0">
              <a:solidFill>
                <a:srgbClr val="000000"/>
              </a:solidFill>
              <a:effectLst/>
              <a:latin typeface="Calibri" panose="020F0502020204030204" pitchFamily="34" charset="0"/>
            </a:endParaRPr>
          </a:p>
          <a:p>
            <a:pPr marL="285750" indent="-285750" rtl="0" fontAlgn="base">
              <a:lnSpc>
                <a:spcPts val="1125"/>
              </a:lnSpc>
              <a:buFont typeface="Courier New" panose="02070309020205020404" pitchFamily="49" charset="0"/>
              <a:buChar char="o"/>
            </a:pPr>
            <a:r>
              <a:rPr lang="en-US" sz="1600" b="1" i="0" u="none" strike="noStrike" dirty="0">
                <a:solidFill>
                  <a:srgbClr val="000000"/>
                </a:solidFill>
                <a:effectLst/>
                <a:latin typeface="Calibri" panose="020F0502020204030204" pitchFamily="34" charset="0"/>
              </a:rPr>
              <a:t>Asset Management:</a:t>
            </a:r>
            <a:r>
              <a:rPr lang="en-US" sz="1600" b="0" i="0" u="none" strike="noStrike" dirty="0">
                <a:solidFill>
                  <a:srgbClr val="000000"/>
                </a:solidFill>
                <a:effectLst/>
                <a:latin typeface="Calibri" panose="020F0502020204030204" pitchFamily="34" charset="0"/>
              </a:rPr>
              <a:t> Track, add, update, or remove assets.</a:t>
            </a:r>
            <a:r>
              <a:rPr lang="en-US" sz="1600" b="0" i="0" dirty="0">
                <a:solidFill>
                  <a:srgbClr val="000000"/>
                </a:solidFill>
                <a:effectLst/>
                <a:latin typeface="Calibri" panose="020F0502020204030204" pitchFamily="34" charset="0"/>
              </a:rPr>
              <a:t>​</a:t>
            </a:r>
            <a:endParaRPr lang="en-US" sz="1600" b="0" i="0" dirty="0">
              <a:solidFill>
                <a:srgbClr val="000000"/>
              </a:solidFill>
              <a:effectLst/>
              <a:latin typeface="Arial" panose="020B0604020202020204" pitchFamily="34" charset="0"/>
            </a:endParaRPr>
          </a:p>
          <a:p>
            <a:pPr marL="285750" indent="-285750" rtl="0" fontAlgn="base">
              <a:lnSpc>
                <a:spcPts val="1125"/>
              </a:lnSpc>
              <a:buFont typeface="Courier New" panose="02070309020205020404" pitchFamily="49" charset="0"/>
              <a:buChar char="o"/>
            </a:pPr>
            <a:endParaRPr lang="en-US" sz="1600" b="1" i="0" u="none" strike="noStrike" dirty="0">
              <a:solidFill>
                <a:srgbClr val="000000"/>
              </a:solidFill>
              <a:effectLst/>
              <a:latin typeface="Calibri" panose="020F0502020204030204" pitchFamily="34" charset="0"/>
            </a:endParaRPr>
          </a:p>
          <a:p>
            <a:pPr marL="285750" indent="-285750" rtl="0" fontAlgn="base">
              <a:lnSpc>
                <a:spcPts val="1125"/>
              </a:lnSpc>
              <a:buFont typeface="Courier New" panose="02070309020205020404" pitchFamily="49" charset="0"/>
              <a:buChar char="o"/>
            </a:pPr>
            <a:r>
              <a:rPr lang="en-US" sz="1600" b="1" i="0" u="none" strike="noStrike" dirty="0">
                <a:solidFill>
                  <a:srgbClr val="000000"/>
                </a:solidFill>
                <a:effectLst/>
                <a:latin typeface="Calibri" panose="020F0502020204030204" pitchFamily="34" charset="0"/>
              </a:rPr>
              <a:t>Issue Monitoring:</a:t>
            </a:r>
            <a:r>
              <a:rPr lang="en-US" sz="1600" b="0" i="0" u="none" strike="noStrike" dirty="0">
                <a:solidFill>
                  <a:srgbClr val="000000"/>
                </a:solidFill>
                <a:effectLst/>
                <a:latin typeface="Calibri" panose="020F0502020204030204" pitchFamily="34" charset="0"/>
              </a:rPr>
              <a:t> View and manage reported issues.</a:t>
            </a:r>
            <a:r>
              <a:rPr lang="en-US" sz="1600" b="0" i="0" dirty="0">
                <a:solidFill>
                  <a:srgbClr val="000000"/>
                </a:solidFill>
                <a:effectLst/>
                <a:latin typeface="Calibri" panose="020F0502020204030204" pitchFamily="34" charset="0"/>
              </a:rPr>
              <a:t>​</a:t>
            </a:r>
            <a:endParaRPr lang="en-US" sz="1600" b="0" i="0" dirty="0">
              <a:solidFill>
                <a:srgbClr val="000000"/>
              </a:solidFill>
              <a:effectLst/>
              <a:latin typeface="Arial" panose="020B0604020202020204" pitchFamily="34" charset="0"/>
            </a:endParaRPr>
          </a:p>
          <a:p>
            <a:pPr marL="285750" indent="-285750" rtl="0" fontAlgn="base">
              <a:lnSpc>
                <a:spcPts val="1125"/>
              </a:lnSpc>
              <a:buFont typeface="Courier New" panose="02070309020205020404" pitchFamily="49" charset="0"/>
              <a:buChar char="o"/>
            </a:pPr>
            <a:endParaRPr lang="en-US" sz="1600" b="1" i="0" u="none" strike="noStrike" dirty="0">
              <a:solidFill>
                <a:srgbClr val="000000"/>
              </a:solidFill>
              <a:effectLst/>
              <a:latin typeface="Calibri" panose="020F0502020204030204" pitchFamily="34" charset="0"/>
            </a:endParaRPr>
          </a:p>
          <a:p>
            <a:pPr marL="285750" indent="-285750" rtl="0" fontAlgn="base">
              <a:lnSpc>
                <a:spcPts val="1125"/>
              </a:lnSpc>
              <a:buFont typeface="Courier New" panose="02070309020205020404" pitchFamily="49" charset="0"/>
              <a:buChar char="o"/>
            </a:pPr>
            <a:r>
              <a:rPr lang="en-US" sz="1600" b="1" i="0" u="none" strike="noStrike" dirty="0">
                <a:solidFill>
                  <a:srgbClr val="000000"/>
                </a:solidFill>
                <a:effectLst/>
                <a:latin typeface="Calibri" panose="020F0502020204030204" pitchFamily="34" charset="0"/>
              </a:rPr>
              <a:t>Generate Reports:</a:t>
            </a:r>
            <a:r>
              <a:rPr lang="en-US" sz="1600" b="0" i="0" u="none" strike="noStrike" dirty="0">
                <a:solidFill>
                  <a:srgbClr val="000000"/>
                </a:solidFill>
                <a:effectLst/>
                <a:latin typeface="Calibri" panose="020F0502020204030204" pitchFamily="34" charset="0"/>
              </a:rPr>
              <a:t> Analyze data on issue frequency, resolution time, and asset performance.</a:t>
            </a:r>
            <a:r>
              <a:rPr lang="en-US" sz="1600" b="0" i="0" dirty="0">
                <a:solidFill>
                  <a:srgbClr val="000000"/>
                </a:solidFill>
                <a:effectLst/>
                <a:latin typeface="Calibri" panose="020F0502020204030204" pitchFamily="34" charset="0"/>
              </a:rPr>
              <a:t>​</a:t>
            </a:r>
            <a:endParaRPr lang="en-US" sz="1600" b="0" i="0" dirty="0">
              <a:solidFill>
                <a:srgbClr val="000000"/>
              </a:solidFill>
              <a:effectLst/>
              <a:latin typeface="Arial" panose="020B0604020202020204" pitchFamily="34" charset="0"/>
            </a:endParaRPr>
          </a:p>
          <a:p>
            <a:pPr marL="285750" indent="-285750" rtl="0" fontAlgn="base">
              <a:lnSpc>
                <a:spcPts val="1125"/>
              </a:lnSpc>
              <a:buFont typeface="Courier New" panose="02070309020205020404" pitchFamily="49" charset="0"/>
              <a:buChar char="o"/>
            </a:pPr>
            <a:endParaRPr lang="en-US" sz="1600" b="1" i="0" u="none" strike="noStrike" dirty="0">
              <a:solidFill>
                <a:srgbClr val="000000"/>
              </a:solidFill>
              <a:effectLst/>
              <a:latin typeface="Calibri" panose="020F0502020204030204" pitchFamily="34" charset="0"/>
            </a:endParaRPr>
          </a:p>
          <a:p>
            <a:pPr marL="285750" indent="-285750" rtl="0" fontAlgn="base">
              <a:lnSpc>
                <a:spcPts val="1125"/>
              </a:lnSpc>
              <a:buFont typeface="Courier New" panose="02070309020205020404" pitchFamily="49" charset="0"/>
              <a:buChar char="o"/>
            </a:pPr>
            <a:r>
              <a:rPr lang="en-US" sz="1600" b="1" i="0" u="none" strike="noStrike" dirty="0">
                <a:solidFill>
                  <a:srgbClr val="000000"/>
                </a:solidFill>
                <a:effectLst/>
                <a:latin typeface="Calibri" panose="020F0502020204030204" pitchFamily="34" charset="0"/>
              </a:rPr>
              <a:t>Schedule Maintenance:</a:t>
            </a:r>
            <a:r>
              <a:rPr lang="en-US" sz="1600" b="0" i="0" u="none" strike="noStrike" dirty="0">
                <a:solidFill>
                  <a:srgbClr val="000000"/>
                </a:solidFill>
                <a:effectLst/>
                <a:latin typeface="Calibri" panose="020F0502020204030204" pitchFamily="34" charset="0"/>
              </a:rPr>
              <a:t> Plan and assign preventive or corrective maintenance tasks.</a:t>
            </a:r>
            <a:r>
              <a:rPr lang="en-US" sz="1600" b="0" i="0" dirty="0">
                <a:solidFill>
                  <a:srgbClr val="000000"/>
                </a:solidFill>
                <a:effectLst/>
                <a:latin typeface="Calibri" panose="020F0502020204030204" pitchFamily="34" charset="0"/>
              </a:rPr>
              <a:t>​</a:t>
            </a:r>
            <a:endParaRPr lang="en-US" sz="1600" b="0" i="0" dirty="0">
              <a:solidFill>
                <a:srgbClr val="000000"/>
              </a:solidFill>
              <a:effectLst/>
              <a:latin typeface="Arial" panose="020B0604020202020204" pitchFamily="34" charset="0"/>
            </a:endParaRPr>
          </a:p>
          <a:p>
            <a:pPr marL="285750" indent="-285750" rtl="0" fontAlgn="base">
              <a:lnSpc>
                <a:spcPts val="1125"/>
              </a:lnSpc>
              <a:buFont typeface="Courier New" panose="02070309020205020404" pitchFamily="49" charset="0"/>
              <a:buChar char="o"/>
            </a:pPr>
            <a:endParaRPr lang="en-US" sz="1600" b="1" i="0" u="none" strike="noStrike" dirty="0">
              <a:solidFill>
                <a:srgbClr val="000000"/>
              </a:solidFill>
              <a:effectLst/>
              <a:latin typeface="Calibri" panose="020F0502020204030204" pitchFamily="34" charset="0"/>
            </a:endParaRPr>
          </a:p>
          <a:p>
            <a:pPr marL="285750" indent="-285750" rtl="0" fontAlgn="base">
              <a:lnSpc>
                <a:spcPts val="1125"/>
              </a:lnSpc>
              <a:buFont typeface="Courier New" panose="02070309020205020404" pitchFamily="49" charset="0"/>
              <a:buChar char="o"/>
            </a:pPr>
            <a:r>
              <a:rPr lang="en-US" sz="1600" b="1" i="0" u="none" strike="noStrike" dirty="0">
                <a:solidFill>
                  <a:srgbClr val="000000"/>
                </a:solidFill>
                <a:effectLst/>
                <a:latin typeface="Calibri" panose="020F0502020204030204" pitchFamily="34" charset="0"/>
              </a:rPr>
              <a:t>Audit Logs:</a:t>
            </a:r>
            <a:r>
              <a:rPr lang="en-US" sz="1600" b="0" i="0" u="none" strike="noStrike" dirty="0">
                <a:solidFill>
                  <a:srgbClr val="000000"/>
                </a:solidFill>
                <a:effectLst/>
                <a:latin typeface="Calibri" panose="020F0502020204030204" pitchFamily="34" charset="0"/>
              </a:rPr>
              <a:t> Access system logs for compliance and monitoring.</a:t>
            </a:r>
            <a:endParaRPr lang="en-US" sz="1600"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04063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B31DCE-206F-680D-3D24-B4C308700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184" y="0"/>
            <a:ext cx="7470648" cy="6858000"/>
          </a:xfrm>
          <a:prstGeom prst="rect">
            <a:avLst/>
          </a:prstGeom>
        </p:spPr>
      </p:pic>
      <p:sp>
        <p:nvSpPr>
          <p:cNvPr id="5" name="TextBox 4">
            <a:extLst>
              <a:ext uri="{FF2B5EF4-FFF2-40B4-BE49-F238E27FC236}">
                <a16:creationId xmlns:a16="http://schemas.microsoft.com/office/drawing/2014/main" id="{BE781BAE-D543-3D7F-AE1E-6FC0E785E765}"/>
              </a:ext>
            </a:extLst>
          </p:cNvPr>
          <p:cNvSpPr txBox="1"/>
          <p:nvPr/>
        </p:nvSpPr>
        <p:spPr>
          <a:xfrm>
            <a:off x="402336" y="2844225"/>
            <a:ext cx="3291840" cy="584775"/>
          </a:xfrm>
          <a:prstGeom prst="rect">
            <a:avLst/>
          </a:prstGeom>
          <a:noFill/>
        </p:spPr>
        <p:txBody>
          <a:bodyPr wrap="square" rtlCol="0">
            <a:spAutoFit/>
          </a:bodyPr>
          <a:lstStyle/>
          <a:p>
            <a:r>
              <a:rPr lang="en-IN" sz="3200" b="1" dirty="0">
                <a:solidFill>
                  <a:srgbClr val="FF0000"/>
                </a:solidFill>
              </a:rPr>
              <a:t>WORK FLOW </a:t>
            </a:r>
            <a:r>
              <a:rPr lang="en-IN" sz="3200" b="1" dirty="0">
                <a:solidFill>
                  <a:srgbClr val="FF0000"/>
                </a:solidFill>
                <a:sym typeface="Wingdings" panose="05000000000000000000" pitchFamily="2" charset="2"/>
              </a:rPr>
              <a:t></a:t>
            </a:r>
            <a:endParaRPr lang="en-IN" sz="3200" b="1" dirty="0">
              <a:solidFill>
                <a:srgbClr val="FF0000"/>
              </a:solidFill>
            </a:endParaRPr>
          </a:p>
        </p:txBody>
      </p:sp>
    </p:spTree>
    <p:extLst>
      <p:ext uri="{BB962C8B-B14F-4D97-AF65-F5344CB8AC3E}">
        <p14:creationId xmlns:p14="http://schemas.microsoft.com/office/powerpoint/2010/main" val="304325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B9F80-F453-A0C9-DB74-A74C76ED3D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ADF1F71-E7CA-1E78-DFFE-0CE48650C176}"/>
              </a:ext>
            </a:extLst>
          </p:cNvPr>
          <p:cNvSpPr txBox="1"/>
          <p:nvPr/>
        </p:nvSpPr>
        <p:spPr>
          <a:xfrm>
            <a:off x="1363003" y="0"/>
            <a:ext cx="104261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			DATA BASE DESIGN</a:t>
            </a:r>
          </a:p>
        </p:txBody>
      </p:sp>
      <p:pic>
        <p:nvPicPr>
          <p:cNvPr id="5" name="Picture 4">
            <a:extLst>
              <a:ext uri="{FF2B5EF4-FFF2-40B4-BE49-F238E27FC236}">
                <a16:creationId xmlns:a16="http://schemas.microsoft.com/office/drawing/2014/main" id="{539BC36A-9259-41DC-6D83-706FB7C25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19" y="489334"/>
            <a:ext cx="11231881" cy="6368665"/>
          </a:xfrm>
          <a:prstGeom prst="rect">
            <a:avLst/>
          </a:prstGeom>
        </p:spPr>
      </p:pic>
    </p:spTree>
    <p:extLst>
      <p:ext uri="{BB962C8B-B14F-4D97-AF65-F5344CB8AC3E}">
        <p14:creationId xmlns:p14="http://schemas.microsoft.com/office/powerpoint/2010/main" val="35624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81280-C949-031A-6FDE-067206D26D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D52FD9E-27D6-1D00-9DC3-ECE1FC7A5D0D}"/>
              </a:ext>
            </a:extLst>
          </p:cNvPr>
          <p:cNvSpPr txBox="1"/>
          <p:nvPr/>
        </p:nvSpPr>
        <p:spPr>
          <a:xfrm>
            <a:off x="882944" y="261176"/>
            <a:ext cx="104261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EXPECTED OUTCOME</a:t>
            </a:r>
          </a:p>
        </p:txBody>
      </p:sp>
      <p:sp>
        <p:nvSpPr>
          <p:cNvPr id="3" name="TextBox 2">
            <a:extLst>
              <a:ext uri="{FF2B5EF4-FFF2-40B4-BE49-F238E27FC236}">
                <a16:creationId xmlns:a16="http://schemas.microsoft.com/office/drawing/2014/main" id="{CA7FFEEA-1FF4-95AD-63DD-3916B426ECD3}"/>
              </a:ext>
            </a:extLst>
          </p:cNvPr>
          <p:cNvSpPr txBox="1"/>
          <p:nvPr/>
        </p:nvSpPr>
        <p:spPr>
          <a:xfrm>
            <a:off x="1271016" y="1024128"/>
            <a:ext cx="9381744" cy="7848302"/>
          </a:xfrm>
          <a:prstGeom prst="rect">
            <a:avLst/>
          </a:prstGeom>
          <a:noFill/>
        </p:spPr>
        <p:txBody>
          <a:bodyPr wrap="square" rtlCol="0">
            <a:spAutoFit/>
          </a:bodyPr>
          <a:lstStyle/>
          <a:p>
            <a:endParaRPr lang="en-IN" dirty="0"/>
          </a:p>
          <a:p>
            <a:r>
              <a:rPr lang="en-US" b="1" dirty="0"/>
              <a:t>Asset Tracking and Management</a:t>
            </a:r>
            <a:r>
              <a:rPr lang="en-US" dirty="0"/>
              <a:t>: Efficiently track, manage, and maintain assets using a centralized platform with QR code tagging.</a:t>
            </a:r>
          </a:p>
          <a:p>
            <a:endParaRPr lang="en-US" dirty="0"/>
          </a:p>
          <a:p>
            <a:endParaRPr lang="en-US" dirty="0"/>
          </a:p>
          <a:p>
            <a:endParaRPr lang="en-IN" dirty="0"/>
          </a:p>
          <a:p>
            <a:endParaRPr lang="en-IN" dirty="0"/>
          </a:p>
          <a:p>
            <a:endParaRPr lang="en-IN" dirty="0"/>
          </a:p>
          <a:p>
            <a:r>
              <a:rPr lang="en-US" b="1" dirty="0"/>
              <a:t>Maintenance Scheduling</a:t>
            </a:r>
            <a:r>
              <a:rPr lang="en-US" dirty="0"/>
              <a:t>: Ensure timely maintenance of assets by scheduling and tracking maintenance activities</a:t>
            </a:r>
          </a:p>
          <a:p>
            <a:endParaRPr lang="en-US" dirty="0"/>
          </a:p>
          <a:p>
            <a:endParaRPr lang="en-US" dirty="0"/>
          </a:p>
          <a:p>
            <a:r>
              <a:rPr lang="en-US" b="1" dirty="0"/>
              <a:t>Secure Authentication and Authorization</a:t>
            </a:r>
            <a:r>
              <a:rPr lang="en-US" dirty="0"/>
              <a:t>: Implement JWT-based authentication for secure access, with role-based permissions.</a:t>
            </a:r>
          </a:p>
          <a:p>
            <a:endParaRPr lang="en-US" dirty="0"/>
          </a:p>
          <a:p>
            <a:endParaRPr lang="en-US" dirty="0"/>
          </a:p>
          <a:p>
            <a:r>
              <a:rPr lang="en-US" b="1" dirty="0"/>
              <a:t>Dashboard and Reporting</a:t>
            </a:r>
            <a:r>
              <a:rPr lang="en-US" dirty="0"/>
              <a:t>: Offer insights through reports and dashboards for better decision-making</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7" name="Rectangle 3">
            <a:extLst>
              <a:ext uri="{FF2B5EF4-FFF2-40B4-BE49-F238E27FC236}">
                <a16:creationId xmlns:a16="http://schemas.microsoft.com/office/drawing/2014/main" id="{7523EF50-D5F2-ED78-BCEB-DAF3CFC4A3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Issue Reporting and Resolution</a:t>
            </a:r>
            <a:r>
              <a:rPr kumimoji="0" lang="en-US" altLang="en-US" sz="1800" b="0" i="0" u="none" strike="noStrike" cap="none" normalizeH="0" baseline="0">
                <a:ln>
                  <a:noFill/>
                </a:ln>
                <a:solidFill>
                  <a:schemeClr val="tx1"/>
                </a:solidFill>
                <a:effectLst/>
                <a:latin typeface="Arial" panose="020B0604020202020204" pitchFamily="34" charset="0"/>
              </a:rPr>
              <a:t>: Provide users with an easy way to report asset issues and monitor the resolution process.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DE8AB89D-952D-4094-FDED-FB8B3BCA7AB5}"/>
              </a:ext>
            </a:extLst>
          </p:cNvPr>
          <p:cNvSpPr>
            <a:spLocks noChangeArrowheads="1"/>
          </p:cNvSpPr>
          <p:nvPr/>
        </p:nvSpPr>
        <p:spPr bwMode="auto">
          <a:xfrm>
            <a:off x="1271016" y="2228671"/>
            <a:ext cx="105338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Issue Reporting and Resolution</a:t>
            </a:r>
            <a:r>
              <a:rPr kumimoji="0" lang="en-US" altLang="en-US" sz="1800" b="0" i="0" u="none" strike="noStrike" cap="none" normalizeH="0" baseline="0" dirty="0">
                <a:ln>
                  <a:noFill/>
                </a:ln>
                <a:solidFill>
                  <a:schemeClr val="tx1"/>
                </a:solidFill>
                <a:effectLst/>
                <a:latin typeface="Arial" panose="020B0604020202020204" pitchFamily="34" charset="0"/>
              </a:rPr>
              <a:t>: Provide users with an easy way to report asset issues and monitor the resolution process.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654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E8147-357D-7FED-7729-847B9FCECC3E}"/>
              </a:ext>
            </a:extLst>
          </p:cNvPr>
          <p:cNvSpPr txBox="1"/>
          <p:nvPr/>
        </p:nvSpPr>
        <p:spPr>
          <a:xfrm>
            <a:off x="4635910" y="2721114"/>
            <a:ext cx="292018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478978007"/>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656</Words>
  <Application>Microsoft Office PowerPoint</Application>
  <PresentationFormat>Widescreen</PresentationFormat>
  <Paragraphs>120</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Bahnschrift SemiBold</vt:lpstr>
      <vt:lpstr>Calibri</vt:lpstr>
      <vt:lpstr>Courier New</vt:lpstr>
      <vt:lpstr>Segoe UI</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 Sheldon</dc:creator>
  <cp:lastModifiedBy>tekula hashwith</cp:lastModifiedBy>
  <cp:revision>33</cp:revision>
  <dcterms:created xsi:type="dcterms:W3CDTF">2024-06-11T09:24:19Z</dcterms:created>
  <dcterms:modified xsi:type="dcterms:W3CDTF">2025-03-22T04:28:45Z</dcterms:modified>
</cp:coreProperties>
</file>