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1" r:id="rId2"/>
    <p:sldId id="265" r:id="rId3"/>
    <p:sldId id="268" r:id="rId4"/>
    <p:sldId id="269" r:id="rId5"/>
    <p:sldId id="274" r:id="rId6"/>
    <p:sldId id="267" r:id="rId7"/>
    <p:sldId id="273" r:id="rId8"/>
    <p:sldId id="257" r:id="rId9"/>
    <p:sldId id="258" r:id="rId10"/>
    <p:sldId id="259" r:id="rId11"/>
    <p:sldId id="261" r:id="rId12"/>
    <p:sldId id="260" r:id="rId13"/>
    <p:sldId id="262" r:id="rId14"/>
    <p:sldId id="263" r:id="rId15"/>
    <p:sldId id="26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1CD"/>
    <a:srgbClr val="7F6CF0"/>
    <a:srgbClr val="12110C"/>
    <a:srgbClr val="5FDA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63" d="100"/>
          <a:sy n="63" d="100"/>
        </p:scale>
        <p:origin x="8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7AA8B-2287-4964-A78B-6F5C6A47B234}" type="doc">
      <dgm:prSet loTypeId="urn:microsoft.com/office/officeart/2005/8/layout/vList3" loCatId="list" qsTypeId="urn:microsoft.com/office/officeart/2005/8/quickstyle/simple1" qsCatId="simple" csTypeId="urn:microsoft.com/office/officeart/2005/8/colors/accent1_2" csCatId="accent1" phldr="1"/>
      <dgm:spPr/>
    </dgm:pt>
    <dgm:pt modelId="{1EC9F598-4F50-4894-A17E-B543BB441AE7}">
      <dgm:prSet phldrT="[Text]"/>
      <dgm:spPr>
        <a:solidFill>
          <a:schemeClr val="bg1"/>
        </a:solidFill>
      </dgm:spPr>
      <dgm:t>
        <a:bodyPr/>
        <a:lstStyle/>
        <a:p>
          <a:pPr>
            <a:buFont typeface="Arial" panose="020B0604020202020204" pitchFamily="34" charset="0"/>
            <a:buChar char="•"/>
          </a:pPr>
          <a:r>
            <a:rPr lang="en-US" b="1" i="0" dirty="0">
              <a:effectLst/>
              <a:latin typeface="Segoe UI" panose="020B0502040204020203" pitchFamily="34" charset="0"/>
            </a:rPr>
            <a:t>Registered users</a:t>
          </a:r>
          <a:r>
            <a:rPr lang="en-US" b="0" i="0" dirty="0">
              <a:effectLst/>
              <a:latin typeface="Segoe UI" panose="020B0502040204020203" pitchFamily="34" charset="0"/>
            </a:rPr>
            <a:t>  </a:t>
          </a:r>
        </a:p>
        <a:p>
          <a:pPr>
            <a:buFont typeface="Arial" panose="020B0604020202020204" pitchFamily="34" charset="0"/>
            <a:buChar char="•"/>
          </a:pPr>
          <a:r>
            <a:rPr lang="en-US" dirty="0">
              <a:latin typeface="Segoe UI" panose="020B0502040204020203" pitchFamily="34" charset="0"/>
            </a:rPr>
            <a:t>V</a:t>
          </a:r>
          <a:r>
            <a:rPr lang="en-US" b="0" i="0" dirty="0">
              <a:effectLst/>
              <a:latin typeface="Segoe UI" panose="020B0502040204020203" pitchFamily="34" charset="0"/>
            </a:rPr>
            <a:t>iew all the approved data.</a:t>
          </a:r>
        </a:p>
        <a:p>
          <a:pPr>
            <a:buFont typeface="Arial" panose="020B0604020202020204" pitchFamily="34" charset="0"/>
            <a:buChar char="•"/>
          </a:pPr>
          <a:r>
            <a:rPr lang="en-US" b="0" i="0" dirty="0">
              <a:effectLst/>
              <a:latin typeface="Segoe UI" panose="020B0502040204020203" pitchFamily="34" charset="0"/>
            </a:rPr>
            <a:t> Can edit/delete their own data.</a:t>
          </a:r>
          <a:endParaRPr lang="en-IN" dirty="0"/>
        </a:p>
      </dgm:t>
    </dgm:pt>
    <dgm:pt modelId="{C02B85F0-0A38-4AA7-8EA4-8771D147A327}" type="parTrans" cxnId="{743EA286-2D7D-435D-900A-93E420BD9C13}">
      <dgm:prSet/>
      <dgm:spPr/>
      <dgm:t>
        <a:bodyPr/>
        <a:lstStyle/>
        <a:p>
          <a:endParaRPr lang="en-IN"/>
        </a:p>
      </dgm:t>
    </dgm:pt>
    <dgm:pt modelId="{569219AA-8847-45DC-9EB7-AED8820B3D52}" type="sibTrans" cxnId="{743EA286-2D7D-435D-900A-93E420BD9C13}">
      <dgm:prSet/>
      <dgm:spPr/>
      <dgm:t>
        <a:bodyPr/>
        <a:lstStyle/>
        <a:p>
          <a:endParaRPr lang="en-IN"/>
        </a:p>
      </dgm:t>
    </dgm:pt>
    <dgm:pt modelId="{B6A3F4D2-5647-4EA7-A915-C18273367689}">
      <dgm:prSet phldrT="[Text]"/>
      <dgm:spPr>
        <a:solidFill>
          <a:srgbClr val="12110C"/>
        </a:solidFill>
      </dgm:spPr>
      <dgm:t>
        <a:bodyPr/>
        <a:lstStyle/>
        <a:p>
          <a:r>
            <a:rPr lang="en-US" b="1" i="0" dirty="0">
              <a:effectLst/>
              <a:latin typeface="Segoe UI" panose="020B0502040204020203" pitchFamily="34" charset="0"/>
            </a:rPr>
            <a:t>Managers</a:t>
          </a:r>
          <a:r>
            <a:rPr lang="en-US" b="0" i="0" dirty="0">
              <a:effectLst/>
              <a:latin typeface="Segoe UI" panose="020B0502040204020203" pitchFamily="34" charset="0"/>
            </a:rPr>
            <a:t> </a:t>
          </a:r>
        </a:p>
        <a:p>
          <a:r>
            <a:rPr lang="en-US" b="0" i="0" dirty="0">
              <a:effectLst/>
              <a:latin typeface="Segoe UI" panose="020B0502040204020203" pitchFamily="34" charset="0"/>
            </a:rPr>
            <a:t>Approve/ </a:t>
          </a:r>
          <a:r>
            <a:rPr lang="en-US" dirty="0">
              <a:latin typeface="Segoe UI" panose="020B0502040204020203" pitchFamily="34" charset="0"/>
            </a:rPr>
            <a:t>R</a:t>
          </a:r>
          <a:r>
            <a:rPr lang="en-US" b="0" i="0" dirty="0">
              <a:effectLst/>
              <a:latin typeface="Segoe UI" panose="020B0502040204020203" pitchFamily="34" charset="0"/>
            </a:rPr>
            <a:t>eject contact data. </a:t>
          </a:r>
        </a:p>
        <a:p>
          <a:r>
            <a:rPr lang="en-US" b="0" i="0" dirty="0">
              <a:effectLst/>
              <a:latin typeface="Segoe UI" panose="020B0502040204020203" pitchFamily="34" charset="0"/>
            </a:rPr>
            <a:t>Only approved contacts are visible to users</a:t>
          </a:r>
          <a:endParaRPr lang="en-IN" dirty="0"/>
        </a:p>
      </dgm:t>
    </dgm:pt>
    <dgm:pt modelId="{B176EDD2-C3A8-4E99-B02B-ED0216B285F5}" type="parTrans" cxnId="{DAE5D79A-BF0D-42DC-93FC-DBD0CF38C136}">
      <dgm:prSet/>
      <dgm:spPr/>
      <dgm:t>
        <a:bodyPr/>
        <a:lstStyle/>
        <a:p>
          <a:endParaRPr lang="en-IN"/>
        </a:p>
      </dgm:t>
    </dgm:pt>
    <dgm:pt modelId="{02AB1EA4-65CD-4202-9E23-958EC0CADCBB}" type="sibTrans" cxnId="{DAE5D79A-BF0D-42DC-93FC-DBD0CF38C136}">
      <dgm:prSet/>
      <dgm:spPr/>
      <dgm:t>
        <a:bodyPr/>
        <a:lstStyle/>
        <a:p>
          <a:endParaRPr lang="en-IN"/>
        </a:p>
      </dgm:t>
    </dgm:pt>
    <dgm:pt modelId="{091FD48B-6D83-4B2B-99DC-DB171408231E}">
      <dgm:prSet phldrT="[Text]"/>
      <dgm:spPr>
        <a:solidFill>
          <a:srgbClr val="12110C"/>
        </a:solidFill>
      </dgm:spPr>
      <dgm:t>
        <a:bodyPr/>
        <a:lstStyle/>
        <a:p>
          <a:pPr>
            <a:buFont typeface="Arial" panose="020B0604020202020204" pitchFamily="34" charset="0"/>
            <a:buChar char="•"/>
          </a:pPr>
          <a:r>
            <a:rPr lang="en-US" b="1" i="0" dirty="0">
              <a:effectLst/>
              <a:latin typeface="Segoe UI" panose="020B0502040204020203" pitchFamily="34" charset="0"/>
            </a:rPr>
            <a:t>Administrators</a:t>
          </a:r>
          <a:r>
            <a:rPr lang="en-US" b="0" i="0" dirty="0">
              <a:effectLst/>
              <a:latin typeface="Segoe UI" panose="020B0502040204020203" pitchFamily="34" charset="0"/>
            </a:rPr>
            <a:t> </a:t>
          </a:r>
        </a:p>
        <a:p>
          <a:pPr>
            <a:buFont typeface="Arial" panose="020B0604020202020204" pitchFamily="34" charset="0"/>
            <a:buChar char="•"/>
          </a:pPr>
          <a:r>
            <a:rPr lang="en-US" dirty="0">
              <a:latin typeface="Segoe UI" panose="020B0502040204020203" pitchFamily="34" charset="0"/>
            </a:rPr>
            <a:t>A</a:t>
          </a:r>
          <a:r>
            <a:rPr lang="en-US" b="0" i="0" dirty="0">
              <a:effectLst/>
              <a:latin typeface="Segoe UI" panose="020B0502040204020203" pitchFamily="34" charset="0"/>
            </a:rPr>
            <a:t>pprove/reject and edit/delete any data. All users are visible </a:t>
          </a:r>
          <a:endParaRPr lang="en-IN" dirty="0"/>
        </a:p>
      </dgm:t>
    </dgm:pt>
    <dgm:pt modelId="{D51D039A-82A4-4C8E-95DF-D49758A74290}" type="parTrans" cxnId="{CBB4C84C-9389-43D1-9ABA-CB259DB01955}">
      <dgm:prSet/>
      <dgm:spPr/>
      <dgm:t>
        <a:bodyPr/>
        <a:lstStyle/>
        <a:p>
          <a:endParaRPr lang="en-IN"/>
        </a:p>
      </dgm:t>
    </dgm:pt>
    <dgm:pt modelId="{82958E70-33B6-498C-9F30-AB02F569A2C5}" type="sibTrans" cxnId="{CBB4C84C-9389-43D1-9ABA-CB259DB01955}">
      <dgm:prSet/>
      <dgm:spPr/>
      <dgm:t>
        <a:bodyPr/>
        <a:lstStyle/>
        <a:p>
          <a:endParaRPr lang="en-IN"/>
        </a:p>
      </dgm:t>
    </dgm:pt>
    <dgm:pt modelId="{36A7AD86-8952-405F-AA77-BFE01D0A873F}" type="pres">
      <dgm:prSet presAssocID="{BF97AA8B-2287-4964-A78B-6F5C6A47B234}" presName="linearFlow" presStyleCnt="0">
        <dgm:presLayoutVars>
          <dgm:dir/>
          <dgm:resizeHandles val="exact"/>
        </dgm:presLayoutVars>
      </dgm:prSet>
      <dgm:spPr/>
    </dgm:pt>
    <dgm:pt modelId="{2425B3CF-DA3E-4177-AD07-A227282F1FBA}" type="pres">
      <dgm:prSet presAssocID="{1EC9F598-4F50-4894-A17E-B543BB441AE7}" presName="composite" presStyleCnt="0"/>
      <dgm:spPr/>
    </dgm:pt>
    <dgm:pt modelId="{00AD328B-A5D0-435C-9634-5A314B88A553}" type="pres">
      <dgm:prSet presAssocID="{1EC9F598-4F50-4894-A17E-B543BB441AE7}"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s"/>
        </a:ext>
      </dgm:extLst>
    </dgm:pt>
    <dgm:pt modelId="{4DF2F8A6-3CD3-499B-B208-EA7284560099}" type="pres">
      <dgm:prSet presAssocID="{1EC9F598-4F50-4894-A17E-B543BB441AE7}" presName="txShp" presStyleLbl="node1" presStyleIdx="0" presStyleCnt="3">
        <dgm:presLayoutVars>
          <dgm:bulletEnabled val="1"/>
        </dgm:presLayoutVars>
      </dgm:prSet>
      <dgm:spPr/>
    </dgm:pt>
    <dgm:pt modelId="{2DBF49DC-2569-4A5C-8344-76AAD4ACE120}" type="pres">
      <dgm:prSet presAssocID="{569219AA-8847-45DC-9EB7-AED8820B3D52}" presName="spacing" presStyleCnt="0"/>
      <dgm:spPr/>
    </dgm:pt>
    <dgm:pt modelId="{D61F7A92-7FEB-4227-8869-73DF5C1F057F}" type="pres">
      <dgm:prSet presAssocID="{B6A3F4D2-5647-4EA7-A915-C18273367689}" presName="composite" presStyleCnt="0"/>
      <dgm:spPr/>
    </dgm:pt>
    <dgm:pt modelId="{A177A039-2350-4A82-9CFC-6DDB86967931}" type="pres">
      <dgm:prSet presAssocID="{B6A3F4D2-5647-4EA7-A915-C18273367689}"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chool boy"/>
        </a:ext>
      </dgm:extLst>
    </dgm:pt>
    <dgm:pt modelId="{671921AF-FFA8-46A5-8F24-6EBA8EF92617}" type="pres">
      <dgm:prSet presAssocID="{B6A3F4D2-5647-4EA7-A915-C18273367689}" presName="txShp" presStyleLbl="node1" presStyleIdx="1" presStyleCnt="3">
        <dgm:presLayoutVars>
          <dgm:bulletEnabled val="1"/>
        </dgm:presLayoutVars>
      </dgm:prSet>
      <dgm:spPr/>
    </dgm:pt>
    <dgm:pt modelId="{EF4E68EA-699D-4A59-847E-746E710BDD6A}" type="pres">
      <dgm:prSet presAssocID="{02AB1EA4-65CD-4202-9E23-958EC0CADCBB}" presName="spacing" presStyleCnt="0"/>
      <dgm:spPr/>
    </dgm:pt>
    <dgm:pt modelId="{D99DD248-88D7-4FDB-87FC-C89F1F5CD007}" type="pres">
      <dgm:prSet presAssocID="{091FD48B-6D83-4B2B-99DC-DB171408231E}" presName="composite" presStyleCnt="0"/>
      <dgm:spPr/>
    </dgm:pt>
    <dgm:pt modelId="{F6CD7804-59FA-40B1-AF12-17BC9AA3C760}" type="pres">
      <dgm:prSet presAssocID="{091FD48B-6D83-4B2B-99DC-DB171408231E}"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ale profile"/>
        </a:ext>
      </dgm:extLst>
    </dgm:pt>
    <dgm:pt modelId="{4F5F4652-C29E-4584-AE8B-85DD63DC3157}" type="pres">
      <dgm:prSet presAssocID="{091FD48B-6D83-4B2B-99DC-DB171408231E}" presName="txShp" presStyleLbl="node1" presStyleIdx="2" presStyleCnt="3">
        <dgm:presLayoutVars>
          <dgm:bulletEnabled val="1"/>
        </dgm:presLayoutVars>
      </dgm:prSet>
      <dgm:spPr/>
    </dgm:pt>
  </dgm:ptLst>
  <dgm:cxnLst>
    <dgm:cxn modelId="{0D1DE82D-CEDD-4957-8A25-29F1E5EEB1A1}" type="presOf" srcId="{1EC9F598-4F50-4894-A17E-B543BB441AE7}" destId="{4DF2F8A6-3CD3-499B-B208-EA7284560099}" srcOrd="0" destOrd="0" presId="urn:microsoft.com/office/officeart/2005/8/layout/vList3"/>
    <dgm:cxn modelId="{29697146-AC26-44F0-B0AC-E473E0E94FEF}" type="presOf" srcId="{BF97AA8B-2287-4964-A78B-6F5C6A47B234}" destId="{36A7AD86-8952-405F-AA77-BFE01D0A873F}" srcOrd="0" destOrd="0" presId="urn:microsoft.com/office/officeart/2005/8/layout/vList3"/>
    <dgm:cxn modelId="{146A786B-A17D-43B5-820B-EE87A4498BFB}" type="presOf" srcId="{091FD48B-6D83-4B2B-99DC-DB171408231E}" destId="{4F5F4652-C29E-4584-AE8B-85DD63DC3157}" srcOrd="0" destOrd="0" presId="urn:microsoft.com/office/officeart/2005/8/layout/vList3"/>
    <dgm:cxn modelId="{CBB4C84C-9389-43D1-9ABA-CB259DB01955}" srcId="{BF97AA8B-2287-4964-A78B-6F5C6A47B234}" destId="{091FD48B-6D83-4B2B-99DC-DB171408231E}" srcOrd="2" destOrd="0" parTransId="{D51D039A-82A4-4C8E-95DF-D49758A74290}" sibTransId="{82958E70-33B6-498C-9F30-AB02F569A2C5}"/>
    <dgm:cxn modelId="{743EA286-2D7D-435D-900A-93E420BD9C13}" srcId="{BF97AA8B-2287-4964-A78B-6F5C6A47B234}" destId="{1EC9F598-4F50-4894-A17E-B543BB441AE7}" srcOrd="0" destOrd="0" parTransId="{C02B85F0-0A38-4AA7-8EA4-8771D147A327}" sibTransId="{569219AA-8847-45DC-9EB7-AED8820B3D52}"/>
    <dgm:cxn modelId="{FF645490-CE43-4EB8-A049-B98C3EA68406}" type="presOf" srcId="{B6A3F4D2-5647-4EA7-A915-C18273367689}" destId="{671921AF-FFA8-46A5-8F24-6EBA8EF92617}" srcOrd="0" destOrd="0" presId="urn:microsoft.com/office/officeart/2005/8/layout/vList3"/>
    <dgm:cxn modelId="{DAE5D79A-BF0D-42DC-93FC-DBD0CF38C136}" srcId="{BF97AA8B-2287-4964-A78B-6F5C6A47B234}" destId="{B6A3F4D2-5647-4EA7-A915-C18273367689}" srcOrd="1" destOrd="0" parTransId="{B176EDD2-C3A8-4E99-B02B-ED0216B285F5}" sibTransId="{02AB1EA4-65CD-4202-9E23-958EC0CADCBB}"/>
    <dgm:cxn modelId="{ED6881FF-49D0-40ED-8380-1B7753D4521A}" type="presParOf" srcId="{36A7AD86-8952-405F-AA77-BFE01D0A873F}" destId="{2425B3CF-DA3E-4177-AD07-A227282F1FBA}" srcOrd="0" destOrd="0" presId="urn:microsoft.com/office/officeart/2005/8/layout/vList3"/>
    <dgm:cxn modelId="{9BAFFCF8-6061-4F19-8397-41A44FB1B28F}" type="presParOf" srcId="{2425B3CF-DA3E-4177-AD07-A227282F1FBA}" destId="{00AD328B-A5D0-435C-9634-5A314B88A553}" srcOrd="0" destOrd="0" presId="urn:microsoft.com/office/officeart/2005/8/layout/vList3"/>
    <dgm:cxn modelId="{875C306F-D9ED-42F5-8772-427041BCD183}" type="presParOf" srcId="{2425B3CF-DA3E-4177-AD07-A227282F1FBA}" destId="{4DF2F8A6-3CD3-499B-B208-EA7284560099}" srcOrd="1" destOrd="0" presId="urn:microsoft.com/office/officeart/2005/8/layout/vList3"/>
    <dgm:cxn modelId="{4C435470-74A1-4CEF-AA5F-B89F53A19089}" type="presParOf" srcId="{36A7AD86-8952-405F-AA77-BFE01D0A873F}" destId="{2DBF49DC-2569-4A5C-8344-76AAD4ACE120}" srcOrd="1" destOrd="0" presId="urn:microsoft.com/office/officeart/2005/8/layout/vList3"/>
    <dgm:cxn modelId="{679C0A7F-F200-46B0-B230-82C964E6081A}" type="presParOf" srcId="{36A7AD86-8952-405F-AA77-BFE01D0A873F}" destId="{D61F7A92-7FEB-4227-8869-73DF5C1F057F}" srcOrd="2" destOrd="0" presId="urn:microsoft.com/office/officeart/2005/8/layout/vList3"/>
    <dgm:cxn modelId="{F5F1F3A4-5473-4378-BDB3-3DD931698624}" type="presParOf" srcId="{D61F7A92-7FEB-4227-8869-73DF5C1F057F}" destId="{A177A039-2350-4A82-9CFC-6DDB86967931}" srcOrd="0" destOrd="0" presId="urn:microsoft.com/office/officeart/2005/8/layout/vList3"/>
    <dgm:cxn modelId="{1558D392-594B-4646-9998-3A5517518DAF}" type="presParOf" srcId="{D61F7A92-7FEB-4227-8869-73DF5C1F057F}" destId="{671921AF-FFA8-46A5-8F24-6EBA8EF92617}" srcOrd="1" destOrd="0" presId="urn:microsoft.com/office/officeart/2005/8/layout/vList3"/>
    <dgm:cxn modelId="{407160A7-92A8-4EBF-88AE-C3A1563BF272}" type="presParOf" srcId="{36A7AD86-8952-405F-AA77-BFE01D0A873F}" destId="{EF4E68EA-699D-4A59-847E-746E710BDD6A}" srcOrd="3" destOrd="0" presId="urn:microsoft.com/office/officeart/2005/8/layout/vList3"/>
    <dgm:cxn modelId="{5950C2AA-12E3-490D-A1CA-BAB59C09D972}" type="presParOf" srcId="{36A7AD86-8952-405F-AA77-BFE01D0A873F}" destId="{D99DD248-88D7-4FDB-87FC-C89F1F5CD007}" srcOrd="4" destOrd="0" presId="urn:microsoft.com/office/officeart/2005/8/layout/vList3"/>
    <dgm:cxn modelId="{677F29E2-810E-4183-BA19-9C53D6F306B2}" type="presParOf" srcId="{D99DD248-88D7-4FDB-87FC-C89F1F5CD007}" destId="{F6CD7804-59FA-40B1-AF12-17BC9AA3C760}" srcOrd="0" destOrd="0" presId="urn:microsoft.com/office/officeart/2005/8/layout/vList3"/>
    <dgm:cxn modelId="{0A0044A6-0BEA-4995-BE7D-858BFFDC81EE}" type="presParOf" srcId="{D99DD248-88D7-4FDB-87FC-C89F1F5CD007}" destId="{4F5F4652-C29E-4584-AE8B-85DD63DC315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8CBA54-7471-4C3A-A9AC-81A96EB4E971}" type="doc">
      <dgm:prSet loTypeId="urn:microsoft.com/office/officeart/2005/8/layout/process1" loCatId="process" qsTypeId="urn:microsoft.com/office/officeart/2005/8/quickstyle/simple1" qsCatId="simple" csTypeId="urn:microsoft.com/office/officeart/2005/8/colors/accent1_2" csCatId="accent1" phldr="1"/>
      <dgm:spPr/>
    </dgm:pt>
    <dgm:pt modelId="{9DF44BE4-F45B-4687-87CE-DBCEC09E8CCC}">
      <dgm:prSet phldrT="[Text]" custT="1"/>
      <dgm:spPr>
        <a:noFill/>
      </dgm:spPr>
      <dgm:t>
        <a:bodyPr/>
        <a:lstStyle/>
        <a:p>
          <a:pPr>
            <a:buFont typeface="Wingdings" panose="05000000000000000000" pitchFamily="2" charset="2"/>
            <a:buChar char="v"/>
          </a:pPr>
          <a:r>
            <a:rPr lang="en-IN" sz="2000" dirty="0">
              <a:latin typeface="Arial" panose="020B0604020202020204" pitchFamily="34" charset="0"/>
              <a:cs typeface="Arial" panose="020B0604020202020204" pitchFamily="34" charset="0"/>
            </a:rPr>
            <a:t>Secure Connection</a:t>
          </a:r>
        </a:p>
        <a:p>
          <a:pPr>
            <a:buFont typeface="Wingdings" panose="05000000000000000000" pitchFamily="2" charset="2"/>
            <a:buChar char="v"/>
          </a:pPr>
          <a:r>
            <a:rPr lang="en-IN" sz="2000" dirty="0">
              <a:latin typeface="Arial" panose="020B0604020202020204" pitchFamily="34" charset="0"/>
              <a:cs typeface="Arial" panose="020B0604020202020204" pitchFamily="34" charset="0"/>
            </a:rPr>
            <a:t> to API</a:t>
          </a:r>
          <a:endParaRPr lang="en-IN" sz="2000" dirty="0"/>
        </a:p>
      </dgm:t>
    </dgm:pt>
    <dgm:pt modelId="{1A34472A-0BC1-45DD-A938-AC573E360EBA}" type="parTrans" cxnId="{145D7365-31D7-4885-91DC-D098E8F5421A}">
      <dgm:prSet/>
      <dgm:spPr/>
      <dgm:t>
        <a:bodyPr/>
        <a:lstStyle/>
        <a:p>
          <a:endParaRPr lang="en-IN"/>
        </a:p>
      </dgm:t>
    </dgm:pt>
    <dgm:pt modelId="{EADE0A80-990C-4DCD-9FCA-56DC9C1C2D08}" type="sibTrans" cxnId="{145D7365-31D7-4885-91DC-D098E8F5421A}">
      <dgm:prSet/>
      <dgm:spPr>
        <a:solidFill>
          <a:schemeClr val="tx1"/>
        </a:solidFill>
      </dgm:spPr>
      <dgm:t>
        <a:bodyPr/>
        <a:lstStyle/>
        <a:p>
          <a:endParaRPr lang="en-IN"/>
        </a:p>
      </dgm:t>
    </dgm:pt>
    <dgm:pt modelId="{AE0165CD-775C-4392-B3EF-55F70032B7ED}">
      <dgm:prSet phldrT="[Text]" custT="1"/>
      <dgm:spPr>
        <a:noFill/>
      </dgm:spPr>
      <dgm:t>
        <a:bodyPr/>
        <a:lstStyle/>
        <a:p>
          <a:pPr>
            <a:buFont typeface="Wingdings" panose="05000000000000000000" pitchFamily="2" charset="2"/>
            <a:buChar char="v"/>
          </a:pPr>
          <a:r>
            <a:rPr lang="en-IN" sz="2000" dirty="0">
              <a:latin typeface="Arial" panose="020B0604020202020204" pitchFamily="34" charset="0"/>
              <a:cs typeface="Arial" panose="020B0604020202020204" pitchFamily="34" charset="0"/>
            </a:rPr>
            <a:t>Authentication and Authorization</a:t>
          </a:r>
          <a:endParaRPr lang="en-IN" sz="2000" dirty="0"/>
        </a:p>
      </dgm:t>
    </dgm:pt>
    <dgm:pt modelId="{85A664A6-E543-4D55-A187-E40B1822635E}" type="parTrans" cxnId="{94973AB9-B1FB-4432-A744-DC3254BB57ED}">
      <dgm:prSet/>
      <dgm:spPr/>
      <dgm:t>
        <a:bodyPr/>
        <a:lstStyle/>
        <a:p>
          <a:endParaRPr lang="en-IN"/>
        </a:p>
      </dgm:t>
    </dgm:pt>
    <dgm:pt modelId="{5CC73EE6-F87C-47CC-A3B5-1D092EDD4057}" type="sibTrans" cxnId="{94973AB9-B1FB-4432-A744-DC3254BB57ED}">
      <dgm:prSet/>
      <dgm:spPr>
        <a:solidFill>
          <a:schemeClr val="tx1"/>
        </a:solidFill>
      </dgm:spPr>
      <dgm:t>
        <a:bodyPr/>
        <a:lstStyle/>
        <a:p>
          <a:endParaRPr lang="en-IN"/>
        </a:p>
      </dgm:t>
    </dgm:pt>
    <dgm:pt modelId="{8E2628D6-6CCF-47B4-B6AA-06029D8F457D}">
      <dgm:prSet phldrT="[Text]" custT="1"/>
      <dgm:spPr>
        <a:noFill/>
      </dgm:spPr>
      <dgm:t>
        <a:bodyPr/>
        <a:lstStyle/>
        <a:p>
          <a:pPr>
            <a:buFont typeface="Wingdings" panose="05000000000000000000" pitchFamily="2" charset="2"/>
            <a:buChar char="v"/>
          </a:pPr>
          <a:r>
            <a:rPr lang="en-IN" sz="2000" dirty="0">
              <a:latin typeface="Arial" panose="020B0604020202020204" pitchFamily="34" charset="0"/>
              <a:cs typeface="Arial" panose="020B0604020202020204" pitchFamily="34" charset="0"/>
            </a:rPr>
            <a:t>Encrypted Transmission</a:t>
          </a:r>
          <a:endParaRPr lang="en-IN" sz="2000" dirty="0"/>
        </a:p>
      </dgm:t>
    </dgm:pt>
    <dgm:pt modelId="{1C70A172-375F-4948-8162-732B6382E256}" type="parTrans" cxnId="{B997AF17-976E-442C-9D80-C7E0361E7918}">
      <dgm:prSet/>
      <dgm:spPr/>
      <dgm:t>
        <a:bodyPr/>
        <a:lstStyle/>
        <a:p>
          <a:endParaRPr lang="en-IN"/>
        </a:p>
      </dgm:t>
    </dgm:pt>
    <dgm:pt modelId="{3540C50F-1698-4A06-9977-6D9E60EDBA26}" type="sibTrans" cxnId="{B997AF17-976E-442C-9D80-C7E0361E7918}">
      <dgm:prSet/>
      <dgm:spPr>
        <a:solidFill>
          <a:schemeClr val="tx1"/>
        </a:solidFill>
      </dgm:spPr>
      <dgm:t>
        <a:bodyPr/>
        <a:lstStyle/>
        <a:p>
          <a:endParaRPr lang="en-IN"/>
        </a:p>
      </dgm:t>
    </dgm:pt>
    <dgm:pt modelId="{E2617056-7890-4B71-A6DD-D34DE5CC3C99}">
      <dgm:prSet custT="1"/>
      <dgm:spPr>
        <a:noFill/>
      </dgm:spPr>
      <dgm:t>
        <a:bodyPr/>
        <a:lstStyle/>
        <a:p>
          <a:r>
            <a:rPr lang="en-IN" sz="2000" dirty="0">
              <a:latin typeface="Arial" panose="020B0604020202020204" pitchFamily="34" charset="0"/>
              <a:cs typeface="Arial" panose="020B0604020202020204" pitchFamily="34" charset="0"/>
            </a:rPr>
            <a:t>Threat Protection, Detection and Alert Mechanism</a:t>
          </a:r>
          <a:endParaRPr lang="en-IN" sz="2000" dirty="0"/>
        </a:p>
      </dgm:t>
    </dgm:pt>
    <dgm:pt modelId="{4278CEE8-39F8-48A4-8FAA-7D193CE8CD2F}" type="parTrans" cxnId="{2F941589-E612-49E1-8050-7216C00C286C}">
      <dgm:prSet/>
      <dgm:spPr/>
      <dgm:t>
        <a:bodyPr/>
        <a:lstStyle/>
        <a:p>
          <a:endParaRPr lang="en-IN"/>
        </a:p>
      </dgm:t>
    </dgm:pt>
    <dgm:pt modelId="{3D941BD0-2643-4737-A5A8-28DED36D048C}" type="sibTrans" cxnId="{2F941589-E612-49E1-8050-7216C00C286C}">
      <dgm:prSet/>
      <dgm:spPr>
        <a:solidFill>
          <a:schemeClr val="tx1"/>
        </a:solidFill>
      </dgm:spPr>
      <dgm:t>
        <a:bodyPr/>
        <a:lstStyle/>
        <a:p>
          <a:endParaRPr lang="en-IN"/>
        </a:p>
      </dgm:t>
    </dgm:pt>
    <dgm:pt modelId="{597D7A51-D6CF-451F-9B07-07C8E7FC5844}">
      <dgm:prSet custT="1"/>
      <dgm:spPr>
        <a:noFill/>
      </dgm:spPr>
      <dgm:t>
        <a:bodyPr/>
        <a:lstStyle/>
        <a:p>
          <a:r>
            <a:rPr lang="en-IN" sz="2000" dirty="0">
              <a:latin typeface="Arial" panose="020B0604020202020204" pitchFamily="34" charset="0"/>
              <a:cs typeface="Arial" panose="020B0604020202020204" pitchFamily="34" charset="0"/>
            </a:rPr>
            <a:t>Retaining history of Users</a:t>
          </a:r>
        </a:p>
      </dgm:t>
    </dgm:pt>
    <dgm:pt modelId="{465122A8-9764-4F2D-98BD-14EBAB4E3B55}" type="parTrans" cxnId="{9F7E138A-060E-40FF-A307-A1888A305143}">
      <dgm:prSet/>
      <dgm:spPr/>
      <dgm:t>
        <a:bodyPr/>
        <a:lstStyle/>
        <a:p>
          <a:endParaRPr lang="en-IN"/>
        </a:p>
      </dgm:t>
    </dgm:pt>
    <dgm:pt modelId="{A6BF9505-02D0-4EB2-BE23-C00B39A3F4D3}" type="sibTrans" cxnId="{9F7E138A-060E-40FF-A307-A1888A305143}">
      <dgm:prSet/>
      <dgm:spPr/>
      <dgm:t>
        <a:bodyPr/>
        <a:lstStyle/>
        <a:p>
          <a:endParaRPr lang="en-IN"/>
        </a:p>
      </dgm:t>
    </dgm:pt>
    <dgm:pt modelId="{30265247-DA3E-4EE6-B1B9-C9D4FABA753A}" type="pres">
      <dgm:prSet presAssocID="{BB8CBA54-7471-4C3A-A9AC-81A96EB4E971}" presName="Name0" presStyleCnt="0">
        <dgm:presLayoutVars>
          <dgm:dir/>
          <dgm:resizeHandles val="exact"/>
        </dgm:presLayoutVars>
      </dgm:prSet>
      <dgm:spPr/>
    </dgm:pt>
    <dgm:pt modelId="{E07E2027-1F9F-4414-BC98-55BDCCB856FC}" type="pres">
      <dgm:prSet presAssocID="{9DF44BE4-F45B-4687-87CE-DBCEC09E8CCC}" presName="node" presStyleLbl="node1" presStyleIdx="0" presStyleCnt="5" custScaleX="111364" custScaleY="288009">
        <dgm:presLayoutVars>
          <dgm:bulletEnabled val="1"/>
        </dgm:presLayoutVars>
      </dgm:prSet>
      <dgm:spPr/>
    </dgm:pt>
    <dgm:pt modelId="{896D0D33-3DAE-4DAD-8E81-402F36E3E833}" type="pres">
      <dgm:prSet presAssocID="{EADE0A80-990C-4DCD-9FCA-56DC9C1C2D08}" presName="sibTrans" presStyleLbl="sibTrans2D1" presStyleIdx="0" presStyleCnt="4"/>
      <dgm:spPr/>
    </dgm:pt>
    <dgm:pt modelId="{1B5C35E2-973D-42AF-8A2C-A7E63558790F}" type="pres">
      <dgm:prSet presAssocID="{EADE0A80-990C-4DCD-9FCA-56DC9C1C2D08}" presName="connectorText" presStyleLbl="sibTrans2D1" presStyleIdx="0" presStyleCnt="4"/>
      <dgm:spPr/>
    </dgm:pt>
    <dgm:pt modelId="{6B55CA6F-65DA-4897-8C5C-CB0C0F2547DE}" type="pres">
      <dgm:prSet presAssocID="{AE0165CD-775C-4392-B3EF-55F70032B7ED}" presName="node" presStyleLbl="node1" presStyleIdx="1" presStyleCnt="5" custScaleX="136977" custScaleY="288009">
        <dgm:presLayoutVars>
          <dgm:bulletEnabled val="1"/>
        </dgm:presLayoutVars>
      </dgm:prSet>
      <dgm:spPr/>
    </dgm:pt>
    <dgm:pt modelId="{D2847F6C-544C-47FA-87D1-70A8827D2C45}" type="pres">
      <dgm:prSet presAssocID="{5CC73EE6-F87C-47CC-A3B5-1D092EDD4057}" presName="sibTrans" presStyleLbl="sibTrans2D1" presStyleIdx="1" presStyleCnt="4"/>
      <dgm:spPr/>
    </dgm:pt>
    <dgm:pt modelId="{A17B0301-1E81-4697-82F0-C6D8E462A33E}" type="pres">
      <dgm:prSet presAssocID="{5CC73EE6-F87C-47CC-A3B5-1D092EDD4057}" presName="connectorText" presStyleLbl="sibTrans2D1" presStyleIdx="1" presStyleCnt="4"/>
      <dgm:spPr/>
    </dgm:pt>
    <dgm:pt modelId="{0CE8136E-DE0F-4BA6-BF1C-D3256D38C894}" type="pres">
      <dgm:prSet presAssocID="{8E2628D6-6CCF-47B4-B6AA-06029D8F457D}" presName="node" presStyleLbl="node1" presStyleIdx="2" presStyleCnt="5" custScaleX="128880" custScaleY="288009">
        <dgm:presLayoutVars>
          <dgm:bulletEnabled val="1"/>
        </dgm:presLayoutVars>
      </dgm:prSet>
      <dgm:spPr/>
    </dgm:pt>
    <dgm:pt modelId="{0588612F-F251-4346-B1C0-4B4BE5B8EBFD}" type="pres">
      <dgm:prSet presAssocID="{3540C50F-1698-4A06-9977-6D9E60EDBA26}" presName="sibTrans" presStyleLbl="sibTrans2D1" presStyleIdx="2" presStyleCnt="4"/>
      <dgm:spPr/>
    </dgm:pt>
    <dgm:pt modelId="{148FBF3B-1C77-4B2E-BCFB-CC9548EB15E2}" type="pres">
      <dgm:prSet presAssocID="{3540C50F-1698-4A06-9977-6D9E60EDBA26}" presName="connectorText" presStyleLbl="sibTrans2D1" presStyleIdx="2" presStyleCnt="4"/>
      <dgm:spPr/>
    </dgm:pt>
    <dgm:pt modelId="{8390E8FA-7DBA-4E67-89F0-A711766F24BD}" type="pres">
      <dgm:prSet presAssocID="{E2617056-7890-4B71-A6DD-D34DE5CC3C99}" presName="node" presStyleLbl="node1" presStyleIdx="3" presStyleCnt="5" custScaleX="120369" custScaleY="287004">
        <dgm:presLayoutVars>
          <dgm:bulletEnabled val="1"/>
        </dgm:presLayoutVars>
      </dgm:prSet>
      <dgm:spPr/>
    </dgm:pt>
    <dgm:pt modelId="{77770F1A-666E-468A-82CB-C9280838D8E3}" type="pres">
      <dgm:prSet presAssocID="{3D941BD0-2643-4737-A5A8-28DED36D048C}" presName="sibTrans" presStyleLbl="sibTrans2D1" presStyleIdx="3" presStyleCnt="4"/>
      <dgm:spPr/>
    </dgm:pt>
    <dgm:pt modelId="{5AFF5D60-D906-4261-B109-8F241DC9DC53}" type="pres">
      <dgm:prSet presAssocID="{3D941BD0-2643-4737-A5A8-28DED36D048C}" presName="connectorText" presStyleLbl="sibTrans2D1" presStyleIdx="3" presStyleCnt="4"/>
      <dgm:spPr/>
    </dgm:pt>
    <dgm:pt modelId="{A866810B-E0EF-47DF-A998-BFDEF7EC8B6C}" type="pres">
      <dgm:prSet presAssocID="{597D7A51-D6CF-451F-9B07-07C8E7FC5844}" presName="node" presStyleLbl="node1" presStyleIdx="4" presStyleCnt="5" custScaleY="287073">
        <dgm:presLayoutVars>
          <dgm:bulletEnabled val="1"/>
        </dgm:presLayoutVars>
      </dgm:prSet>
      <dgm:spPr/>
    </dgm:pt>
  </dgm:ptLst>
  <dgm:cxnLst>
    <dgm:cxn modelId="{B997AF17-976E-442C-9D80-C7E0361E7918}" srcId="{BB8CBA54-7471-4C3A-A9AC-81A96EB4E971}" destId="{8E2628D6-6CCF-47B4-B6AA-06029D8F457D}" srcOrd="2" destOrd="0" parTransId="{1C70A172-375F-4948-8162-732B6382E256}" sibTransId="{3540C50F-1698-4A06-9977-6D9E60EDBA26}"/>
    <dgm:cxn modelId="{46F97622-8E49-466A-A5BD-67FFAF118D4C}" type="presOf" srcId="{5CC73EE6-F87C-47CC-A3B5-1D092EDD4057}" destId="{D2847F6C-544C-47FA-87D1-70A8827D2C45}" srcOrd="0" destOrd="0" presId="urn:microsoft.com/office/officeart/2005/8/layout/process1"/>
    <dgm:cxn modelId="{AF596A2C-A601-4882-B0DC-05A134216062}" type="presOf" srcId="{EADE0A80-990C-4DCD-9FCA-56DC9C1C2D08}" destId="{896D0D33-3DAE-4DAD-8E81-402F36E3E833}" srcOrd="0" destOrd="0" presId="urn:microsoft.com/office/officeart/2005/8/layout/process1"/>
    <dgm:cxn modelId="{F8FC4A2E-FE2F-48D6-ABA7-E2FFFF950D2B}" type="presOf" srcId="{AE0165CD-775C-4392-B3EF-55F70032B7ED}" destId="{6B55CA6F-65DA-4897-8C5C-CB0C0F2547DE}" srcOrd="0" destOrd="0" presId="urn:microsoft.com/office/officeart/2005/8/layout/process1"/>
    <dgm:cxn modelId="{145D7365-31D7-4885-91DC-D098E8F5421A}" srcId="{BB8CBA54-7471-4C3A-A9AC-81A96EB4E971}" destId="{9DF44BE4-F45B-4687-87CE-DBCEC09E8CCC}" srcOrd="0" destOrd="0" parTransId="{1A34472A-0BC1-45DD-A938-AC573E360EBA}" sibTransId="{EADE0A80-990C-4DCD-9FCA-56DC9C1C2D08}"/>
    <dgm:cxn modelId="{197DB167-2880-4607-A482-E47D350E20BD}" type="presOf" srcId="{3D941BD0-2643-4737-A5A8-28DED36D048C}" destId="{77770F1A-666E-468A-82CB-C9280838D8E3}" srcOrd="0" destOrd="0" presId="urn:microsoft.com/office/officeart/2005/8/layout/process1"/>
    <dgm:cxn modelId="{92E9DF6B-7ECB-4D22-B43C-FE116C0F9516}" type="presOf" srcId="{8E2628D6-6CCF-47B4-B6AA-06029D8F457D}" destId="{0CE8136E-DE0F-4BA6-BF1C-D3256D38C894}" srcOrd="0" destOrd="0" presId="urn:microsoft.com/office/officeart/2005/8/layout/process1"/>
    <dgm:cxn modelId="{41FB2572-213C-49AD-8B6C-6410CE38DF6A}" type="presOf" srcId="{597D7A51-D6CF-451F-9B07-07C8E7FC5844}" destId="{A866810B-E0EF-47DF-A998-BFDEF7EC8B6C}" srcOrd="0" destOrd="0" presId="urn:microsoft.com/office/officeart/2005/8/layout/process1"/>
    <dgm:cxn modelId="{E714465A-D97F-4B22-94C9-B8C822ABF8DC}" type="presOf" srcId="{3D941BD0-2643-4737-A5A8-28DED36D048C}" destId="{5AFF5D60-D906-4261-B109-8F241DC9DC53}" srcOrd="1" destOrd="0" presId="urn:microsoft.com/office/officeart/2005/8/layout/process1"/>
    <dgm:cxn modelId="{2C95EC5A-6192-433C-865F-FD9269EA0134}" type="presOf" srcId="{EADE0A80-990C-4DCD-9FCA-56DC9C1C2D08}" destId="{1B5C35E2-973D-42AF-8A2C-A7E63558790F}" srcOrd="1" destOrd="0" presId="urn:microsoft.com/office/officeart/2005/8/layout/process1"/>
    <dgm:cxn modelId="{2F941589-E612-49E1-8050-7216C00C286C}" srcId="{BB8CBA54-7471-4C3A-A9AC-81A96EB4E971}" destId="{E2617056-7890-4B71-A6DD-D34DE5CC3C99}" srcOrd="3" destOrd="0" parTransId="{4278CEE8-39F8-48A4-8FAA-7D193CE8CD2F}" sibTransId="{3D941BD0-2643-4737-A5A8-28DED36D048C}"/>
    <dgm:cxn modelId="{9F7E138A-060E-40FF-A307-A1888A305143}" srcId="{BB8CBA54-7471-4C3A-A9AC-81A96EB4E971}" destId="{597D7A51-D6CF-451F-9B07-07C8E7FC5844}" srcOrd="4" destOrd="0" parTransId="{465122A8-9764-4F2D-98BD-14EBAB4E3B55}" sibTransId="{A6BF9505-02D0-4EB2-BE23-C00B39A3F4D3}"/>
    <dgm:cxn modelId="{48EBDF9B-B122-4E81-AB17-620D6B00A99D}" type="presOf" srcId="{3540C50F-1698-4A06-9977-6D9E60EDBA26}" destId="{0588612F-F251-4346-B1C0-4B4BE5B8EBFD}" srcOrd="0" destOrd="0" presId="urn:microsoft.com/office/officeart/2005/8/layout/process1"/>
    <dgm:cxn modelId="{81EAD2A2-B9B2-4DFE-A2CF-C02CEB2E3F92}" type="presOf" srcId="{5CC73EE6-F87C-47CC-A3B5-1D092EDD4057}" destId="{A17B0301-1E81-4697-82F0-C6D8E462A33E}" srcOrd="1" destOrd="0" presId="urn:microsoft.com/office/officeart/2005/8/layout/process1"/>
    <dgm:cxn modelId="{B28CDEB8-0AD4-425D-855D-114BF2CAEED7}" type="presOf" srcId="{9DF44BE4-F45B-4687-87CE-DBCEC09E8CCC}" destId="{E07E2027-1F9F-4414-BC98-55BDCCB856FC}" srcOrd="0" destOrd="0" presId="urn:microsoft.com/office/officeart/2005/8/layout/process1"/>
    <dgm:cxn modelId="{94973AB9-B1FB-4432-A744-DC3254BB57ED}" srcId="{BB8CBA54-7471-4C3A-A9AC-81A96EB4E971}" destId="{AE0165CD-775C-4392-B3EF-55F70032B7ED}" srcOrd="1" destOrd="0" parTransId="{85A664A6-E543-4D55-A187-E40B1822635E}" sibTransId="{5CC73EE6-F87C-47CC-A3B5-1D092EDD4057}"/>
    <dgm:cxn modelId="{9190BCD8-5F82-4289-A324-6F227BFAE2D1}" type="presOf" srcId="{BB8CBA54-7471-4C3A-A9AC-81A96EB4E971}" destId="{30265247-DA3E-4EE6-B1B9-C9D4FABA753A}" srcOrd="0" destOrd="0" presId="urn:microsoft.com/office/officeart/2005/8/layout/process1"/>
    <dgm:cxn modelId="{579BEBE9-5C9D-45D0-B0E4-95515D4829B3}" type="presOf" srcId="{3540C50F-1698-4A06-9977-6D9E60EDBA26}" destId="{148FBF3B-1C77-4B2E-BCFB-CC9548EB15E2}" srcOrd="1" destOrd="0" presId="urn:microsoft.com/office/officeart/2005/8/layout/process1"/>
    <dgm:cxn modelId="{3B68A1EE-3BD7-4541-BB8A-E42E6C1618F2}" type="presOf" srcId="{E2617056-7890-4B71-A6DD-D34DE5CC3C99}" destId="{8390E8FA-7DBA-4E67-89F0-A711766F24BD}" srcOrd="0" destOrd="0" presId="urn:microsoft.com/office/officeart/2005/8/layout/process1"/>
    <dgm:cxn modelId="{2566F6A1-4FE3-4825-ABE0-CACD2218CC39}" type="presParOf" srcId="{30265247-DA3E-4EE6-B1B9-C9D4FABA753A}" destId="{E07E2027-1F9F-4414-BC98-55BDCCB856FC}" srcOrd="0" destOrd="0" presId="urn:microsoft.com/office/officeart/2005/8/layout/process1"/>
    <dgm:cxn modelId="{A2EF5EF3-858D-4987-8529-196CDD11A82B}" type="presParOf" srcId="{30265247-DA3E-4EE6-B1B9-C9D4FABA753A}" destId="{896D0D33-3DAE-4DAD-8E81-402F36E3E833}" srcOrd="1" destOrd="0" presId="urn:microsoft.com/office/officeart/2005/8/layout/process1"/>
    <dgm:cxn modelId="{408D888C-BEA2-42CE-BB3C-1C39C01FD4E5}" type="presParOf" srcId="{896D0D33-3DAE-4DAD-8E81-402F36E3E833}" destId="{1B5C35E2-973D-42AF-8A2C-A7E63558790F}" srcOrd="0" destOrd="0" presId="urn:microsoft.com/office/officeart/2005/8/layout/process1"/>
    <dgm:cxn modelId="{B3F4F2C7-02B2-4D3F-BA42-F3824C023A00}" type="presParOf" srcId="{30265247-DA3E-4EE6-B1B9-C9D4FABA753A}" destId="{6B55CA6F-65DA-4897-8C5C-CB0C0F2547DE}" srcOrd="2" destOrd="0" presId="urn:microsoft.com/office/officeart/2005/8/layout/process1"/>
    <dgm:cxn modelId="{A7279538-996E-4CCF-A383-F83158CF13D2}" type="presParOf" srcId="{30265247-DA3E-4EE6-B1B9-C9D4FABA753A}" destId="{D2847F6C-544C-47FA-87D1-70A8827D2C45}" srcOrd="3" destOrd="0" presId="urn:microsoft.com/office/officeart/2005/8/layout/process1"/>
    <dgm:cxn modelId="{F4376978-428A-4A31-BE4C-BF8001E498BA}" type="presParOf" srcId="{D2847F6C-544C-47FA-87D1-70A8827D2C45}" destId="{A17B0301-1E81-4697-82F0-C6D8E462A33E}" srcOrd="0" destOrd="0" presId="urn:microsoft.com/office/officeart/2005/8/layout/process1"/>
    <dgm:cxn modelId="{48B4D706-1E70-46CC-8753-022D4406EEF2}" type="presParOf" srcId="{30265247-DA3E-4EE6-B1B9-C9D4FABA753A}" destId="{0CE8136E-DE0F-4BA6-BF1C-D3256D38C894}" srcOrd="4" destOrd="0" presId="urn:microsoft.com/office/officeart/2005/8/layout/process1"/>
    <dgm:cxn modelId="{0689FA10-ED04-47CA-AD2A-23BEA7CBA858}" type="presParOf" srcId="{30265247-DA3E-4EE6-B1B9-C9D4FABA753A}" destId="{0588612F-F251-4346-B1C0-4B4BE5B8EBFD}" srcOrd="5" destOrd="0" presId="urn:microsoft.com/office/officeart/2005/8/layout/process1"/>
    <dgm:cxn modelId="{5258E736-6FC9-4BAC-BC4C-E93C7C4E2AA5}" type="presParOf" srcId="{0588612F-F251-4346-B1C0-4B4BE5B8EBFD}" destId="{148FBF3B-1C77-4B2E-BCFB-CC9548EB15E2}" srcOrd="0" destOrd="0" presId="urn:microsoft.com/office/officeart/2005/8/layout/process1"/>
    <dgm:cxn modelId="{BB3B579B-84A6-42EF-BAF6-8C36A28CB083}" type="presParOf" srcId="{30265247-DA3E-4EE6-B1B9-C9D4FABA753A}" destId="{8390E8FA-7DBA-4E67-89F0-A711766F24BD}" srcOrd="6" destOrd="0" presId="urn:microsoft.com/office/officeart/2005/8/layout/process1"/>
    <dgm:cxn modelId="{4DDDCFC2-F256-4731-A5DF-96BFF2CF06F8}" type="presParOf" srcId="{30265247-DA3E-4EE6-B1B9-C9D4FABA753A}" destId="{77770F1A-666E-468A-82CB-C9280838D8E3}" srcOrd="7" destOrd="0" presId="urn:microsoft.com/office/officeart/2005/8/layout/process1"/>
    <dgm:cxn modelId="{DBE1021F-DA0D-4BB6-8B19-CA26866D1C4F}" type="presParOf" srcId="{77770F1A-666E-468A-82CB-C9280838D8E3}" destId="{5AFF5D60-D906-4261-B109-8F241DC9DC53}" srcOrd="0" destOrd="0" presId="urn:microsoft.com/office/officeart/2005/8/layout/process1"/>
    <dgm:cxn modelId="{9842583C-4057-46E7-B8AF-F1E74F9050F2}" type="presParOf" srcId="{30265247-DA3E-4EE6-B1B9-C9D4FABA753A}" destId="{A866810B-E0EF-47DF-A998-BFDEF7EC8B6C}"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E6F32D-E73B-465D-BEB2-AB1885CF46F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BFA29D91-B012-45D3-BFDF-94F39906F467}">
      <dgm:prSet phldrT="[Text]"/>
      <dgm:spPr>
        <a:noFill/>
      </dgm:spPr>
      <dgm:t>
        <a:bodyPr/>
        <a:lstStyle/>
        <a:p>
          <a:r>
            <a:rPr lang="en-IN" dirty="0">
              <a:latin typeface="Arial" panose="020B0604020202020204" pitchFamily="34" charset="0"/>
              <a:cs typeface="Arial" panose="020B0604020202020204" pitchFamily="34" charset="0"/>
            </a:rPr>
            <a:t>For Python : Flask, Django</a:t>
          </a:r>
          <a:endParaRPr lang="en-IN" dirty="0"/>
        </a:p>
      </dgm:t>
    </dgm:pt>
    <dgm:pt modelId="{B6F32EEE-9DB1-4F41-AA3D-BF9A57AD945C}" type="parTrans" cxnId="{7545062B-5755-4A78-A08C-FA559F86DE74}">
      <dgm:prSet/>
      <dgm:spPr/>
      <dgm:t>
        <a:bodyPr/>
        <a:lstStyle/>
        <a:p>
          <a:endParaRPr lang="en-IN"/>
        </a:p>
      </dgm:t>
    </dgm:pt>
    <dgm:pt modelId="{07727EC0-BF85-4DCF-BFC6-1C56E25D0DF5}" type="sibTrans" cxnId="{7545062B-5755-4A78-A08C-FA559F86DE74}">
      <dgm:prSet/>
      <dgm:spPr/>
      <dgm:t>
        <a:bodyPr/>
        <a:lstStyle/>
        <a:p>
          <a:endParaRPr lang="en-IN"/>
        </a:p>
      </dgm:t>
    </dgm:pt>
    <dgm:pt modelId="{AFC9F4AA-636F-48F4-9CE3-58F25150D750}">
      <dgm:prSet phldrT="[Text]"/>
      <dgm:spPr>
        <a:noFill/>
      </dgm:spPr>
      <dgm:t>
        <a:bodyPr/>
        <a:lstStyle/>
        <a:p>
          <a:r>
            <a:rPr lang="en-IN" dirty="0">
              <a:latin typeface="Arial" panose="020B0604020202020204" pitchFamily="34" charset="0"/>
              <a:cs typeface="Arial" panose="020B0604020202020204" pitchFamily="34" charset="0"/>
            </a:rPr>
            <a:t>For JavaScript : Node.JS, Django</a:t>
          </a:r>
          <a:endParaRPr lang="en-IN" dirty="0"/>
        </a:p>
      </dgm:t>
    </dgm:pt>
    <dgm:pt modelId="{6B26A558-1060-4DB3-9DB5-FC64B4376E64}" type="parTrans" cxnId="{7FC64C74-F2DA-4A2E-BCA4-A5E55E3B695E}">
      <dgm:prSet/>
      <dgm:spPr/>
      <dgm:t>
        <a:bodyPr/>
        <a:lstStyle/>
        <a:p>
          <a:endParaRPr lang="en-IN"/>
        </a:p>
      </dgm:t>
    </dgm:pt>
    <dgm:pt modelId="{E4813E33-BF0E-4723-91ED-7068CC433D85}" type="sibTrans" cxnId="{7FC64C74-F2DA-4A2E-BCA4-A5E55E3B695E}">
      <dgm:prSet/>
      <dgm:spPr/>
      <dgm:t>
        <a:bodyPr/>
        <a:lstStyle/>
        <a:p>
          <a:endParaRPr lang="en-IN"/>
        </a:p>
      </dgm:t>
    </dgm:pt>
    <dgm:pt modelId="{3472FC23-F7C1-4DA5-854E-A755836EDECC}">
      <dgm:prSet phldrT="[Text]"/>
      <dgm:spPr>
        <a:noFill/>
      </dgm:spPr>
      <dgm:t>
        <a:bodyPr/>
        <a:lstStyle/>
        <a:p>
          <a:r>
            <a:rPr lang="en-IN" dirty="0">
              <a:latin typeface="Arial" panose="020B0604020202020204" pitchFamily="34" charset="0"/>
              <a:cs typeface="Arial" panose="020B0604020202020204" pitchFamily="34" charset="0"/>
            </a:rPr>
            <a:t>For C# : ASP.NET Core</a:t>
          </a:r>
          <a:endParaRPr lang="en-IN" dirty="0"/>
        </a:p>
      </dgm:t>
    </dgm:pt>
    <dgm:pt modelId="{99E63687-5F7D-4E0A-A82C-B6DABE8DD5DE}" type="parTrans" cxnId="{FE241740-5A70-4E89-A07B-78EB71886CC1}">
      <dgm:prSet/>
      <dgm:spPr/>
      <dgm:t>
        <a:bodyPr/>
        <a:lstStyle/>
        <a:p>
          <a:endParaRPr lang="en-IN"/>
        </a:p>
      </dgm:t>
    </dgm:pt>
    <dgm:pt modelId="{7B49E63C-2CE3-4CBF-A6AF-1139AA2B4D7E}" type="sibTrans" cxnId="{FE241740-5A70-4E89-A07B-78EB71886CC1}">
      <dgm:prSet/>
      <dgm:spPr/>
      <dgm:t>
        <a:bodyPr/>
        <a:lstStyle/>
        <a:p>
          <a:endParaRPr lang="en-IN"/>
        </a:p>
      </dgm:t>
    </dgm:pt>
    <dgm:pt modelId="{39A76FD0-5321-49C9-96D0-ABAB6184079A}" type="pres">
      <dgm:prSet presAssocID="{FAE6F32D-E73B-465D-BEB2-AB1885CF46F7}" presName="Name0" presStyleCnt="0">
        <dgm:presLayoutVars>
          <dgm:chMax val="7"/>
          <dgm:chPref val="7"/>
          <dgm:dir/>
        </dgm:presLayoutVars>
      </dgm:prSet>
      <dgm:spPr/>
    </dgm:pt>
    <dgm:pt modelId="{57BDA5FF-9B9A-468A-8DE2-11E243628E99}" type="pres">
      <dgm:prSet presAssocID="{FAE6F32D-E73B-465D-BEB2-AB1885CF46F7}" presName="Name1" presStyleCnt="0"/>
      <dgm:spPr/>
    </dgm:pt>
    <dgm:pt modelId="{046EEFD8-7FED-4B3B-83D3-8698CB4F77C0}" type="pres">
      <dgm:prSet presAssocID="{FAE6F32D-E73B-465D-BEB2-AB1885CF46F7}" presName="cycle" presStyleCnt="0"/>
      <dgm:spPr/>
    </dgm:pt>
    <dgm:pt modelId="{04EF266D-E9B2-445A-ADB0-7142E9417EBD}" type="pres">
      <dgm:prSet presAssocID="{FAE6F32D-E73B-465D-BEB2-AB1885CF46F7}" presName="srcNode" presStyleLbl="node1" presStyleIdx="0" presStyleCnt="3"/>
      <dgm:spPr/>
    </dgm:pt>
    <dgm:pt modelId="{D82E899D-A627-488D-9105-1F754FEB5C07}" type="pres">
      <dgm:prSet presAssocID="{FAE6F32D-E73B-465D-BEB2-AB1885CF46F7}" presName="conn" presStyleLbl="parChTrans1D2" presStyleIdx="0" presStyleCnt="1"/>
      <dgm:spPr/>
    </dgm:pt>
    <dgm:pt modelId="{29B47698-2E60-4D4E-B939-0BCA005046C2}" type="pres">
      <dgm:prSet presAssocID="{FAE6F32D-E73B-465D-BEB2-AB1885CF46F7}" presName="extraNode" presStyleLbl="node1" presStyleIdx="0" presStyleCnt="3"/>
      <dgm:spPr/>
    </dgm:pt>
    <dgm:pt modelId="{02C107FA-0075-489A-A3FE-5E587C6CB407}" type="pres">
      <dgm:prSet presAssocID="{FAE6F32D-E73B-465D-BEB2-AB1885CF46F7}" presName="dstNode" presStyleLbl="node1" presStyleIdx="0" presStyleCnt="3"/>
      <dgm:spPr/>
    </dgm:pt>
    <dgm:pt modelId="{3B7CFF2F-0418-4F00-82C1-998924729D17}" type="pres">
      <dgm:prSet presAssocID="{BFA29D91-B012-45D3-BFDF-94F39906F467}" presName="text_1" presStyleLbl="node1" presStyleIdx="0" presStyleCnt="3">
        <dgm:presLayoutVars>
          <dgm:bulletEnabled val="1"/>
        </dgm:presLayoutVars>
      </dgm:prSet>
      <dgm:spPr/>
    </dgm:pt>
    <dgm:pt modelId="{2DBBA304-941A-492C-A3E7-A79A6639B4D1}" type="pres">
      <dgm:prSet presAssocID="{BFA29D91-B012-45D3-BFDF-94F39906F467}" presName="accent_1" presStyleCnt="0"/>
      <dgm:spPr/>
    </dgm:pt>
    <dgm:pt modelId="{6736CBD0-93B3-4EF1-B1E2-20B2B676DF1D}" type="pres">
      <dgm:prSet presAssocID="{BFA29D91-B012-45D3-BFDF-94F39906F467}" presName="accentRepeatNode" presStyleLbl="solidFgAcc1" presStyleIdx="0" presStyleCnt="3"/>
      <dgm:spPr/>
    </dgm:pt>
    <dgm:pt modelId="{48409563-65BF-42D1-80B2-040756DB2BF0}" type="pres">
      <dgm:prSet presAssocID="{AFC9F4AA-636F-48F4-9CE3-58F25150D750}" presName="text_2" presStyleLbl="node1" presStyleIdx="1" presStyleCnt="3">
        <dgm:presLayoutVars>
          <dgm:bulletEnabled val="1"/>
        </dgm:presLayoutVars>
      </dgm:prSet>
      <dgm:spPr/>
    </dgm:pt>
    <dgm:pt modelId="{353D4CEE-E84F-44BF-B630-F86376D92F76}" type="pres">
      <dgm:prSet presAssocID="{AFC9F4AA-636F-48F4-9CE3-58F25150D750}" presName="accent_2" presStyleCnt="0"/>
      <dgm:spPr/>
    </dgm:pt>
    <dgm:pt modelId="{0A61C29D-24D1-401B-8D32-F014E22938ED}" type="pres">
      <dgm:prSet presAssocID="{AFC9F4AA-636F-48F4-9CE3-58F25150D750}" presName="accentRepeatNode" presStyleLbl="solidFgAcc1" presStyleIdx="1" presStyleCnt="3"/>
      <dgm:spPr/>
    </dgm:pt>
    <dgm:pt modelId="{9814648D-7FBA-4BE9-9B5F-1729EA17C7BF}" type="pres">
      <dgm:prSet presAssocID="{3472FC23-F7C1-4DA5-854E-A755836EDECC}" presName="text_3" presStyleLbl="node1" presStyleIdx="2" presStyleCnt="3">
        <dgm:presLayoutVars>
          <dgm:bulletEnabled val="1"/>
        </dgm:presLayoutVars>
      </dgm:prSet>
      <dgm:spPr/>
    </dgm:pt>
    <dgm:pt modelId="{D5B77F64-E63C-48E6-BFBA-00E005972538}" type="pres">
      <dgm:prSet presAssocID="{3472FC23-F7C1-4DA5-854E-A755836EDECC}" presName="accent_3" presStyleCnt="0"/>
      <dgm:spPr/>
    </dgm:pt>
    <dgm:pt modelId="{CC115D51-6200-4CDB-A0E2-17F1753BEE7E}" type="pres">
      <dgm:prSet presAssocID="{3472FC23-F7C1-4DA5-854E-A755836EDECC}" presName="accentRepeatNode" presStyleLbl="solidFgAcc1" presStyleIdx="2" presStyleCnt="3"/>
      <dgm:spPr/>
    </dgm:pt>
  </dgm:ptLst>
  <dgm:cxnLst>
    <dgm:cxn modelId="{7545062B-5755-4A78-A08C-FA559F86DE74}" srcId="{FAE6F32D-E73B-465D-BEB2-AB1885CF46F7}" destId="{BFA29D91-B012-45D3-BFDF-94F39906F467}" srcOrd="0" destOrd="0" parTransId="{B6F32EEE-9DB1-4F41-AA3D-BF9A57AD945C}" sibTransId="{07727EC0-BF85-4DCF-BFC6-1C56E25D0DF5}"/>
    <dgm:cxn modelId="{4984452B-1935-4C5A-A7D0-E59B7E1EC88C}" type="presOf" srcId="{3472FC23-F7C1-4DA5-854E-A755836EDECC}" destId="{9814648D-7FBA-4BE9-9B5F-1729EA17C7BF}" srcOrd="0" destOrd="0" presId="urn:microsoft.com/office/officeart/2008/layout/VerticalCurvedList"/>
    <dgm:cxn modelId="{BC18DB3C-4AD2-413D-A965-8C443F5B0963}" type="presOf" srcId="{FAE6F32D-E73B-465D-BEB2-AB1885CF46F7}" destId="{39A76FD0-5321-49C9-96D0-ABAB6184079A}" srcOrd="0" destOrd="0" presId="urn:microsoft.com/office/officeart/2008/layout/VerticalCurvedList"/>
    <dgm:cxn modelId="{1A26533F-615C-4A01-BB07-528ABAA069BF}" type="presOf" srcId="{BFA29D91-B012-45D3-BFDF-94F39906F467}" destId="{3B7CFF2F-0418-4F00-82C1-998924729D17}" srcOrd="0" destOrd="0" presId="urn:microsoft.com/office/officeart/2008/layout/VerticalCurvedList"/>
    <dgm:cxn modelId="{FE241740-5A70-4E89-A07B-78EB71886CC1}" srcId="{FAE6F32D-E73B-465D-BEB2-AB1885CF46F7}" destId="{3472FC23-F7C1-4DA5-854E-A755836EDECC}" srcOrd="2" destOrd="0" parTransId="{99E63687-5F7D-4E0A-A82C-B6DABE8DD5DE}" sibTransId="{7B49E63C-2CE3-4CBF-A6AF-1139AA2B4D7E}"/>
    <dgm:cxn modelId="{7FC64C74-F2DA-4A2E-BCA4-A5E55E3B695E}" srcId="{FAE6F32D-E73B-465D-BEB2-AB1885CF46F7}" destId="{AFC9F4AA-636F-48F4-9CE3-58F25150D750}" srcOrd="1" destOrd="0" parTransId="{6B26A558-1060-4DB3-9DB5-FC64B4376E64}" sibTransId="{E4813E33-BF0E-4723-91ED-7068CC433D85}"/>
    <dgm:cxn modelId="{1C9995B8-4A0E-4B75-9311-4971FF519612}" type="presOf" srcId="{07727EC0-BF85-4DCF-BFC6-1C56E25D0DF5}" destId="{D82E899D-A627-488D-9105-1F754FEB5C07}" srcOrd="0" destOrd="0" presId="urn:microsoft.com/office/officeart/2008/layout/VerticalCurvedList"/>
    <dgm:cxn modelId="{6CAED0D1-0C65-4C88-8C4E-ABABA9B2C451}" type="presOf" srcId="{AFC9F4AA-636F-48F4-9CE3-58F25150D750}" destId="{48409563-65BF-42D1-80B2-040756DB2BF0}" srcOrd="0" destOrd="0" presId="urn:microsoft.com/office/officeart/2008/layout/VerticalCurvedList"/>
    <dgm:cxn modelId="{9149030A-EEBA-4A2C-9CC2-16BDAA226B1D}" type="presParOf" srcId="{39A76FD0-5321-49C9-96D0-ABAB6184079A}" destId="{57BDA5FF-9B9A-468A-8DE2-11E243628E99}" srcOrd="0" destOrd="0" presId="urn:microsoft.com/office/officeart/2008/layout/VerticalCurvedList"/>
    <dgm:cxn modelId="{871297D4-0C2A-45E7-863F-EEF8F52C89E2}" type="presParOf" srcId="{57BDA5FF-9B9A-468A-8DE2-11E243628E99}" destId="{046EEFD8-7FED-4B3B-83D3-8698CB4F77C0}" srcOrd="0" destOrd="0" presId="urn:microsoft.com/office/officeart/2008/layout/VerticalCurvedList"/>
    <dgm:cxn modelId="{D561777C-CE79-4879-9880-9B890FD02FC6}" type="presParOf" srcId="{046EEFD8-7FED-4B3B-83D3-8698CB4F77C0}" destId="{04EF266D-E9B2-445A-ADB0-7142E9417EBD}" srcOrd="0" destOrd="0" presId="urn:microsoft.com/office/officeart/2008/layout/VerticalCurvedList"/>
    <dgm:cxn modelId="{DF0FBC71-8B82-4A76-B66B-D5436722413F}" type="presParOf" srcId="{046EEFD8-7FED-4B3B-83D3-8698CB4F77C0}" destId="{D82E899D-A627-488D-9105-1F754FEB5C07}" srcOrd="1" destOrd="0" presId="urn:microsoft.com/office/officeart/2008/layout/VerticalCurvedList"/>
    <dgm:cxn modelId="{F50761C9-E793-4763-B55E-63359DBCE1E4}" type="presParOf" srcId="{046EEFD8-7FED-4B3B-83D3-8698CB4F77C0}" destId="{29B47698-2E60-4D4E-B939-0BCA005046C2}" srcOrd="2" destOrd="0" presId="urn:microsoft.com/office/officeart/2008/layout/VerticalCurvedList"/>
    <dgm:cxn modelId="{C6236D7E-A85A-4C41-94AF-AC19CE832ECC}" type="presParOf" srcId="{046EEFD8-7FED-4B3B-83D3-8698CB4F77C0}" destId="{02C107FA-0075-489A-A3FE-5E587C6CB407}" srcOrd="3" destOrd="0" presId="urn:microsoft.com/office/officeart/2008/layout/VerticalCurvedList"/>
    <dgm:cxn modelId="{FB3551C5-C862-498F-8B08-7FEEA9213284}" type="presParOf" srcId="{57BDA5FF-9B9A-468A-8DE2-11E243628E99}" destId="{3B7CFF2F-0418-4F00-82C1-998924729D17}" srcOrd="1" destOrd="0" presId="urn:microsoft.com/office/officeart/2008/layout/VerticalCurvedList"/>
    <dgm:cxn modelId="{3AD2A518-AD29-418D-B7C1-D816009624D9}" type="presParOf" srcId="{57BDA5FF-9B9A-468A-8DE2-11E243628E99}" destId="{2DBBA304-941A-492C-A3E7-A79A6639B4D1}" srcOrd="2" destOrd="0" presId="urn:microsoft.com/office/officeart/2008/layout/VerticalCurvedList"/>
    <dgm:cxn modelId="{F73F1000-4625-4CA2-9786-076226BEF334}" type="presParOf" srcId="{2DBBA304-941A-492C-A3E7-A79A6639B4D1}" destId="{6736CBD0-93B3-4EF1-B1E2-20B2B676DF1D}" srcOrd="0" destOrd="0" presId="urn:microsoft.com/office/officeart/2008/layout/VerticalCurvedList"/>
    <dgm:cxn modelId="{17FCD807-D602-44D0-ABEA-70821A5CB5DF}" type="presParOf" srcId="{57BDA5FF-9B9A-468A-8DE2-11E243628E99}" destId="{48409563-65BF-42D1-80B2-040756DB2BF0}" srcOrd="3" destOrd="0" presId="urn:microsoft.com/office/officeart/2008/layout/VerticalCurvedList"/>
    <dgm:cxn modelId="{0C55DD18-19FB-40CD-B5D9-8683E026E137}" type="presParOf" srcId="{57BDA5FF-9B9A-468A-8DE2-11E243628E99}" destId="{353D4CEE-E84F-44BF-B630-F86376D92F76}" srcOrd="4" destOrd="0" presId="urn:microsoft.com/office/officeart/2008/layout/VerticalCurvedList"/>
    <dgm:cxn modelId="{3CA8B3BA-2599-42EE-BC7F-AD354E650221}" type="presParOf" srcId="{353D4CEE-E84F-44BF-B630-F86376D92F76}" destId="{0A61C29D-24D1-401B-8D32-F014E22938ED}" srcOrd="0" destOrd="0" presId="urn:microsoft.com/office/officeart/2008/layout/VerticalCurvedList"/>
    <dgm:cxn modelId="{2B4EF039-EF8F-48A6-BFF7-E46FE7474239}" type="presParOf" srcId="{57BDA5FF-9B9A-468A-8DE2-11E243628E99}" destId="{9814648D-7FBA-4BE9-9B5F-1729EA17C7BF}" srcOrd="5" destOrd="0" presId="urn:microsoft.com/office/officeart/2008/layout/VerticalCurvedList"/>
    <dgm:cxn modelId="{07C2108E-C5EF-40C8-BEC9-1D938478AE9C}" type="presParOf" srcId="{57BDA5FF-9B9A-468A-8DE2-11E243628E99}" destId="{D5B77F64-E63C-48E6-BFBA-00E005972538}" srcOrd="6" destOrd="0" presId="urn:microsoft.com/office/officeart/2008/layout/VerticalCurvedList"/>
    <dgm:cxn modelId="{D7339B4A-4938-4DF7-B811-C6F11E089833}" type="presParOf" srcId="{D5B77F64-E63C-48E6-BFBA-00E005972538}" destId="{CC115D51-6200-4CDB-A0E2-17F1753BEE7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2F8A6-3CD3-499B-B208-EA7284560099}">
      <dsp:nvSpPr>
        <dsp:cNvPr id="0" name=""/>
        <dsp:cNvSpPr/>
      </dsp:nvSpPr>
      <dsp:spPr>
        <a:xfrm rot="10800000">
          <a:off x="2209720" y="1372"/>
          <a:ext cx="7278485" cy="1505671"/>
        </a:xfrm>
        <a:prstGeom prst="homePlat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959" tIns="87630" rIns="163576" bIns="87630" numCol="1" spcCol="1270" anchor="ctr" anchorCtr="0">
          <a:noAutofit/>
        </a:bodyPr>
        <a:lstStyle/>
        <a:p>
          <a:pPr marL="0" lvl="0" indent="0" algn="ctr" defTabSz="1022350">
            <a:lnSpc>
              <a:spcPct val="90000"/>
            </a:lnSpc>
            <a:spcBef>
              <a:spcPct val="0"/>
            </a:spcBef>
            <a:spcAft>
              <a:spcPct val="35000"/>
            </a:spcAft>
            <a:buFont typeface="Arial" panose="020B0604020202020204" pitchFamily="34" charset="0"/>
            <a:buNone/>
          </a:pPr>
          <a:r>
            <a:rPr lang="en-US" sz="2300" b="1" i="0" kern="1200" dirty="0">
              <a:effectLst/>
              <a:latin typeface="Segoe UI" panose="020B0502040204020203" pitchFamily="34" charset="0"/>
            </a:rPr>
            <a:t>Registered users</a:t>
          </a:r>
          <a:r>
            <a:rPr lang="en-US" sz="2300" b="0" i="0" kern="1200" dirty="0">
              <a:effectLst/>
              <a:latin typeface="Segoe UI" panose="020B0502040204020203" pitchFamily="34" charset="0"/>
            </a:rPr>
            <a:t>  </a:t>
          </a:r>
        </a:p>
        <a:p>
          <a:pPr marL="0" lvl="0" indent="0" algn="ctr" defTabSz="1022350">
            <a:lnSpc>
              <a:spcPct val="90000"/>
            </a:lnSpc>
            <a:spcBef>
              <a:spcPct val="0"/>
            </a:spcBef>
            <a:spcAft>
              <a:spcPct val="35000"/>
            </a:spcAft>
            <a:buFont typeface="Arial" panose="020B0604020202020204" pitchFamily="34" charset="0"/>
            <a:buNone/>
          </a:pPr>
          <a:r>
            <a:rPr lang="en-US" sz="2300" kern="1200" dirty="0">
              <a:latin typeface="Segoe UI" panose="020B0502040204020203" pitchFamily="34" charset="0"/>
            </a:rPr>
            <a:t>V</a:t>
          </a:r>
          <a:r>
            <a:rPr lang="en-US" sz="2300" b="0" i="0" kern="1200" dirty="0">
              <a:effectLst/>
              <a:latin typeface="Segoe UI" panose="020B0502040204020203" pitchFamily="34" charset="0"/>
            </a:rPr>
            <a:t>iew all the approved data.</a:t>
          </a:r>
        </a:p>
        <a:p>
          <a:pPr marL="0" lvl="0" indent="0" algn="ctr" defTabSz="1022350">
            <a:lnSpc>
              <a:spcPct val="90000"/>
            </a:lnSpc>
            <a:spcBef>
              <a:spcPct val="0"/>
            </a:spcBef>
            <a:spcAft>
              <a:spcPct val="35000"/>
            </a:spcAft>
            <a:buFont typeface="Arial" panose="020B0604020202020204" pitchFamily="34" charset="0"/>
            <a:buNone/>
          </a:pPr>
          <a:r>
            <a:rPr lang="en-US" sz="2300" b="0" i="0" kern="1200" dirty="0">
              <a:effectLst/>
              <a:latin typeface="Segoe UI" panose="020B0502040204020203" pitchFamily="34" charset="0"/>
            </a:rPr>
            <a:t> Can edit/delete their own data.</a:t>
          </a:r>
          <a:endParaRPr lang="en-IN" sz="2300" kern="1200" dirty="0"/>
        </a:p>
      </dsp:txBody>
      <dsp:txXfrm rot="10800000">
        <a:off x="2586138" y="1372"/>
        <a:ext cx="6902067" cy="1505671"/>
      </dsp:txXfrm>
    </dsp:sp>
    <dsp:sp modelId="{00AD328B-A5D0-435C-9634-5A314B88A553}">
      <dsp:nvSpPr>
        <dsp:cNvPr id="0" name=""/>
        <dsp:cNvSpPr/>
      </dsp:nvSpPr>
      <dsp:spPr>
        <a:xfrm>
          <a:off x="1456884" y="1372"/>
          <a:ext cx="1505671" cy="150567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1921AF-FFA8-46A5-8F24-6EBA8EF92617}">
      <dsp:nvSpPr>
        <dsp:cNvPr id="0" name=""/>
        <dsp:cNvSpPr/>
      </dsp:nvSpPr>
      <dsp:spPr>
        <a:xfrm rot="10800000">
          <a:off x="2209720" y="1956497"/>
          <a:ext cx="7278485" cy="1505671"/>
        </a:xfrm>
        <a:prstGeom prst="homePlate">
          <a:avLst/>
        </a:prstGeom>
        <a:solidFill>
          <a:srgbClr val="12110C"/>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959"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i="0" kern="1200" dirty="0">
              <a:effectLst/>
              <a:latin typeface="Segoe UI" panose="020B0502040204020203" pitchFamily="34" charset="0"/>
            </a:rPr>
            <a:t>Managers</a:t>
          </a:r>
          <a:r>
            <a:rPr lang="en-US" sz="2300" b="0" i="0" kern="1200" dirty="0">
              <a:effectLst/>
              <a:latin typeface="Segoe UI" panose="020B0502040204020203" pitchFamily="34" charset="0"/>
            </a:rPr>
            <a:t> </a:t>
          </a:r>
        </a:p>
        <a:p>
          <a:pPr marL="0" lvl="0" indent="0" algn="ctr" defTabSz="1022350">
            <a:lnSpc>
              <a:spcPct val="90000"/>
            </a:lnSpc>
            <a:spcBef>
              <a:spcPct val="0"/>
            </a:spcBef>
            <a:spcAft>
              <a:spcPct val="35000"/>
            </a:spcAft>
            <a:buNone/>
          </a:pPr>
          <a:r>
            <a:rPr lang="en-US" sz="2300" b="0" i="0" kern="1200" dirty="0">
              <a:effectLst/>
              <a:latin typeface="Segoe UI" panose="020B0502040204020203" pitchFamily="34" charset="0"/>
            </a:rPr>
            <a:t>Approve/ </a:t>
          </a:r>
          <a:r>
            <a:rPr lang="en-US" sz="2300" kern="1200" dirty="0">
              <a:latin typeface="Segoe UI" panose="020B0502040204020203" pitchFamily="34" charset="0"/>
            </a:rPr>
            <a:t>R</a:t>
          </a:r>
          <a:r>
            <a:rPr lang="en-US" sz="2300" b="0" i="0" kern="1200" dirty="0">
              <a:effectLst/>
              <a:latin typeface="Segoe UI" panose="020B0502040204020203" pitchFamily="34" charset="0"/>
            </a:rPr>
            <a:t>eject contact data. </a:t>
          </a:r>
        </a:p>
        <a:p>
          <a:pPr marL="0" lvl="0" indent="0" algn="ctr" defTabSz="1022350">
            <a:lnSpc>
              <a:spcPct val="90000"/>
            </a:lnSpc>
            <a:spcBef>
              <a:spcPct val="0"/>
            </a:spcBef>
            <a:spcAft>
              <a:spcPct val="35000"/>
            </a:spcAft>
            <a:buNone/>
          </a:pPr>
          <a:r>
            <a:rPr lang="en-US" sz="2300" b="0" i="0" kern="1200" dirty="0">
              <a:effectLst/>
              <a:latin typeface="Segoe UI" panose="020B0502040204020203" pitchFamily="34" charset="0"/>
            </a:rPr>
            <a:t>Only approved contacts are visible to users</a:t>
          </a:r>
          <a:endParaRPr lang="en-IN" sz="2300" kern="1200" dirty="0"/>
        </a:p>
      </dsp:txBody>
      <dsp:txXfrm rot="10800000">
        <a:off x="2586138" y="1956497"/>
        <a:ext cx="6902067" cy="1505671"/>
      </dsp:txXfrm>
    </dsp:sp>
    <dsp:sp modelId="{A177A039-2350-4A82-9CFC-6DDB86967931}">
      <dsp:nvSpPr>
        <dsp:cNvPr id="0" name=""/>
        <dsp:cNvSpPr/>
      </dsp:nvSpPr>
      <dsp:spPr>
        <a:xfrm>
          <a:off x="1456884" y="1956497"/>
          <a:ext cx="1505671" cy="1505671"/>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F4652-C29E-4584-AE8B-85DD63DC3157}">
      <dsp:nvSpPr>
        <dsp:cNvPr id="0" name=""/>
        <dsp:cNvSpPr/>
      </dsp:nvSpPr>
      <dsp:spPr>
        <a:xfrm rot="10800000">
          <a:off x="2209720" y="3911623"/>
          <a:ext cx="7278485" cy="1505671"/>
        </a:xfrm>
        <a:prstGeom prst="homePlate">
          <a:avLst/>
        </a:prstGeom>
        <a:solidFill>
          <a:srgbClr val="12110C"/>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959" tIns="87630" rIns="163576" bIns="87630" numCol="1" spcCol="1270" anchor="ctr" anchorCtr="0">
          <a:noAutofit/>
        </a:bodyPr>
        <a:lstStyle/>
        <a:p>
          <a:pPr marL="0" lvl="0" indent="0" algn="ctr" defTabSz="1022350">
            <a:lnSpc>
              <a:spcPct val="90000"/>
            </a:lnSpc>
            <a:spcBef>
              <a:spcPct val="0"/>
            </a:spcBef>
            <a:spcAft>
              <a:spcPct val="35000"/>
            </a:spcAft>
            <a:buFont typeface="Arial" panose="020B0604020202020204" pitchFamily="34" charset="0"/>
            <a:buNone/>
          </a:pPr>
          <a:r>
            <a:rPr lang="en-US" sz="2300" b="1" i="0" kern="1200" dirty="0">
              <a:effectLst/>
              <a:latin typeface="Segoe UI" panose="020B0502040204020203" pitchFamily="34" charset="0"/>
            </a:rPr>
            <a:t>Administrators</a:t>
          </a:r>
          <a:r>
            <a:rPr lang="en-US" sz="2300" b="0" i="0" kern="1200" dirty="0">
              <a:effectLst/>
              <a:latin typeface="Segoe UI" panose="020B0502040204020203" pitchFamily="34" charset="0"/>
            </a:rPr>
            <a:t> </a:t>
          </a:r>
        </a:p>
        <a:p>
          <a:pPr marL="0" lvl="0" indent="0" algn="ctr" defTabSz="1022350">
            <a:lnSpc>
              <a:spcPct val="90000"/>
            </a:lnSpc>
            <a:spcBef>
              <a:spcPct val="0"/>
            </a:spcBef>
            <a:spcAft>
              <a:spcPct val="35000"/>
            </a:spcAft>
            <a:buFont typeface="Arial" panose="020B0604020202020204" pitchFamily="34" charset="0"/>
            <a:buNone/>
          </a:pPr>
          <a:r>
            <a:rPr lang="en-US" sz="2300" kern="1200" dirty="0">
              <a:latin typeface="Segoe UI" panose="020B0502040204020203" pitchFamily="34" charset="0"/>
            </a:rPr>
            <a:t>A</a:t>
          </a:r>
          <a:r>
            <a:rPr lang="en-US" sz="2300" b="0" i="0" kern="1200" dirty="0">
              <a:effectLst/>
              <a:latin typeface="Segoe UI" panose="020B0502040204020203" pitchFamily="34" charset="0"/>
            </a:rPr>
            <a:t>pprove/reject and edit/delete any data. All users are visible </a:t>
          </a:r>
          <a:endParaRPr lang="en-IN" sz="2300" kern="1200" dirty="0"/>
        </a:p>
      </dsp:txBody>
      <dsp:txXfrm rot="10800000">
        <a:off x="2586138" y="3911623"/>
        <a:ext cx="6902067" cy="1505671"/>
      </dsp:txXfrm>
    </dsp:sp>
    <dsp:sp modelId="{F6CD7804-59FA-40B1-AF12-17BC9AA3C760}">
      <dsp:nvSpPr>
        <dsp:cNvPr id="0" name=""/>
        <dsp:cNvSpPr/>
      </dsp:nvSpPr>
      <dsp:spPr>
        <a:xfrm>
          <a:off x="1456884" y="3911623"/>
          <a:ext cx="1505671" cy="1505671"/>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E2027-1F9F-4414-BC98-55BDCCB856FC}">
      <dsp:nvSpPr>
        <dsp:cNvPr id="0" name=""/>
        <dsp:cNvSpPr/>
      </dsp:nvSpPr>
      <dsp:spPr>
        <a:xfrm>
          <a:off x="11611" y="0"/>
          <a:ext cx="1548628" cy="2299854"/>
        </a:xfrm>
        <a:prstGeom prst="roundRect">
          <a:avLst>
            <a:gd name="adj" fmla="val 10000"/>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IN" sz="2000" kern="1200" dirty="0">
              <a:latin typeface="Arial" panose="020B0604020202020204" pitchFamily="34" charset="0"/>
              <a:cs typeface="Arial" panose="020B0604020202020204" pitchFamily="34" charset="0"/>
            </a:rPr>
            <a:t>Secure Connection</a:t>
          </a:r>
        </a:p>
        <a:p>
          <a:pPr marL="0" lvl="0" indent="0" algn="ctr" defTabSz="889000">
            <a:lnSpc>
              <a:spcPct val="90000"/>
            </a:lnSpc>
            <a:spcBef>
              <a:spcPct val="0"/>
            </a:spcBef>
            <a:spcAft>
              <a:spcPct val="35000"/>
            </a:spcAft>
            <a:buFont typeface="Wingdings" panose="05000000000000000000" pitchFamily="2" charset="2"/>
            <a:buNone/>
          </a:pPr>
          <a:r>
            <a:rPr lang="en-IN" sz="2000" kern="1200" dirty="0">
              <a:latin typeface="Arial" panose="020B0604020202020204" pitchFamily="34" charset="0"/>
              <a:cs typeface="Arial" panose="020B0604020202020204" pitchFamily="34" charset="0"/>
            </a:rPr>
            <a:t> to API</a:t>
          </a:r>
          <a:endParaRPr lang="en-IN" sz="2000" kern="1200" dirty="0"/>
        </a:p>
      </dsp:txBody>
      <dsp:txXfrm>
        <a:off x="56969" y="45358"/>
        <a:ext cx="1457912" cy="2209138"/>
      </dsp:txXfrm>
    </dsp:sp>
    <dsp:sp modelId="{896D0D33-3DAE-4DAD-8E81-402F36E3E833}">
      <dsp:nvSpPr>
        <dsp:cNvPr id="0" name=""/>
        <dsp:cNvSpPr/>
      </dsp:nvSpPr>
      <dsp:spPr>
        <a:xfrm>
          <a:off x="1699299" y="977492"/>
          <a:ext cx="294807" cy="34486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699299" y="1046466"/>
        <a:ext cx="206365" cy="206920"/>
      </dsp:txXfrm>
    </dsp:sp>
    <dsp:sp modelId="{6B55CA6F-65DA-4897-8C5C-CB0C0F2547DE}">
      <dsp:nvSpPr>
        <dsp:cNvPr id="0" name=""/>
        <dsp:cNvSpPr/>
      </dsp:nvSpPr>
      <dsp:spPr>
        <a:xfrm>
          <a:off x="2116479" y="0"/>
          <a:ext cx="1904802" cy="2299854"/>
        </a:xfrm>
        <a:prstGeom prst="roundRect">
          <a:avLst>
            <a:gd name="adj" fmla="val 10000"/>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IN" sz="2000" kern="1200" dirty="0">
              <a:latin typeface="Arial" panose="020B0604020202020204" pitchFamily="34" charset="0"/>
              <a:cs typeface="Arial" panose="020B0604020202020204" pitchFamily="34" charset="0"/>
            </a:rPr>
            <a:t>Authentication and Authorization</a:t>
          </a:r>
          <a:endParaRPr lang="en-IN" sz="2000" kern="1200" dirty="0"/>
        </a:p>
      </dsp:txBody>
      <dsp:txXfrm>
        <a:off x="2172269" y="55790"/>
        <a:ext cx="1793222" cy="2188274"/>
      </dsp:txXfrm>
    </dsp:sp>
    <dsp:sp modelId="{D2847F6C-544C-47FA-87D1-70A8827D2C45}">
      <dsp:nvSpPr>
        <dsp:cNvPr id="0" name=""/>
        <dsp:cNvSpPr/>
      </dsp:nvSpPr>
      <dsp:spPr>
        <a:xfrm>
          <a:off x="4160342" y="977492"/>
          <a:ext cx="294807" cy="34486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4160342" y="1046466"/>
        <a:ext cx="206365" cy="206920"/>
      </dsp:txXfrm>
    </dsp:sp>
    <dsp:sp modelId="{0CE8136E-DE0F-4BA6-BF1C-D3256D38C894}">
      <dsp:nvSpPr>
        <dsp:cNvPr id="0" name=""/>
        <dsp:cNvSpPr/>
      </dsp:nvSpPr>
      <dsp:spPr>
        <a:xfrm>
          <a:off x="4577522" y="0"/>
          <a:ext cx="1792205" cy="2299854"/>
        </a:xfrm>
        <a:prstGeom prst="roundRect">
          <a:avLst>
            <a:gd name="adj" fmla="val 10000"/>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IN" sz="2000" kern="1200" dirty="0">
              <a:latin typeface="Arial" panose="020B0604020202020204" pitchFamily="34" charset="0"/>
              <a:cs typeface="Arial" panose="020B0604020202020204" pitchFamily="34" charset="0"/>
            </a:rPr>
            <a:t>Encrypted Transmission</a:t>
          </a:r>
          <a:endParaRPr lang="en-IN" sz="2000" kern="1200" dirty="0"/>
        </a:p>
      </dsp:txBody>
      <dsp:txXfrm>
        <a:off x="4630014" y="52492"/>
        <a:ext cx="1687221" cy="2194870"/>
      </dsp:txXfrm>
    </dsp:sp>
    <dsp:sp modelId="{0588612F-F251-4346-B1C0-4B4BE5B8EBFD}">
      <dsp:nvSpPr>
        <dsp:cNvPr id="0" name=""/>
        <dsp:cNvSpPr/>
      </dsp:nvSpPr>
      <dsp:spPr>
        <a:xfrm>
          <a:off x="6508788" y="977492"/>
          <a:ext cx="294807" cy="34486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508788" y="1046466"/>
        <a:ext cx="206365" cy="206920"/>
      </dsp:txXfrm>
    </dsp:sp>
    <dsp:sp modelId="{8390E8FA-7DBA-4E67-89F0-A711766F24BD}">
      <dsp:nvSpPr>
        <dsp:cNvPr id="0" name=""/>
        <dsp:cNvSpPr/>
      </dsp:nvSpPr>
      <dsp:spPr>
        <a:xfrm>
          <a:off x="6925968" y="4012"/>
          <a:ext cx="1673851" cy="2291828"/>
        </a:xfrm>
        <a:prstGeom prst="roundRect">
          <a:avLst>
            <a:gd name="adj" fmla="val 10000"/>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Threat Protection, Detection and Alert Mechanism</a:t>
          </a:r>
          <a:endParaRPr lang="en-IN" sz="2000" kern="1200" dirty="0"/>
        </a:p>
      </dsp:txBody>
      <dsp:txXfrm>
        <a:off x="6974993" y="53037"/>
        <a:ext cx="1575801" cy="2193778"/>
      </dsp:txXfrm>
    </dsp:sp>
    <dsp:sp modelId="{77770F1A-666E-468A-82CB-C9280838D8E3}">
      <dsp:nvSpPr>
        <dsp:cNvPr id="0" name=""/>
        <dsp:cNvSpPr/>
      </dsp:nvSpPr>
      <dsp:spPr>
        <a:xfrm>
          <a:off x="8738880" y="977492"/>
          <a:ext cx="294807" cy="34486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738880" y="1046466"/>
        <a:ext cx="206365" cy="206920"/>
      </dsp:txXfrm>
    </dsp:sp>
    <dsp:sp modelId="{A866810B-E0EF-47DF-A998-BFDEF7EC8B6C}">
      <dsp:nvSpPr>
        <dsp:cNvPr id="0" name=""/>
        <dsp:cNvSpPr/>
      </dsp:nvSpPr>
      <dsp:spPr>
        <a:xfrm>
          <a:off x="9156060" y="3737"/>
          <a:ext cx="1390600" cy="2292379"/>
        </a:xfrm>
        <a:prstGeom prst="roundRect">
          <a:avLst>
            <a:gd name="adj" fmla="val 10000"/>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Retaining history of Users</a:t>
          </a:r>
        </a:p>
      </dsp:txBody>
      <dsp:txXfrm>
        <a:off x="9196789" y="44466"/>
        <a:ext cx="1309142" cy="2210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E899D-A627-488D-9105-1F754FEB5C07}">
      <dsp:nvSpPr>
        <dsp:cNvPr id="0" name=""/>
        <dsp:cNvSpPr/>
      </dsp:nvSpPr>
      <dsp:spPr>
        <a:xfrm>
          <a:off x="-3477071" y="-534554"/>
          <a:ext cx="4145586" cy="4145586"/>
        </a:xfrm>
        <a:prstGeom prst="blockArc">
          <a:avLst>
            <a:gd name="adj1" fmla="val 18900000"/>
            <a:gd name="adj2" fmla="val 2700000"/>
            <a:gd name="adj3" fmla="val 521"/>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CFF2F-0418-4F00-82C1-998924729D17}">
      <dsp:nvSpPr>
        <dsp:cNvPr id="0" name=""/>
        <dsp:cNvSpPr/>
      </dsp:nvSpPr>
      <dsp:spPr>
        <a:xfrm>
          <a:off x="429880" y="307647"/>
          <a:ext cx="8120350" cy="615295"/>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391" tIns="83820" rIns="83820" bIns="83820" numCol="1" spcCol="1270" anchor="ctr" anchorCtr="0">
          <a:noAutofit/>
        </a:bodyPr>
        <a:lstStyle/>
        <a:p>
          <a:pPr marL="0" lvl="0" indent="0" algn="l" defTabSz="1466850">
            <a:lnSpc>
              <a:spcPct val="90000"/>
            </a:lnSpc>
            <a:spcBef>
              <a:spcPct val="0"/>
            </a:spcBef>
            <a:spcAft>
              <a:spcPct val="35000"/>
            </a:spcAft>
            <a:buNone/>
          </a:pPr>
          <a:r>
            <a:rPr lang="en-IN" sz="3300" kern="1200" dirty="0">
              <a:latin typeface="Arial" panose="020B0604020202020204" pitchFamily="34" charset="0"/>
              <a:cs typeface="Arial" panose="020B0604020202020204" pitchFamily="34" charset="0"/>
            </a:rPr>
            <a:t>For Python : Flask, Django</a:t>
          </a:r>
          <a:endParaRPr lang="en-IN" sz="3300" kern="1200" dirty="0"/>
        </a:p>
      </dsp:txBody>
      <dsp:txXfrm>
        <a:off x="429880" y="307647"/>
        <a:ext cx="8120350" cy="615295"/>
      </dsp:txXfrm>
    </dsp:sp>
    <dsp:sp modelId="{6736CBD0-93B3-4EF1-B1E2-20B2B676DF1D}">
      <dsp:nvSpPr>
        <dsp:cNvPr id="0" name=""/>
        <dsp:cNvSpPr/>
      </dsp:nvSpPr>
      <dsp:spPr>
        <a:xfrm>
          <a:off x="45321" y="230735"/>
          <a:ext cx="769119" cy="76911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409563-65BF-42D1-80B2-040756DB2BF0}">
      <dsp:nvSpPr>
        <dsp:cNvPr id="0" name=""/>
        <dsp:cNvSpPr/>
      </dsp:nvSpPr>
      <dsp:spPr>
        <a:xfrm>
          <a:off x="653540" y="1230591"/>
          <a:ext cx="7896690" cy="615295"/>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391" tIns="83820" rIns="83820" bIns="83820" numCol="1" spcCol="1270" anchor="ctr" anchorCtr="0">
          <a:noAutofit/>
        </a:bodyPr>
        <a:lstStyle/>
        <a:p>
          <a:pPr marL="0" lvl="0" indent="0" algn="l" defTabSz="1466850">
            <a:lnSpc>
              <a:spcPct val="90000"/>
            </a:lnSpc>
            <a:spcBef>
              <a:spcPct val="0"/>
            </a:spcBef>
            <a:spcAft>
              <a:spcPct val="35000"/>
            </a:spcAft>
            <a:buNone/>
          </a:pPr>
          <a:r>
            <a:rPr lang="en-IN" sz="3300" kern="1200" dirty="0">
              <a:latin typeface="Arial" panose="020B0604020202020204" pitchFamily="34" charset="0"/>
              <a:cs typeface="Arial" panose="020B0604020202020204" pitchFamily="34" charset="0"/>
            </a:rPr>
            <a:t>For JavaScript : Node.JS, Django</a:t>
          </a:r>
          <a:endParaRPr lang="en-IN" sz="3300" kern="1200" dirty="0"/>
        </a:p>
      </dsp:txBody>
      <dsp:txXfrm>
        <a:off x="653540" y="1230591"/>
        <a:ext cx="7896690" cy="615295"/>
      </dsp:txXfrm>
    </dsp:sp>
    <dsp:sp modelId="{0A61C29D-24D1-401B-8D32-F014E22938ED}">
      <dsp:nvSpPr>
        <dsp:cNvPr id="0" name=""/>
        <dsp:cNvSpPr/>
      </dsp:nvSpPr>
      <dsp:spPr>
        <a:xfrm>
          <a:off x="268981" y="1153679"/>
          <a:ext cx="769119" cy="76911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14648D-7FBA-4BE9-9B5F-1729EA17C7BF}">
      <dsp:nvSpPr>
        <dsp:cNvPr id="0" name=""/>
        <dsp:cNvSpPr/>
      </dsp:nvSpPr>
      <dsp:spPr>
        <a:xfrm>
          <a:off x="429880" y="2153534"/>
          <a:ext cx="8120350" cy="615295"/>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391" tIns="83820" rIns="83820" bIns="83820" numCol="1" spcCol="1270" anchor="ctr" anchorCtr="0">
          <a:noAutofit/>
        </a:bodyPr>
        <a:lstStyle/>
        <a:p>
          <a:pPr marL="0" lvl="0" indent="0" algn="l" defTabSz="1466850">
            <a:lnSpc>
              <a:spcPct val="90000"/>
            </a:lnSpc>
            <a:spcBef>
              <a:spcPct val="0"/>
            </a:spcBef>
            <a:spcAft>
              <a:spcPct val="35000"/>
            </a:spcAft>
            <a:buNone/>
          </a:pPr>
          <a:r>
            <a:rPr lang="en-IN" sz="3300" kern="1200" dirty="0">
              <a:latin typeface="Arial" panose="020B0604020202020204" pitchFamily="34" charset="0"/>
              <a:cs typeface="Arial" panose="020B0604020202020204" pitchFamily="34" charset="0"/>
            </a:rPr>
            <a:t>For C# : ASP.NET Core</a:t>
          </a:r>
          <a:endParaRPr lang="en-IN" sz="3300" kern="1200" dirty="0"/>
        </a:p>
      </dsp:txBody>
      <dsp:txXfrm>
        <a:off x="429880" y="2153534"/>
        <a:ext cx="8120350" cy="615295"/>
      </dsp:txXfrm>
    </dsp:sp>
    <dsp:sp modelId="{CC115D51-6200-4CDB-A0E2-17F1753BEE7E}">
      <dsp:nvSpPr>
        <dsp:cNvPr id="0" name=""/>
        <dsp:cNvSpPr/>
      </dsp:nvSpPr>
      <dsp:spPr>
        <a:xfrm>
          <a:off x="45321" y="2076622"/>
          <a:ext cx="769119" cy="76911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9E656E5-8055-4741-BC8B-50567D4B560B}"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FFF8A-26E8-4A79-B9C5-B81897144B0A}"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946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656E5-8055-4741-BC8B-50567D4B560B}"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FFF8A-26E8-4A79-B9C5-B81897144B0A}" type="slidenum">
              <a:rPr lang="en-IN" smtClean="0"/>
              <a:t>‹#›</a:t>
            </a:fld>
            <a:endParaRPr lang="en-IN"/>
          </a:p>
        </p:txBody>
      </p:sp>
    </p:spTree>
    <p:extLst>
      <p:ext uri="{BB962C8B-B14F-4D97-AF65-F5344CB8AC3E}">
        <p14:creationId xmlns:p14="http://schemas.microsoft.com/office/powerpoint/2010/main" val="46095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656E5-8055-4741-BC8B-50567D4B560B}"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FFF8A-26E8-4A79-B9C5-B81897144B0A}" type="slidenum">
              <a:rPr lang="en-IN" smtClean="0"/>
              <a:t>‹#›</a:t>
            </a:fld>
            <a:endParaRPr lang="en-IN"/>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15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656E5-8055-4741-BC8B-50567D4B560B}"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FFF8A-26E8-4A79-B9C5-B81897144B0A}" type="slidenum">
              <a:rPr lang="en-IN" smtClean="0"/>
              <a:t>‹#›</a:t>
            </a:fld>
            <a:endParaRPr lang="en-IN"/>
          </a:p>
        </p:txBody>
      </p:sp>
    </p:spTree>
    <p:extLst>
      <p:ext uri="{BB962C8B-B14F-4D97-AF65-F5344CB8AC3E}">
        <p14:creationId xmlns:p14="http://schemas.microsoft.com/office/powerpoint/2010/main" val="130017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656E5-8055-4741-BC8B-50567D4B560B}"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FFF8A-26E8-4A79-B9C5-B81897144B0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138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656E5-8055-4741-BC8B-50567D4B560B}"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FFF8A-26E8-4A79-B9C5-B81897144B0A}" type="slidenum">
              <a:rPr lang="en-IN" smtClean="0"/>
              <a:t>‹#›</a:t>
            </a:fld>
            <a:endParaRPr lang="en-IN"/>
          </a:p>
        </p:txBody>
      </p:sp>
    </p:spTree>
    <p:extLst>
      <p:ext uri="{BB962C8B-B14F-4D97-AF65-F5344CB8AC3E}">
        <p14:creationId xmlns:p14="http://schemas.microsoft.com/office/powerpoint/2010/main" val="92899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656E5-8055-4741-BC8B-50567D4B560B}"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DFFF8A-26E8-4A79-B9C5-B81897144B0A}" type="slidenum">
              <a:rPr lang="en-IN" smtClean="0"/>
              <a:t>‹#›</a:t>
            </a:fld>
            <a:endParaRPr lang="en-IN"/>
          </a:p>
        </p:txBody>
      </p:sp>
    </p:spTree>
    <p:extLst>
      <p:ext uri="{BB962C8B-B14F-4D97-AF65-F5344CB8AC3E}">
        <p14:creationId xmlns:p14="http://schemas.microsoft.com/office/powerpoint/2010/main" val="135122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656E5-8055-4741-BC8B-50567D4B560B}"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DFFF8A-26E8-4A79-B9C5-B81897144B0A}" type="slidenum">
              <a:rPr lang="en-IN" smtClean="0"/>
              <a:t>‹#›</a:t>
            </a:fld>
            <a:endParaRPr lang="en-IN"/>
          </a:p>
        </p:txBody>
      </p:sp>
    </p:spTree>
    <p:extLst>
      <p:ext uri="{BB962C8B-B14F-4D97-AF65-F5344CB8AC3E}">
        <p14:creationId xmlns:p14="http://schemas.microsoft.com/office/powerpoint/2010/main" val="246849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656E5-8055-4741-BC8B-50567D4B560B}"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DFFF8A-26E8-4A79-B9C5-B81897144B0A}" type="slidenum">
              <a:rPr lang="en-IN" smtClean="0"/>
              <a:t>‹#›</a:t>
            </a:fld>
            <a:endParaRPr lang="en-IN"/>
          </a:p>
        </p:txBody>
      </p:sp>
    </p:spTree>
    <p:extLst>
      <p:ext uri="{BB962C8B-B14F-4D97-AF65-F5344CB8AC3E}">
        <p14:creationId xmlns:p14="http://schemas.microsoft.com/office/powerpoint/2010/main" val="42650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656E5-8055-4741-BC8B-50567D4B560B}"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FFF8A-26E8-4A79-B9C5-B81897144B0A}" type="slidenum">
              <a:rPr lang="en-IN" smtClean="0"/>
              <a:t>‹#›</a:t>
            </a:fld>
            <a:endParaRPr lang="en-IN"/>
          </a:p>
        </p:txBody>
      </p:sp>
    </p:spTree>
    <p:extLst>
      <p:ext uri="{BB962C8B-B14F-4D97-AF65-F5344CB8AC3E}">
        <p14:creationId xmlns:p14="http://schemas.microsoft.com/office/powerpoint/2010/main" val="244126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E656E5-8055-4741-BC8B-50567D4B560B}"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FFF8A-26E8-4A79-B9C5-B81897144B0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39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E656E5-8055-4741-BC8B-50567D4B560B}" type="datetimeFigureOut">
              <a:rPr lang="en-IN" smtClean="0"/>
              <a:t>07-08-2022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5DFFF8A-26E8-4A79-B9C5-B81897144B0A}"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0691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277A-16A4-13AF-31A4-5CD7371CB108}"/>
              </a:ext>
            </a:extLst>
          </p:cNvPr>
          <p:cNvSpPr>
            <a:spLocks noGrp="1"/>
          </p:cNvSpPr>
          <p:nvPr>
            <p:ph type="title"/>
          </p:nvPr>
        </p:nvSpPr>
        <p:spPr>
          <a:xfrm>
            <a:off x="1024128" y="548640"/>
            <a:ext cx="10045654" cy="3372195"/>
          </a:xfrm>
        </p:spPr>
        <p:txBody>
          <a:bodyPr>
            <a:normAutofit/>
          </a:bodyPr>
          <a:lstStyle/>
          <a:p>
            <a:pPr algn="ctr"/>
            <a:r>
              <a:rPr lang="en-IN" sz="6600" b="1" dirty="0"/>
              <a:t>FINAL project</a:t>
            </a:r>
            <a:br>
              <a:rPr lang="en-IN" sz="6600" b="1" dirty="0"/>
            </a:br>
            <a:br>
              <a:rPr lang="en-IN" sz="6600" b="1" dirty="0"/>
            </a:br>
            <a:r>
              <a:rPr lang="en-IN" sz="6600" b="1" dirty="0"/>
              <a:t>AUTHORIZATION AND AUTHENTICATION</a:t>
            </a:r>
          </a:p>
        </p:txBody>
      </p:sp>
      <p:sp>
        <p:nvSpPr>
          <p:cNvPr id="3" name="Content Placeholder 2">
            <a:extLst>
              <a:ext uri="{FF2B5EF4-FFF2-40B4-BE49-F238E27FC236}">
                <a16:creationId xmlns:a16="http://schemas.microsoft.com/office/drawing/2014/main" id="{8F0B52FB-28CF-09EC-A4A5-9C0D2373BB82}"/>
              </a:ext>
            </a:extLst>
          </p:cNvPr>
          <p:cNvSpPr>
            <a:spLocks noGrp="1"/>
          </p:cNvSpPr>
          <p:nvPr>
            <p:ph idx="1"/>
          </p:nvPr>
        </p:nvSpPr>
        <p:spPr>
          <a:xfrm>
            <a:off x="6858000" y="4322618"/>
            <a:ext cx="4849091" cy="1986741"/>
          </a:xfrm>
        </p:spPr>
        <p:txBody>
          <a:bodyPr>
            <a:noAutofit/>
          </a:bodyPr>
          <a:lstStyle/>
          <a:p>
            <a:r>
              <a:rPr lang="en-IN" sz="2400" b="1" dirty="0"/>
              <a:t>Submitted By : </a:t>
            </a:r>
          </a:p>
          <a:p>
            <a:r>
              <a:rPr lang="en-IN" sz="2400" b="1" dirty="0"/>
              <a:t>Tushar Jain                  [</a:t>
            </a:r>
            <a:r>
              <a:rPr lang="en-CA" sz="2400" b="1" dirty="0"/>
              <a:t>200517688</a:t>
            </a:r>
            <a:r>
              <a:rPr lang="en-IN" sz="2400" b="1" dirty="0"/>
              <a:t>]</a:t>
            </a:r>
          </a:p>
          <a:p>
            <a:r>
              <a:rPr lang="en-IN" sz="2400" b="1" dirty="0"/>
              <a:t>Mahipal Singh Rathore[200511282]</a:t>
            </a:r>
          </a:p>
          <a:p>
            <a:r>
              <a:rPr lang="en-IN" sz="2400" b="1" dirty="0"/>
              <a:t>Jaskiran Kaur Saini      [200513719]</a:t>
            </a:r>
          </a:p>
        </p:txBody>
      </p:sp>
    </p:spTree>
    <p:extLst>
      <p:ext uri="{BB962C8B-B14F-4D97-AF65-F5344CB8AC3E}">
        <p14:creationId xmlns:p14="http://schemas.microsoft.com/office/powerpoint/2010/main" val="2189691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FE4-AF4E-65E2-A398-915646DF5C3B}"/>
              </a:ext>
            </a:extLst>
          </p:cNvPr>
          <p:cNvSpPr>
            <a:spLocks noGrp="1"/>
          </p:cNvSpPr>
          <p:nvPr>
            <p:ph type="title"/>
          </p:nvPr>
        </p:nvSpPr>
        <p:spPr>
          <a:xfrm>
            <a:off x="1024128" y="152400"/>
            <a:ext cx="9720072" cy="1288473"/>
          </a:xfrm>
        </p:spPr>
        <p:txBody>
          <a:bodyPr>
            <a:normAutofit/>
          </a:bodyPr>
          <a:lstStyle/>
          <a:p>
            <a:r>
              <a:rPr lang="en-IN" dirty="0"/>
              <a:t>Can we encode and encrypt images?</a:t>
            </a:r>
          </a:p>
        </p:txBody>
      </p:sp>
      <p:sp>
        <p:nvSpPr>
          <p:cNvPr id="3" name="Content Placeholder 2">
            <a:extLst>
              <a:ext uri="{FF2B5EF4-FFF2-40B4-BE49-F238E27FC236}">
                <a16:creationId xmlns:a16="http://schemas.microsoft.com/office/drawing/2014/main" id="{C4659D79-53E7-E100-48B9-F1FC299ADF67}"/>
              </a:ext>
            </a:extLst>
          </p:cNvPr>
          <p:cNvSpPr>
            <a:spLocks noGrp="1"/>
          </p:cNvSpPr>
          <p:nvPr>
            <p:ph idx="1"/>
          </p:nvPr>
        </p:nvSpPr>
        <p:spPr>
          <a:xfrm>
            <a:off x="1024128" y="1205345"/>
            <a:ext cx="10641399" cy="5500255"/>
          </a:xfrm>
        </p:spPr>
        <p:txBody>
          <a:bodyPr>
            <a:noAutofit/>
          </a:bodyPr>
          <a:lstStyle/>
          <a:p>
            <a:pPr marL="0" indent="0">
              <a:buNone/>
            </a:pPr>
            <a:r>
              <a:rPr lang="en-IN" sz="2400" dirty="0">
                <a:effectLst/>
                <a:latin typeface="Arial" panose="020B0604020202020204" pitchFamily="34" charset="0"/>
                <a:ea typeface="Calibri" panose="020F0502020204030204" pitchFamily="34" charset="0"/>
                <a:cs typeface="Arial" panose="020B0604020202020204" pitchFamily="34" charset="0"/>
              </a:rPr>
              <a:t>YES we can encode and encrypt images the same way we encode/decode anything else</a:t>
            </a:r>
            <a:r>
              <a:rPr lang="en-IN" sz="2400" dirty="0">
                <a:latin typeface="Arial" panose="020B0604020202020204" pitchFamily="34" charset="0"/>
                <a:ea typeface="Calibri" panose="020F0502020204030204" pitchFamily="34" charset="0"/>
                <a:cs typeface="Arial" panose="020B0604020202020204" pitchFamily="34" charset="0"/>
              </a:rPr>
              <a:t> as</a:t>
            </a:r>
            <a:r>
              <a:rPr lang="en-IN" sz="2400" dirty="0">
                <a:effectLst/>
                <a:latin typeface="Arial" panose="020B0604020202020204" pitchFamily="34" charset="0"/>
                <a:ea typeface="Calibri" panose="020F0502020204030204" pitchFamily="34" charset="0"/>
                <a:cs typeface="Arial" panose="020B0604020202020204" pitchFamily="34" charset="0"/>
              </a:rPr>
              <a:t> images are made up of bits like all other digital data.</a:t>
            </a:r>
            <a:endParaRPr lang="en-IN" sz="2400" dirty="0">
              <a:latin typeface="Arial" panose="020B0604020202020204" pitchFamily="34" charset="0"/>
              <a:cs typeface="Arial" panose="020B0604020202020204" pitchFamily="34" charset="0"/>
            </a:endParaRPr>
          </a:p>
          <a:p>
            <a:pPr marL="0" indent="0">
              <a:buNone/>
            </a:pPr>
            <a:r>
              <a:rPr lang="en-IN" sz="2400" dirty="0">
                <a:latin typeface="Arial" panose="020B0604020202020204" pitchFamily="34" charset="0"/>
                <a:cs typeface="Arial" panose="020B0604020202020204" pitchFamily="34" charset="0"/>
              </a:rPr>
              <a:t>Images are either vectors or bitmaps. Bitmap images are made out of small parts called pixels. Vector images are made using coordinates and geometry. Images can be compressed to reduce file size. Image encryption tool help to protect sensitive images while using online. This tool will make image unrecognizable using the secret key. Some of the examples of techniques used are:</a:t>
            </a:r>
          </a:p>
          <a:p>
            <a:pPr>
              <a:buFont typeface="Wingdings" panose="05000000000000000000" pitchFamily="2" charset="2"/>
              <a:buChar char="v"/>
            </a:pPr>
            <a:r>
              <a:rPr lang="en-IN" sz="2400" dirty="0">
                <a:effectLst/>
                <a:latin typeface="Arial" panose="020B0604020202020204" pitchFamily="34" charset="0"/>
                <a:cs typeface="Arial" panose="020B0604020202020204" pitchFamily="34" charset="0"/>
              </a:rPr>
              <a:t> Chaos-Based Encryption Arnold</a:t>
            </a:r>
            <a:r>
              <a:rPr lang="en-IN" sz="2400" i="0" dirty="0">
                <a:effectLst/>
                <a:latin typeface="Arial" panose="020B0604020202020204" pitchFamily="34" charset="0"/>
                <a:cs typeface="Arial" panose="020B0604020202020204" pitchFamily="34" charset="0"/>
              </a:rPr>
              <a:t> Transform</a:t>
            </a:r>
          </a:p>
          <a:p>
            <a:pPr rtl="0">
              <a:buFont typeface="Wingdings" panose="05000000000000000000" pitchFamily="2" charset="2"/>
              <a:buChar char="v"/>
            </a:pPr>
            <a:r>
              <a:rPr lang="en-IN" sz="2400" i="0" dirty="0">
                <a:effectLst/>
                <a:latin typeface="Arial" panose="020B0604020202020204" pitchFamily="34" charset="0"/>
                <a:cs typeface="Arial" panose="020B0604020202020204" pitchFamily="34" charset="0"/>
              </a:rPr>
              <a:t> Rubik Cube Transform</a:t>
            </a:r>
          </a:p>
          <a:p>
            <a:pPr>
              <a:buFont typeface="Wingdings" panose="05000000000000000000" pitchFamily="2" charset="2"/>
              <a:buChar char="v"/>
            </a:pPr>
            <a:r>
              <a:rPr lang="en-IN" sz="2400" dirty="0">
                <a:effectLst/>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Fractional Fourier Transform </a:t>
            </a: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 Wavelet Transform</a:t>
            </a: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 Using Cyclic Shift</a:t>
            </a:r>
          </a:p>
        </p:txBody>
      </p:sp>
    </p:spTree>
    <p:extLst>
      <p:ext uri="{BB962C8B-B14F-4D97-AF65-F5344CB8AC3E}">
        <p14:creationId xmlns:p14="http://schemas.microsoft.com/office/powerpoint/2010/main" val="204830632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FE4-AF4E-65E2-A398-915646DF5C3B}"/>
              </a:ext>
            </a:extLst>
          </p:cNvPr>
          <p:cNvSpPr>
            <a:spLocks noGrp="1"/>
          </p:cNvSpPr>
          <p:nvPr>
            <p:ph type="title"/>
          </p:nvPr>
        </p:nvSpPr>
        <p:spPr>
          <a:xfrm>
            <a:off x="1024128" y="585215"/>
            <a:ext cx="9720072" cy="1922457"/>
          </a:xfrm>
        </p:spPr>
        <p:txBody>
          <a:bodyPr>
            <a:normAutofit fontScale="90000"/>
          </a:bodyPr>
          <a:lstStyle/>
          <a:p>
            <a:r>
              <a:rPr lang="en-IN" dirty="0"/>
              <a:t>Our database cannot be moved from the site and we need to be able to access it externally using a secure API. Can you explain the architecture of a secure API?</a:t>
            </a:r>
          </a:p>
        </p:txBody>
      </p:sp>
      <p:graphicFrame>
        <p:nvGraphicFramePr>
          <p:cNvPr id="8" name="Diagram 7">
            <a:extLst>
              <a:ext uri="{FF2B5EF4-FFF2-40B4-BE49-F238E27FC236}">
                <a16:creationId xmlns:a16="http://schemas.microsoft.com/office/drawing/2014/main" id="{CF05BED9-5A9E-EEDA-EEF4-2E32B2E23F21}"/>
              </a:ext>
            </a:extLst>
          </p:cNvPr>
          <p:cNvGraphicFramePr/>
          <p:nvPr>
            <p:extLst>
              <p:ext uri="{D42A27DB-BD31-4B8C-83A1-F6EECF244321}">
                <p14:modId xmlns:p14="http://schemas.microsoft.com/office/powerpoint/2010/main" val="1245078401"/>
              </p:ext>
            </p:extLst>
          </p:nvPr>
        </p:nvGraphicFramePr>
        <p:xfrm>
          <a:off x="609600" y="3144982"/>
          <a:ext cx="10558272" cy="2299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21453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FE4-AF4E-65E2-A398-915646DF5C3B}"/>
              </a:ext>
            </a:extLst>
          </p:cNvPr>
          <p:cNvSpPr>
            <a:spLocks noGrp="1"/>
          </p:cNvSpPr>
          <p:nvPr>
            <p:ph type="title"/>
          </p:nvPr>
        </p:nvSpPr>
        <p:spPr/>
        <p:txBody>
          <a:bodyPr>
            <a:normAutofit/>
          </a:bodyPr>
          <a:lstStyle/>
          <a:p>
            <a:r>
              <a:rPr lang="en-IN" sz="4500" dirty="0"/>
              <a:t>Can you recommend a secure framework for coding an API?</a:t>
            </a:r>
          </a:p>
        </p:txBody>
      </p:sp>
      <p:sp>
        <p:nvSpPr>
          <p:cNvPr id="3" name="Content Placeholder 2">
            <a:extLst>
              <a:ext uri="{FF2B5EF4-FFF2-40B4-BE49-F238E27FC236}">
                <a16:creationId xmlns:a16="http://schemas.microsoft.com/office/drawing/2014/main" id="{C4659D79-53E7-E100-48B9-F1FC299ADF67}"/>
              </a:ext>
            </a:extLst>
          </p:cNvPr>
          <p:cNvSpPr>
            <a:spLocks noGrp="1"/>
          </p:cNvSpPr>
          <p:nvPr>
            <p:ph idx="1"/>
          </p:nvPr>
        </p:nvSpPr>
        <p:spPr>
          <a:xfrm>
            <a:off x="1024128" y="2219282"/>
            <a:ext cx="9720073" cy="1499616"/>
          </a:xfrm>
        </p:spPr>
        <p:txBody>
          <a:bodyPr>
            <a:normAutofit/>
          </a:bodyPr>
          <a:lstStyle/>
          <a:p>
            <a:r>
              <a:rPr lang="en-IN" sz="2600" dirty="0">
                <a:latin typeface="Arial" panose="020B0604020202020204" pitchFamily="34" charset="0"/>
                <a:cs typeface="Arial" panose="020B0604020202020204" pitchFamily="34" charset="0"/>
              </a:rPr>
              <a:t>There are Several API Frameworks available according to the chosen language</a:t>
            </a:r>
          </a:p>
          <a:p>
            <a:endParaRPr lang="en-IN" sz="2600" dirty="0">
              <a:latin typeface="Arial" panose="020B0604020202020204" pitchFamily="34" charset="0"/>
              <a:cs typeface="Arial" panose="020B0604020202020204" pitchFamily="34" charset="0"/>
            </a:endParaRPr>
          </a:p>
          <a:p>
            <a:pPr lvl="2"/>
            <a:endParaRPr lang="en-IN" sz="2600" dirty="0">
              <a:latin typeface="Arial" panose="020B0604020202020204" pitchFamily="34" charset="0"/>
              <a:cs typeface="Arial" panose="020B0604020202020204" pitchFamily="34" charset="0"/>
            </a:endParaRPr>
          </a:p>
          <a:p>
            <a:pPr algn="just">
              <a:spcAft>
                <a:spcPts val="1875"/>
              </a:spcAft>
            </a:pPr>
            <a:endParaRPr lang="en-IN" sz="2400" dirty="0">
              <a:latin typeface="Trebuchet MS" panose="020B0603020202020204" pitchFamily="34" charset="0"/>
              <a:ea typeface="Times New Roman" panose="02020603050405020304" pitchFamily="18" charset="0"/>
            </a:endParaRPr>
          </a:p>
          <a:p>
            <a:pPr algn="just">
              <a:spcAft>
                <a:spcPts val="1875"/>
              </a:spcAft>
            </a:pPr>
            <a:endParaRPr lang="en-IN" sz="2400" dirty="0">
              <a:effectLst/>
              <a:latin typeface="Trebuchet MS" panose="020B0603020202020204" pitchFamily="34" charset="0"/>
              <a:ea typeface="Times New Roman" panose="02020603050405020304" pitchFamily="18" charset="0"/>
            </a:endParaRPr>
          </a:p>
          <a:p>
            <a:pPr algn="just">
              <a:spcAft>
                <a:spcPts val="1875"/>
              </a:spcAft>
            </a:pPr>
            <a:endParaRPr lang="en-IN" sz="2400" dirty="0">
              <a:effectLst/>
              <a:latin typeface="Trebuchet MS" panose="020B0603020202020204" pitchFamily="34" charset="0"/>
              <a:ea typeface="Times New Roman" panose="02020603050405020304" pitchFamily="18" charset="0"/>
            </a:endParaRPr>
          </a:p>
          <a:p>
            <a:pPr marL="0" indent="0" algn="just">
              <a:lnSpc>
                <a:spcPct val="107000"/>
              </a:lnSpc>
              <a:spcAft>
                <a:spcPts val="800"/>
              </a:spcAft>
              <a:buNone/>
            </a:pPr>
            <a:endParaRPr lang="en-IN" dirty="0"/>
          </a:p>
        </p:txBody>
      </p:sp>
      <p:graphicFrame>
        <p:nvGraphicFramePr>
          <p:cNvPr id="4" name="Diagram 3">
            <a:extLst>
              <a:ext uri="{FF2B5EF4-FFF2-40B4-BE49-F238E27FC236}">
                <a16:creationId xmlns:a16="http://schemas.microsoft.com/office/drawing/2014/main" id="{853033CE-A73A-DF70-C2ED-BA36D8B54CC4}"/>
              </a:ext>
            </a:extLst>
          </p:cNvPr>
          <p:cNvGraphicFramePr/>
          <p:nvPr>
            <p:extLst>
              <p:ext uri="{D42A27DB-BD31-4B8C-83A1-F6EECF244321}">
                <p14:modId xmlns:p14="http://schemas.microsoft.com/office/powerpoint/2010/main" val="1728105481"/>
              </p:ext>
            </p:extLst>
          </p:nvPr>
        </p:nvGraphicFramePr>
        <p:xfrm>
          <a:off x="1191488" y="3196306"/>
          <a:ext cx="8589821" cy="3076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86267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FE4-AF4E-65E2-A398-915646DF5C3B}"/>
              </a:ext>
            </a:extLst>
          </p:cNvPr>
          <p:cNvSpPr>
            <a:spLocks noGrp="1"/>
          </p:cNvSpPr>
          <p:nvPr>
            <p:ph type="title"/>
          </p:nvPr>
        </p:nvSpPr>
        <p:spPr>
          <a:xfrm>
            <a:off x="1024128" y="263236"/>
            <a:ext cx="9720072" cy="1454728"/>
          </a:xfrm>
        </p:spPr>
        <p:txBody>
          <a:bodyPr>
            <a:normAutofit/>
          </a:bodyPr>
          <a:lstStyle/>
          <a:p>
            <a:pPr algn="ctr"/>
            <a:r>
              <a:rPr lang="en-IN" sz="4500" dirty="0"/>
              <a:t>What data interchange format should we use while transferring data between locations?</a:t>
            </a:r>
          </a:p>
        </p:txBody>
      </p:sp>
      <p:sp>
        <p:nvSpPr>
          <p:cNvPr id="3" name="Content Placeholder 2">
            <a:extLst>
              <a:ext uri="{FF2B5EF4-FFF2-40B4-BE49-F238E27FC236}">
                <a16:creationId xmlns:a16="http://schemas.microsoft.com/office/drawing/2014/main" id="{C4659D79-53E7-E100-48B9-F1FC299ADF67}"/>
              </a:ext>
            </a:extLst>
          </p:cNvPr>
          <p:cNvSpPr>
            <a:spLocks noGrp="1"/>
          </p:cNvSpPr>
          <p:nvPr>
            <p:ph idx="1"/>
          </p:nvPr>
        </p:nvSpPr>
        <p:spPr>
          <a:xfrm>
            <a:off x="1024128" y="1551709"/>
            <a:ext cx="9934817" cy="1112649"/>
          </a:xfrm>
        </p:spPr>
        <p:txBody>
          <a:bodyPr>
            <a:normAutofit/>
          </a:bodyPr>
          <a:lstStyle/>
          <a:p>
            <a:pPr marL="228600" algn="just">
              <a:lnSpc>
                <a:spcPct val="107000"/>
              </a:lnSpc>
              <a:spcAft>
                <a:spcPts val="900"/>
              </a:spcAft>
            </a:pPr>
            <a:r>
              <a:rPr lang="en-IN" sz="2400" dirty="0">
                <a:effectLst/>
                <a:latin typeface="Arial" panose="020B0604020202020204" pitchFamily="34" charset="0"/>
                <a:ea typeface="Calibri" panose="020F0502020204030204" pitchFamily="34" charset="0"/>
                <a:cs typeface="Arial" panose="020B0604020202020204" pitchFamily="34" charset="0"/>
              </a:rPr>
              <a:t>JSON format is highly recommendable to be used while transferring data  because of the following features </a:t>
            </a:r>
          </a:p>
          <a:p>
            <a:pPr marL="228600" algn="just">
              <a:lnSpc>
                <a:spcPct val="107000"/>
              </a:lnSpc>
              <a:spcAft>
                <a:spcPts val="900"/>
              </a:spcAft>
            </a:pPr>
            <a:endParaRPr lang="en-IN" sz="2400" b="0" i="0" dirty="0">
              <a:effectLst/>
              <a:latin typeface="Arial" panose="020B0604020202020204" pitchFamily="34" charset="0"/>
              <a:cs typeface="Arial" panose="020B0604020202020204" pitchFamily="34" charset="0"/>
            </a:endParaRPr>
          </a:p>
          <a:p>
            <a:pPr algn="just">
              <a:spcAft>
                <a:spcPts val="1875"/>
              </a:spcAft>
            </a:pPr>
            <a:endParaRPr lang="en-IN" sz="2400" dirty="0">
              <a:latin typeface="Arial" panose="020B0604020202020204" pitchFamily="34" charset="0"/>
              <a:ea typeface="Times New Roman" panose="02020603050405020304" pitchFamily="18" charset="0"/>
              <a:cs typeface="Arial" panose="020B0604020202020204" pitchFamily="34" charset="0"/>
            </a:endParaRPr>
          </a:p>
          <a:p>
            <a:pPr algn="just">
              <a:spcAft>
                <a:spcPts val="1875"/>
              </a:spcAft>
            </a:pP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75"/>
              </a:spcAft>
            </a:pP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7000"/>
              </a:lnSpc>
              <a:spcAft>
                <a:spcPts val="800"/>
              </a:spcAft>
              <a:buNone/>
            </a:pPr>
            <a:endParaRPr lang="en-IN" sz="24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69B301F4-F401-136C-2C1D-4D1BADD67F39}"/>
              </a:ext>
            </a:extLst>
          </p:cNvPr>
          <p:cNvGrpSpPr/>
          <p:nvPr/>
        </p:nvGrpSpPr>
        <p:grpSpPr>
          <a:xfrm>
            <a:off x="3689407" y="4578926"/>
            <a:ext cx="2231087" cy="2015838"/>
            <a:chOff x="1059367" y="-14385"/>
            <a:chExt cx="1192501" cy="684221"/>
          </a:xfrm>
          <a:solidFill>
            <a:srgbClr val="7F6CF0"/>
          </a:solidFill>
        </p:grpSpPr>
        <p:sp>
          <p:nvSpPr>
            <p:cNvPr id="14" name="Rectangle 13">
              <a:extLst>
                <a:ext uri="{FF2B5EF4-FFF2-40B4-BE49-F238E27FC236}">
                  <a16:creationId xmlns:a16="http://schemas.microsoft.com/office/drawing/2014/main" id="{76690C2B-F199-CD38-5DBB-8B5E0EA03375}"/>
                </a:ext>
              </a:extLst>
            </p:cNvPr>
            <p:cNvSpPr/>
            <p:nvPr/>
          </p:nvSpPr>
          <p:spPr>
            <a:xfrm>
              <a:off x="1059368" y="1528"/>
              <a:ext cx="1192500" cy="668308"/>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TextBox 14">
              <a:extLst>
                <a:ext uri="{FF2B5EF4-FFF2-40B4-BE49-F238E27FC236}">
                  <a16:creationId xmlns:a16="http://schemas.microsoft.com/office/drawing/2014/main" id="{3129582F-54E3-2D8E-C6ED-BAAA2F1FEE83}"/>
                </a:ext>
              </a:extLst>
            </p:cNvPr>
            <p:cNvSpPr txBox="1"/>
            <p:nvPr/>
          </p:nvSpPr>
          <p:spPr>
            <a:xfrm>
              <a:off x="1059367" y="-14385"/>
              <a:ext cx="1192500" cy="6683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800100">
                <a:lnSpc>
                  <a:spcPct val="90000"/>
                </a:lnSpc>
                <a:spcBef>
                  <a:spcPct val="0"/>
                </a:spcBef>
                <a:spcAft>
                  <a:spcPct val="35000"/>
                </a:spcAft>
              </a:pPr>
              <a:endParaRPr lang="en-IN" sz="2400" dirty="0">
                <a:latin typeface="Arial" panose="020B0604020202020204" pitchFamily="34" charset="0"/>
                <a:cs typeface="Arial" panose="020B0604020202020204" pitchFamily="34" charset="0"/>
              </a:endParaRPr>
            </a:p>
            <a:p>
              <a:pPr algn="ctr" defTabSz="800100">
                <a:lnSpc>
                  <a:spcPct val="90000"/>
                </a:lnSpc>
                <a:spcBef>
                  <a:spcPct val="0"/>
                </a:spcBef>
                <a:spcAft>
                  <a:spcPct val="35000"/>
                </a:spcAft>
              </a:pPr>
              <a:r>
                <a:rPr lang="en-IN" sz="2400" dirty="0">
                  <a:latin typeface="Arial" panose="020B0604020202020204" pitchFamily="34" charset="0"/>
                  <a:cs typeface="Arial" panose="020B0604020202020204" pitchFamily="34" charset="0"/>
                </a:rPr>
                <a:t>E</a:t>
              </a:r>
              <a:r>
                <a:rPr lang="en-IN" sz="2400" b="0" i="0" dirty="0">
                  <a:effectLst/>
                  <a:latin typeface="Arial" panose="020B0604020202020204" pitchFamily="34" charset="0"/>
                  <a:cs typeface="Arial" panose="020B0604020202020204" pitchFamily="34" charset="0"/>
                </a:rPr>
                <a:t>asy to </a:t>
              </a:r>
            </a:p>
            <a:p>
              <a:pPr algn="ctr" defTabSz="800100">
                <a:lnSpc>
                  <a:spcPct val="90000"/>
                </a:lnSpc>
                <a:spcBef>
                  <a:spcPct val="0"/>
                </a:spcBef>
                <a:spcAft>
                  <a:spcPct val="35000"/>
                </a:spcAft>
              </a:pPr>
              <a:r>
                <a:rPr lang="en-IN" sz="2400" b="0" i="0" dirty="0">
                  <a:effectLst/>
                  <a:latin typeface="Arial" panose="020B0604020202020204" pitchFamily="34" charset="0"/>
                  <a:cs typeface="Arial" panose="020B0604020202020204" pitchFamily="34" charset="0"/>
                </a:rPr>
                <a:t>read and</a:t>
              </a:r>
            </a:p>
            <a:p>
              <a:pPr algn="ctr" defTabSz="800100">
                <a:lnSpc>
                  <a:spcPct val="90000"/>
                </a:lnSpc>
                <a:spcBef>
                  <a:spcPct val="0"/>
                </a:spcBef>
                <a:spcAft>
                  <a:spcPct val="35000"/>
                </a:spcAft>
              </a:pPr>
              <a:r>
                <a:rPr lang="en-IN" sz="2400" b="0" i="0" dirty="0">
                  <a:effectLst/>
                  <a:latin typeface="Arial" panose="020B0604020202020204" pitchFamily="34" charset="0"/>
                  <a:cs typeface="Arial" panose="020B0604020202020204" pitchFamily="34" charset="0"/>
                </a:rPr>
                <a:t> understand</a:t>
              </a:r>
            </a:p>
            <a:p>
              <a:pPr marL="0" lvl="0" indent="0" algn="ctr" defTabSz="800100">
                <a:lnSpc>
                  <a:spcPct val="90000"/>
                </a:lnSpc>
                <a:spcBef>
                  <a:spcPct val="0"/>
                </a:spcBef>
                <a:spcAft>
                  <a:spcPct val="35000"/>
                </a:spcAft>
                <a:buFont typeface="Wingdings" panose="05000000000000000000" pitchFamily="2" charset="2"/>
                <a:buNone/>
              </a:pPr>
              <a:endParaRPr lang="en-IN" sz="2400" kern="1200" dirty="0"/>
            </a:p>
          </p:txBody>
        </p:sp>
      </p:grpSp>
      <p:sp>
        <p:nvSpPr>
          <p:cNvPr id="19" name="Rectangle 18">
            <a:extLst>
              <a:ext uri="{FF2B5EF4-FFF2-40B4-BE49-F238E27FC236}">
                <a16:creationId xmlns:a16="http://schemas.microsoft.com/office/drawing/2014/main" id="{E22606CA-CD12-03C8-27E1-9D09B809D2C2}"/>
              </a:ext>
            </a:extLst>
          </p:cNvPr>
          <p:cNvSpPr/>
          <p:nvPr/>
        </p:nvSpPr>
        <p:spPr>
          <a:xfrm>
            <a:off x="6187317" y="4193642"/>
            <a:ext cx="2231087" cy="2326777"/>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2400" dirty="0"/>
          </a:p>
          <a:p>
            <a:pPr algn="ctr"/>
            <a:r>
              <a:rPr lang="en-IN" sz="2400" dirty="0">
                <a:latin typeface="Arial" panose="020B0604020202020204" pitchFamily="34" charset="0"/>
                <a:cs typeface="Arial" panose="020B0604020202020204" pitchFamily="34" charset="0"/>
              </a:rPr>
              <a:t>Support for Unicode</a:t>
            </a:r>
          </a:p>
        </p:txBody>
      </p:sp>
      <p:grpSp>
        <p:nvGrpSpPr>
          <p:cNvPr id="21" name="Group 20">
            <a:extLst>
              <a:ext uri="{FF2B5EF4-FFF2-40B4-BE49-F238E27FC236}">
                <a16:creationId xmlns:a16="http://schemas.microsoft.com/office/drawing/2014/main" id="{807C445F-3E49-D49C-BE6B-C3CDCB31ACF9}"/>
              </a:ext>
            </a:extLst>
          </p:cNvPr>
          <p:cNvGrpSpPr/>
          <p:nvPr/>
        </p:nvGrpSpPr>
        <p:grpSpPr>
          <a:xfrm>
            <a:off x="1736951" y="2525814"/>
            <a:ext cx="2488685" cy="1482436"/>
            <a:chOff x="-1144367" y="298020"/>
            <a:chExt cx="1192500" cy="681037"/>
          </a:xfrm>
          <a:solidFill>
            <a:srgbClr val="7F6CF0"/>
          </a:solidFill>
        </p:grpSpPr>
        <p:sp>
          <p:nvSpPr>
            <p:cNvPr id="22" name="Rectangle 21">
              <a:extLst>
                <a:ext uri="{FF2B5EF4-FFF2-40B4-BE49-F238E27FC236}">
                  <a16:creationId xmlns:a16="http://schemas.microsoft.com/office/drawing/2014/main" id="{CDDA14D1-C560-A734-5607-EF022CBC9891}"/>
                </a:ext>
              </a:extLst>
            </p:cNvPr>
            <p:cNvSpPr/>
            <p:nvPr/>
          </p:nvSpPr>
          <p:spPr>
            <a:xfrm>
              <a:off x="-1144367" y="310749"/>
              <a:ext cx="1192500" cy="668308"/>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896F3F1B-4C08-157E-EFFA-30294017201E}"/>
                </a:ext>
              </a:extLst>
            </p:cNvPr>
            <p:cNvSpPr txBox="1"/>
            <p:nvPr/>
          </p:nvSpPr>
          <p:spPr>
            <a:xfrm>
              <a:off x="-1144367" y="298020"/>
              <a:ext cx="1192500" cy="6683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137160" algn="ctr">
                <a:lnSpc>
                  <a:spcPct val="107000"/>
                </a:lnSpc>
                <a:spcAft>
                  <a:spcPts val="900"/>
                </a:spcAft>
              </a:pPr>
              <a:r>
                <a:rPr lang="en-IN" sz="2400" dirty="0">
                  <a:latin typeface="Arial" panose="020B0604020202020204" pitchFamily="34" charset="0"/>
                  <a:cs typeface="Arial" panose="020B0604020202020204" pitchFamily="34" charset="0"/>
                </a:rPr>
                <a:t>E</a:t>
              </a:r>
              <a:r>
                <a:rPr lang="en-IN" sz="2400" b="0" i="0" dirty="0">
                  <a:effectLst/>
                  <a:latin typeface="Arial" panose="020B0604020202020204" pitchFamily="34" charset="0"/>
                  <a:cs typeface="Arial" panose="020B0604020202020204" pitchFamily="34" charset="0"/>
                </a:rPr>
                <a:t>asy to manipulate </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grpSp>
      <p:sp>
        <p:nvSpPr>
          <p:cNvPr id="26" name="Rectangle 25">
            <a:extLst>
              <a:ext uri="{FF2B5EF4-FFF2-40B4-BE49-F238E27FC236}">
                <a16:creationId xmlns:a16="http://schemas.microsoft.com/office/drawing/2014/main" id="{7D9BFBC2-0BC4-556F-2A44-C7CDD19588BC}"/>
              </a:ext>
            </a:extLst>
          </p:cNvPr>
          <p:cNvSpPr/>
          <p:nvPr/>
        </p:nvSpPr>
        <p:spPr>
          <a:xfrm>
            <a:off x="1293075" y="4350327"/>
            <a:ext cx="2231085" cy="211935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lgn="ctr"/>
            <a:r>
              <a:rPr lang="en-IN" sz="2400" b="0" i="0" dirty="0">
                <a:effectLst/>
                <a:latin typeface="Arial" panose="020B0604020202020204" pitchFamily="34" charset="0"/>
                <a:cs typeface="Arial" panose="020B0604020202020204" pitchFamily="34" charset="0"/>
              </a:rPr>
              <a:t>Compatible with modern technologies </a:t>
            </a:r>
            <a:endParaRPr lang="en-IN" sz="2400" dirty="0"/>
          </a:p>
        </p:txBody>
      </p:sp>
      <p:sp>
        <p:nvSpPr>
          <p:cNvPr id="27" name="Rectangle 26">
            <a:extLst>
              <a:ext uri="{FF2B5EF4-FFF2-40B4-BE49-F238E27FC236}">
                <a16:creationId xmlns:a16="http://schemas.microsoft.com/office/drawing/2014/main" id="{EFDD8821-C633-4E08-50E6-F9E1331E4930}"/>
              </a:ext>
            </a:extLst>
          </p:cNvPr>
          <p:cNvSpPr/>
          <p:nvPr/>
        </p:nvSpPr>
        <p:spPr>
          <a:xfrm>
            <a:off x="4447309" y="2507673"/>
            <a:ext cx="1473184" cy="1842654"/>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2400" dirty="0">
              <a:latin typeface="Arial" panose="020B0604020202020204" pitchFamily="34" charset="0"/>
              <a:cs typeface="Arial" panose="020B0604020202020204" pitchFamily="34" charset="0"/>
            </a:endParaRPr>
          </a:p>
          <a:p>
            <a:pPr lvl="0" algn="ctr"/>
            <a:r>
              <a:rPr lang="en-IN" sz="2400" dirty="0">
                <a:latin typeface="Arial" panose="020B0604020202020204" pitchFamily="34" charset="0"/>
                <a:cs typeface="Arial" panose="020B0604020202020204" pitchFamily="34" charset="0"/>
              </a:rPr>
              <a:t>S</a:t>
            </a:r>
            <a:r>
              <a:rPr lang="en-IN" sz="2400" b="0" i="0" dirty="0">
                <a:effectLst/>
                <a:latin typeface="Arial" panose="020B0604020202020204" pitchFamily="34" charset="0"/>
                <a:cs typeface="Arial" panose="020B0604020202020204" pitchFamily="34" charset="0"/>
              </a:rPr>
              <a:t>imple design </a:t>
            </a:r>
            <a:endParaRPr lang="en-IN" sz="2400"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508AE5BD-FEB0-F185-1783-1269A05B4C96}"/>
              </a:ext>
            </a:extLst>
          </p:cNvPr>
          <p:cNvSpPr/>
          <p:nvPr/>
        </p:nvSpPr>
        <p:spPr>
          <a:xfrm>
            <a:off x="6187316" y="2507674"/>
            <a:ext cx="4771629" cy="1445158"/>
          </a:xfrm>
          <a:prstGeom prst="rect">
            <a:avLst/>
          </a:prstGeom>
          <a:solidFill>
            <a:srgbClr val="7F6C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2400" dirty="0"/>
          </a:p>
          <a:p>
            <a:pPr lvl="0" algn="ctr"/>
            <a:r>
              <a:rPr lang="en-IN" sz="2400" dirty="0">
                <a:latin typeface="Arial" panose="020B0604020202020204" pitchFamily="34" charset="0"/>
                <a:cs typeface="Arial" panose="020B0604020202020204" pitchFamily="34" charset="0"/>
              </a:rPr>
              <a:t>L</a:t>
            </a:r>
            <a:r>
              <a:rPr lang="en-IN" sz="2400" b="0" i="0" dirty="0">
                <a:effectLst/>
                <a:latin typeface="Arial" panose="020B0604020202020204" pitchFamily="34" charset="0"/>
                <a:cs typeface="Arial" panose="020B0604020202020204" pitchFamily="34" charset="0"/>
              </a:rPr>
              <a:t>ack of a strict schema enables flexibility of the format</a:t>
            </a:r>
          </a:p>
        </p:txBody>
      </p:sp>
      <p:sp>
        <p:nvSpPr>
          <p:cNvPr id="29" name="Rectangle 28">
            <a:extLst>
              <a:ext uri="{FF2B5EF4-FFF2-40B4-BE49-F238E27FC236}">
                <a16:creationId xmlns:a16="http://schemas.microsoft.com/office/drawing/2014/main" id="{647E2D01-F497-03A0-7B91-62B9888B0C8D}"/>
              </a:ext>
            </a:extLst>
          </p:cNvPr>
          <p:cNvSpPr/>
          <p:nvPr/>
        </p:nvSpPr>
        <p:spPr>
          <a:xfrm>
            <a:off x="8748894" y="4193643"/>
            <a:ext cx="1655869" cy="176381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2400" dirty="0"/>
          </a:p>
          <a:p>
            <a:pPr lvl="0" algn="ctr"/>
            <a:r>
              <a:rPr lang="en-IN" sz="2400" b="0" i="0" dirty="0">
                <a:effectLst/>
                <a:latin typeface="Arial" panose="020B0604020202020204" pitchFamily="34" charset="0"/>
                <a:cs typeface="Arial" panose="020B0604020202020204" pitchFamily="34" charset="0"/>
              </a:rPr>
              <a:t>Ubiquitous</a:t>
            </a:r>
            <a:endParaRPr lang="en-IN" sz="2400" dirty="0"/>
          </a:p>
        </p:txBody>
      </p:sp>
    </p:spTree>
    <p:extLst>
      <p:ext uri="{BB962C8B-B14F-4D97-AF65-F5344CB8AC3E}">
        <p14:creationId xmlns:p14="http://schemas.microsoft.com/office/powerpoint/2010/main" val="274989680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FE4-AF4E-65E2-A398-915646DF5C3B}"/>
              </a:ext>
            </a:extLst>
          </p:cNvPr>
          <p:cNvSpPr>
            <a:spLocks noGrp="1"/>
          </p:cNvSpPr>
          <p:nvPr>
            <p:ph type="title"/>
          </p:nvPr>
        </p:nvSpPr>
        <p:spPr/>
        <p:txBody>
          <a:bodyPr>
            <a:normAutofit/>
          </a:bodyPr>
          <a:lstStyle/>
          <a:p>
            <a:r>
              <a:rPr lang="en-IN" sz="4500" dirty="0"/>
              <a:t>How should we store our data in our many locations?</a:t>
            </a:r>
          </a:p>
        </p:txBody>
      </p:sp>
      <p:sp>
        <p:nvSpPr>
          <p:cNvPr id="3" name="Content Placeholder 2">
            <a:extLst>
              <a:ext uri="{FF2B5EF4-FFF2-40B4-BE49-F238E27FC236}">
                <a16:creationId xmlns:a16="http://schemas.microsoft.com/office/drawing/2014/main" id="{C4659D79-53E7-E100-48B9-F1FC299ADF67}"/>
              </a:ext>
            </a:extLst>
          </p:cNvPr>
          <p:cNvSpPr>
            <a:spLocks noGrp="1"/>
          </p:cNvSpPr>
          <p:nvPr>
            <p:ph idx="1"/>
          </p:nvPr>
        </p:nvSpPr>
        <p:spPr>
          <a:xfrm>
            <a:off x="471055" y="2286000"/>
            <a:ext cx="5805054" cy="3986784"/>
          </a:xfrm>
        </p:spPr>
        <p:txBody>
          <a:bodyPr>
            <a:normAutofit/>
          </a:bodyPr>
          <a:lstStyle/>
          <a:p>
            <a:pPr>
              <a:buFont typeface="Wingdings" panose="05000000000000000000" pitchFamily="2" charset="2"/>
              <a:buChar char="v"/>
            </a:pPr>
            <a:r>
              <a:rPr lang="en-IN" sz="2400" dirty="0">
                <a:effectLst/>
                <a:latin typeface="Arial" panose="020B0604020202020204" pitchFamily="34" charset="0"/>
                <a:ea typeface="Calibri" panose="020F0502020204030204" pitchFamily="34" charset="0"/>
                <a:cs typeface="Arial" panose="020B0604020202020204" pitchFamily="34" charset="0"/>
              </a:rPr>
              <a:t> Cloud and distributed environment</a:t>
            </a:r>
          </a:p>
          <a:p>
            <a:pPr marL="0" indent="0">
              <a:buNone/>
            </a:pP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algn="l">
              <a:buFont typeface="Wingdings" panose="05000000000000000000" pitchFamily="2" charset="2"/>
              <a:buChar char="v"/>
            </a:pPr>
            <a:r>
              <a:rPr lang="en-IN" sz="2400" b="0" i="0" dirty="0">
                <a:effectLst/>
                <a:latin typeface="Arial" panose="020B0604020202020204" pitchFamily="34" charset="0"/>
                <a:cs typeface="Arial" panose="020B0604020202020204" pitchFamily="34" charset="0"/>
              </a:rPr>
              <a:t>No More External Hard Drives </a:t>
            </a:r>
          </a:p>
          <a:p>
            <a:pPr marL="0" indent="0" algn="l">
              <a:buNone/>
            </a:pPr>
            <a:endParaRPr lang="en-IN" sz="2400" b="0" i="0" dirty="0">
              <a:effectLst/>
              <a:latin typeface="Arial" panose="020B0604020202020204" pitchFamily="34" charset="0"/>
              <a:cs typeface="Arial" panose="020B0604020202020204" pitchFamily="34" charset="0"/>
            </a:endParaRPr>
          </a:p>
          <a:p>
            <a:pPr algn="l">
              <a:buFont typeface="Wingdings" panose="05000000000000000000" pitchFamily="2" charset="2"/>
              <a:buChar char="v"/>
            </a:pPr>
            <a:r>
              <a:rPr lang="en-IN" sz="2400" b="0" i="0" dirty="0">
                <a:effectLst/>
                <a:latin typeface="Arial" panose="020B0604020202020204" pitchFamily="34" charset="0"/>
                <a:cs typeface="Arial" panose="020B0604020202020204" pitchFamily="34" charset="0"/>
              </a:rPr>
              <a:t>Share Files Easily </a:t>
            </a:r>
          </a:p>
          <a:p>
            <a:pPr marL="0" indent="0" algn="l">
              <a:buNone/>
            </a:pPr>
            <a:endParaRPr lang="en-IN" sz="2400" b="0" i="0" dirty="0">
              <a:effectLst/>
              <a:latin typeface="Arial" panose="020B0604020202020204" pitchFamily="34" charset="0"/>
              <a:cs typeface="Arial" panose="020B0604020202020204" pitchFamily="34" charset="0"/>
            </a:endParaRPr>
          </a:p>
          <a:p>
            <a:pPr algn="l">
              <a:buFont typeface="Wingdings" panose="05000000000000000000" pitchFamily="2" charset="2"/>
              <a:buChar char="v"/>
            </a:pPr>
            <a:r>
              <a:rPr lang="en-IN" sz="2400" b="0" i="0" dirty="0">
                <a:effectLst/>
                <a:latin typeface="Arial" panose="020B0604020202020204" pitchFamily="34" charset="0"/>
                <a:cs typeface="Arial" panose="020B0604020202020204" pitchFamily="34" charset="0"/>
              </a:rPr>
              <a:t>Keep files Encrypted and Secured</a:t>
            </a:r>
          </a:p>
          <a:p>
            <a:pPr algn="l">
              <a:buFont typeface="Wingdings" panose="05000000000000000000" pitchFamily="2" charset="2"/>
              <a:buChar char="v"/>
            </a:pPr>
            <a:endParaRPr lang="en-IN" sz="2400" dirty="0">
              <a:effectLst/>
              <a:latin typeface="Trebuchet MS" panose="020B0603020202020204" pitchFamily="34" charset="0"/>
              <a:ea typeface="Calibri" panose="020F0502020204030204" pitchFamily="34" charset="0"/>
              <a:cs typeface="Times New Roman" panose="02020603050405020304" pitchFamily="18" charset="0"/>
            </a:endParaRPr>
          </a:p>
          <a:p>
            <a:pPr algn="just">
              <a:spcAft>
                <a:spcPts val="1875"/>
              </a:spcAft>
            </a:pPr>
            <a:endParaRPr lang="en-IN" sz="2400" dirty="0">
              <a:latin typeface="Trebuchet MS" panose="020B0603020202020204" pitchFamily="34" charset="0"/>
              <a:ea typeface="Times New Roman" panose="02020603050405020304" pitchFamily="18" charset="0"/>
            </a:endParaRPr>
          </a:p>
          <a:p>
            <a:pPr algn="just">
              <a:spcAft>
                <a:spcPts val="1875"/>
              </a:spcAft>
            </a:pPr>
            <a:endParaRPr lang="en-IN" sz="2400" dirty="0">
              <a:effectLst/>
              <a:latin typeface="Trebuchet MS" panose="020B0603020202020204" pitchFamily="34" charset="0"/>
              <a:ea typeface="Times New Roman" panose="02020603050405020304" pitchFamily="18" charset="0"/>
            </a:endParaRPr>
          </a:p>
          <a:p>
            <a:pPr algn="just">
              <a:spcAft>
                <a:spcPts val="1875"/>
              </a:spcAft>
            </a:pPr>
            <a:endParaRPr lang="en-IN" sz="2400" dirty="0">
              <a:effectLst/>
              <a:latin typeface="Trebuchet MS" panose="020B0603020202020204" pitchFamily="34" charset="0"/>
              <a:ea typeface="Times New Roman" panose="02020603050405020304" pitchFamily="18" charset="0"/>
            </a:endParaRPr>
          </a:p>
          <a:p>
            <a:pPr marL="0" indent="0" algn="just">
              <a:lnSpc>
                <a:spcPct val="107000"/>
              </a:lnSpc>
              <a:spcAft>
                <a:spcPts val="800"/>
              </a:spcAft>
              <a:buNone/>
            </a:pPr>
            <a:endParaRPr lang="en-IN" dirty="0"/>
          </a:p>
        </p:txBody>
      </p:sp>
      <p:sp>
        <p:nvSpPr>
          <p:cNvPr id="4" name="Content Placeholder 2">
            <a:extLst>
              <a:ext uri="{FF2B5EF4-FFF2-40B4-BE49-F238E27FC236}">
                <a16:creationId xmlns:a16="http://schemas.microsoft.com/office/drawing/2014/main" id="{819C1236-E012-C8E4-B90D-1AE1DD5016E1}"/>
              </a:ext>
            </a:extLst>
          </p:cNvPr>
          <p:cNvSpPr txBox="1">
            <a:spLocks/>
          </p:cNvSpPr>
          <p:nvPr/>
        </p:nvSpPr>
        <p:spPr>
          <a:xfrm>
            <a:off x="5430982" y="2784764"/>
            <a:ext cx="6289963" cy="364041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Data Backup	</a:t>
            </a:r>
          </a:p>
          <a:p>
            <a:pPr marL="0" indent="0">
              <a:buNone/>
            </a:pPr>
            <a:endParaRPr lang="en-IN"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Remotely Update and Sync Files</a:t>
            </a:r>
          </a:p>
          <a:p>
            <a:pPr marL="0" indent="0">
              <a:buNone/>
            </a:pPr>
            <a:endParaRPr lang="en-IN"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Remote Access </a:t>
            </a:r>
          </a:p>
          <a:p>
            <a:pPr marL="0" indent="0">
              <a:buNone/>
            </a:pPr>
            <a:endParaRPr lang="en-IN"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Storage for a Lifetime</a:t>
            </a:r>
          </a:p>
          <a:p>
            <a:endParaRPr lang="en-IN" sz="2400" dirty="0">
              <a:latin typeface="Trebuchet MS" panose="020B0603020202020204" pitchFamily="34" charset="0"/>
              <a:ea typeface="Calibri" panose="020F0502020204030204" pitchFamily="34" charset="0"/>
              <a:cs typeface="Times New Roman" panose="02020603050405020304" pitchFamily="18" charset="0"/>
            </a:endParaRPr>
          </a:p>
          <a:p>
            <a:pPr algn="just">
              <a:spcAft>
                <a:spcPts val="1875"/>
              </a:spcAft>
            </a:pPr>
            <a:endParaRPr lang="en-IN" sz="2400" dirty="0">
              <a:latin typeface="Trebuchet MS" panose="020B0603020202020204" pitchFamily="34" charset="0"/>
              <a:ea typeface="Times New Roman" panose="02020603050405020304" pitchFamily="18" charset="0"/>
            </a:endParaRPr>
          </a:p>
          <a:p>
            <a:pPr algn="just">
              <a:spcAft>
                <a:spcPts val="1875"/>
              </a:spcAft>
            </a:pPr>
            <a:endParaRPr lang="en-IN" sz="2400" dirty="0">
              <a:latin typeface="Trebuchet MS" panose="020B0603020202020204" pitchFamily="34" charset="0"/>
              <a:ea typeface="Times New Roman" panose="02020603050405020304" pitchFamily="18" charset="0"/>
            </a:endParaRPr>
          </a:p>
          <a:p>
            <a:pPr algn="just">
              <a:spcAft>
                <a:spcPts val="1875"/>
              </a:spcAft>
            </a:pPr>
            <a:endParaRPr lang="en-IN" sz="2400" dirty="0">
              <a:latin typeface="Trebuchet MS" panose="020B0603020202020204" pitchFamily="34" charset="0"/>
              <a:ea typeface="Times New Roman" panose="02020603050405020304" pitchFamily="18" charset="0"/>
            </a:endParaRPr>
          </a:p>
          <a:p>
            <a:pPr marL="0" indent="0" algn="just">
              <a:lnSpc>
                <a:spcPct val="107000"/>
              </a:lnSpc>
              <a:spcAft>
                <a:spcPts val="800"/>
              </a:spcAft>
              <a:buFont typeface="Tw Cen MT" panose="020B0602020104020603" pitchFamily="34" charset="0"/>
              <a:buNone/>
            </a:pPr>
            <a:endParaRPr lang="en-IN" dirty="0"/>
          </a:p>
        </p:txBody>
      </p:sp>
    </p:spTree>
    <p:extLst>
      <p:ext uri="{BB962C8B-B14F-4D97-AF65-F5344CB8AC3E}">
        <p14:creationId xmlns:p14="http://schemas.microsoft.com/office/powerpoint/2010/main" val="94124617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FE4-AF4E-65E2-A398-915646DF5C3B}"/>
              </a:ext>
            </a:extLst>
          </p:cNvPr>
          <p:cNvSpPr>
            <a:spLocks noGrp="1"/>
          </p:cNvSpPr>
          <p:nvPr>
            <p:ph type="title"/>
          </p:nvPr>
        </p:nvSpPr>
        <p:spPr/>
        <p:txBody>
          <a:bodyPr>
            <a:normAutofit/>
          </a:bodyPr>
          <a:lstStyle/>
          <a:p>
            <a:r>
              <a:rPr lang="en-IN" sz="4500" dirty="0"/>
              <a:t>What are the ethical concerns related to the transmission of personal data?</a:t>
            </a:r>
          </a:p>
        </p:txBody>
      </p:sp>
      <p:sp>
        <p:nvSpPr>
          <p:cNvPr id="3" name="Content Placeholder 2">
            <a:extLst>
              <a:ext uri="{FF2B5EF4-FFF2-40B4-BE49-F238E27FC236}">
                <a16:creationId xmlns:a16="http://schemas.microsoft.com/office/drawing/2014/main" id="{C4659D79-53E7-E100-48B9-F1FC299ADF67}"/>
              </a:ext>
            </a:extLst>
          </p:cNvPr>
          <p:cNvSpPr>
            <a:spLocks noGrp="1"/>
          </p:cNvSpPr>
          <p:nvPr>
            <p:ph idx="1"/>
          </p:nvPr>
        </p:nvSpPr>
        <p:spPr>
          <a:xfrm>
            <a:off x="1024128" y="2286000"/>
            <a:ext cx="9720073" cy="3986784"/>
          </a:xfrm>
        </p:spPr>
        <p:txBody>
          <a:bodyPr>
            <a:normAutofit/>
          </a:bodyPr>
          <a:lstStyle/>
          <a:p>
            <a:pPr>
              <a:buFont typeface="Wingdings" panose="05000000000000000000" pitchFamily="2" charset="2"/>
              <a:buChar char="v"/>
            </a:pPr>
            <a:r>
              <a:rPr lang="en-IN" sz="2400" dirty="0">
                <a:effectLst/>
                <a:latin typeface="Arial" panose="020B0604020202020204" pitchFamily="34" charset="0"/>
                <a:ea typeface="Calibri" panose="020F0502020204030204" pitchFamily="34" charset="0"/>
                <a:cs typeface="Arial" panose="020B0604020202020204" pitchFamily="34" charset="0"/>
              </a:rPr>
              <a:t> Acknowledgement of data confidentiality</a:t>
            </a:r>
          </a:p>
          <a:p>
            <a:pPr>
              <a:buFont typeface="Wingdings" panose="05000000000000000000" pitchFamily="2" charset="2"/>
              <a:buChar char="v"/>
            </a:pPr>
            <a:r>
              <a:rPr lang="en-IN" sz="2400" dirty="0">
                <a:latin typeface="Arial" panose="020B0604020202020204" pitchFamily="34" charset="0"/>
                <a:ea typeface="Calibri" panose="020F0502020204030204" pitchFamily="34" charset="0"/>
                <a:cs typeface="Arial" panose="020B0604020202020204" pitchFamily="34" charset="0"/>
              </a:rPr>
              <a:t> Considering ethical practices including honesty and dignity</a:t>
            </a:r>
          </a:p>
          <a:p>
            <a:pPr>
              <a:buFont typeface="Wingdings" panose="05000000000000000000" pitchFamily="2" charset="2"/>
              <a:buChar char="v"/>
            </a:pPr>
            <a:r>
              <a:rPr lang="en-IN" sz="2400" dirty="0">
                <a:effectLst/>
                <a:latin typeface="Arial" panose="020B0604020202020204" pitchFamily="34" charset="0"/>
                <a:ea typeface="Calibri" panose="020F0502020204030204" pitchFamily="34" charset="0"/>
                <a:cs typeface="Arial" panose="020B0604020202020204" pitchFamily="34" charset="0"/>
              </a:rPr>
              <a:t> Transparency </a:t>
            </a:r>
            <a:r>
              <a:rPr lang="en-IN" sz="2400" dirty="0">
                <a:latin typeface="Arial" panose="020B0604020202020204" pitchFamily="34" charset="0"/>
                <a:ea typeface="Calibri" panose="020F0502020204030204" pitchFamily="34" charset="0"/>
                <a:cs typeface="Arial" panose="020B0604020202020204" pitchFamily="34" charset="0"/>
              </a:rPr>
              <a:t>while analysing the data</a:t>
            </a:r>
          </a:p>
          <a:p>
            <a:pPr>
              <a:buFont typeface="Wingdings" panose="05000000000000000000" pitchFamily="2" charset="2"/>
              <a:buChar char="v"/>
            </a:pPr>
            <a:r>
              <a:rPr lang="en-IN" sz="2400" dirty="0">
                <a:latin typeface="Arial" panose="020B0604020202020204" pitchFamily="34" charset="0"/>
                <a:ea typeface="Calibri" panose="020F0502020204030204" pitchFamily="34" charset="0"/>
                <a:cs typeface="Arial" panose="020B0604020202020204" pitchFamily="34" charset="0"/>
              </a:rPr>
              <a:t> Masking the delicate and personal information</a:t>
            </a:r>
          </a:p>
          <a:p>
            <a:pPr>
              <a:buFont typeface="Wingdings" panose="05000000000000000000" pitchFamily="2" charset="2"/>
              <a:buChar char="v"/>
            </a:pPr>
            <a:r>
              <a:rPr lang="en-IN" sz="2400" dirty="0">
                <a:latin typeface="Arial" panose="020B0604020202020204" pitchFamily="34" charset="0"/>
                <a:ea typeface="Calibri" panose="020F0502020204030204" pitchFamily="34" charset="0"/>
                <a:cs typeface="Arial" panose="020B0604020202020204" pitchFamily="34" charset="0"/>
              </a:rPr>
              <a:t> Privacy and accountability</a:t>
            </a:r>
          </a:p>
          <a:p>
            <a:endParaRPr lang="en-IN" sz="2400" dirty="0">
              <a:effectLst/>
              <a:latin typeface="Trebuchet MS" panose="020B0603020202020204" pitchFamily="34" charset="0"/>
              <a:ea typeface="Calibri" panose="020F0502020204030204" pitchFamily="34" charset="0"/>
              <a:cs typeface="Times New Roman" panose="02020603050405020304" pitchFamily="18" charset="0"/>
            </a:endParaRPr>
          </a:p>
          <a:p>
            <a:pPr marL="0" indent="0">
              <a:buNone/>
            </a:pPr>
            <a:endParaRPr lang="en-IN" sz="2400" dirty="0">
              <a:latin typeface="Trebuchet MS" panose="020B0603020202020204" pitchFamily="34" charset="0"/>
            </a:endParaRPr>
          </a:p>
          <a:p>
            <a:pPr algn="just">
              <a:spcAft>
                <a:spcPts val="1875"/>
              </a:spcAft>
            </a:pPr>
            <a:endParaRPr lang="en-IN" sz="2400" dirty="0">
              <a:latin typeface="Trebuchet MS" panose="020B0603020202020204" pitchFamily="34" charset="0"/>
              <a:ea typeface="Times New Roman" panose="02020603050405020304" pitchFamily="18" charset="0"/>
            </a:endParaRPr>
          </a:p>
          <a:p>
            <a:pPr algn="just">
              <a:spcAft>
                <a:spcPts val="1875"/>
              </a:spcAft>
            </a:pPr>
            <a:endParaRPr lang="en-IN" sz="2400" dirty="0">
              <a:effectLst/>
              <a:latin typeface="Trebuchet MS" panose="020B0603020202020204" pitchFamily="34" charset="0"/>
              <a:ea typeface="Times New Roman" panose="02020603050405020304" pitchFamily="18" charset="0"/>
            </a:endParaRPr>
          </a:p>
          <a:p>
            <a:pPr algn="just">
              <a:spcAft>
                <a:spcPts val="1875"/>
              </a:spcAft>
            </a:pPr>
            <a:endParaRPr lang="en-IN" sz="2400" dirty="0">
              <a:effectLst/>
              <a:latin typeface="Trebuchet MS" panose="020B0603020202020204" pitchFamily="34" charset="0"/>
              <a:ea typeface="Times New Roman" panose="02020603050405020304" pitchFamily="18" charset="0"/>
            </a:endParaRPr>
          </a:p>
          <a:p>
            <a:pPr marL="0" indent="0" algn="just">
              <a:lnSpc>
                <a:spcPct val="107000"/>
              </a:lnSpc>
              <a:spcAft>
                <a:spcPts val="800"/>
              </a:spcAft>
              <a:buNone/>
            </a:pPr>
            <a:endParaRPr lang="en-IN" dirty="0"/>
          </a:p>
        </p:txBody>
      </p:sp>
    </p:spTree>
    <p:extLst>
      <p:ext uri="{BB962C8B-B14F-4D97-AF65-F5344CB8AC3E}">
        <p14:creationId xmlns:p14="http://schemas.microsoft.com/office/powerpoint/2010/main" val="9225155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9AE3-F810-EFA1-5BE9-CCCF7818219A}"/>
              </a:ext>
            </a:extLst>
          </p:cNvPr>
          <p:cNvSpPr>
            <a:spLocks noGrp="1"/>
          </p:cNvSpPr>
          <p:nvPr>
            <p:ph type="title"/>
          </p:nvPr>
        </p:nvSpPr>
        <p:spPr>
          <a:xfrm>
            <a:off x="3796146" y="2119745"/>
            <a:ext cx="4267200" cy="2673928"/>
          </a:xfrm>
        </p:spPr>
        <p:txBody>
          <a:bodyPr>
            <a:normAutofit/>
          </a:bodyPr>
          <a:lstStyle/>
          <a:p>
            <a:r>
              <a:rPr lang="en-IN" sz="7200" dirty="0"/>
              <a:t>THANK YOU !</a:t>
            </a:r>
            <a:br>
              <a:rPr lang="en-IN" sz="6600" dirty="0"/>
            </a:br>
            <a:r>
              <a:rPr lang="en-IN" sz="3200" dirty="0"/>
              <a:t>YOUR FEEDBACK IS IMPORTANT.</a:t>
            </a:r>
          </a:p>
        </p:txBody>
      </p:sp>
    </p:spTree>
    <p:extLst>
      <p:ext uri="{BB962C8B-B14F-4D97-AF65-F5344CB8AC3E}">
        <p14:creationId xmlns:p14="http://schemas.microsoft.com/office/powerpoint/2010/main" val="68618554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7D77-8E42-2AEE-A2DB-DA97EB2AEB29}"/>
              </a:ext>
            </a:extLst>
          </p:cNvPr>
          <p:cNvSpPr>
            <a:spLocks noGrp="1"/>
          </p:cNvSpPr>
          <p:nvPr>
            <p:ph type="title"/>
          </p:nvPr>
        </p:nvSpPr>
        <p:spPr/>
        <p:txBody>
          <a:bodyPr/>
          <a:lstStyle/>
          <a:p>
            <a:r>
              <a:rPr lang="en-IN" dirty="0"/>
              <a:t>Project summary</a:t>
            </a:r>
          </a:p>
        </p:txBody>
      </p:sp>
      <p:sp>
        <p:nvSpPr>
          <p:cNvPr id="3" name="Content Placeholder 2">
            <a:extLst>
              <a:ext uri="{FF2B5EF4-FFF2-40B4-BE49-F238E27FC236}">
                <a16:creationId xmlns:a16="http://schemas.microsoft.com/office/drawing/2014/main" id="{B8D43514-BDAF-D567-8824-0FB392583688}"/>
              </a:ext>
            </a:extLst>
          </p:cNvPr>
          <p:cNvSpPr>
            <a:spLocks noGrp="1"/>
          </p:cNvSpPr>
          <p:nvPr>
            <p:ph idx="1"/>
          </p:nvPr>
        </p:nvSpPr>
        <p:spPr>
          <a:xfrm>
            <a:off x="1024128" y="2286000"/>
            <a:ext cx="9720073" cy="3986784"/>
          </a:xfrm>
        </p:spPr>
        <p:txBody>
          <a:bodyPr>
            <a:normAutofit/>
          </a:bodyPr>
          <a:lstStyle/>
          <a:p>
            <a:pPr algn="l"/>
            <a:r>
              <a:rPr lang="en-US" sz="2400" b="0" i="0" dirty="0">
                <a:effectLst/>
                <a:latin typeface="Arial" panose="020B0604020202020204" pitchFamily="34" charset="0"/>
                <a:cs typeface="Arial" panose="020B0604020202020204" pitchFamily="34" charset="0"/>
              </a:rPr>
              <a:t>The project is ASP.NET Core web application with user data protected by authentication &amp; authorization.</a:t>
            </a:r>
          </a:p>
          <a:p>
            <a:pPr algn="l"/>
            <a:r>
              <a:rPr lang="en-US" sz="2400" b="0" i="0" dirty="0">
                <a:effectLst/>
                <a:latin typeface="Arial" panose="020B0604020202020204" pitchFamily="34" charset="0"/>
                <a:cs typeface="Arial" panose="020B0604020202020204" pitchFamily="34" charset="0"/>
              </a:rPr>
              <a:t>It displays a list of contacts that authenticated (registered) users have created. </a:t>
            </a:r>
          </a:p>
          <a:p>
            <a:pPr algn="l"/>
            <a:r>
              <a:rPr lang="en-US" sz="2400" b="0" i="0" dirty="0">
                <a:effectLst/>
                <a:latin typeface="Arial" panose="020B0604020202020204" pitchFamily="34" charset="0"/>
                <a:cs typeface="Arial" panose="020B0604020202020204" pitchFamily="34" charset="0"/>
              </a:rPr>
              <a:t>There are three security groups:</a:t>
            </a:r>
          </a:p>
          <a:p>
            <a:pPr lvl="1">
              <a:buFont typeface="Wingdings" panose="05000000000000000000" pitchFamily="2" charset="2"/>
              <a:buChar char="v"/>
            </a:pPr>
            <a:r>
              <a:rPr lang="en-US" sz="2400" b="1" i="0" dirty="0">
                <a:effectLst/>
                <a:latin typeface="Arial" panose="020B0604020202020204" pitchFamily="34" charset="0"/>
                <a:cs typeface="Arial" panose="020B0604020202020204" pitchFamily="34" charset="0"/>
              </a:rPr>
              <a:t>Registered users</a:t>
            </a:r>
            <a:endParaRPr lang="en-US" sz="2400" i="0" dirty="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sz="2400" b="1" i="0" dirty="0">
                <a:effectLst/>
                <a:latin typeface="Arial" panose="020B0604020202020204" pitchFamily="34" charset="0"/>
                <a:cs typeface="Arial" panose="020B0604020202020204" pitchFamily="34" charset="0"/>
              </a:rPr>
              <a:t>Managers</a:t>
            </a:r>
            <a:endParaRPr lang="en-US" sz="2400" dirty="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sz="2400" b="1" i="0" dirty="0">
                <a:effectLst/>
                <a:latin typeface="Arial" panose="020B0604020202020204" pitchFamily="34" charset="0"/>
                <a:cs typeface="Arial" panose="020B0604020202020204" pitchFamily="34" charset="0"/>
              </a:rPr>
              <a:t>Administrators</a:t>
            </a:r>
            <a:endParaRPr lang="en-US"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6450601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28F336EB-BFBC-6F44-DBA8-278D762FB137}"/>
              </a:ext>
            </a:extLst>
          </p:cNvPr>
          <p:cNvGraphicFramePr/>
          <p:nvPr>
            <p:extLst>
              <p:ext uri="{D42A27DB-BD31-4B8C-83A1-F6EECF244321}">
                <p14:modId xmlns:p14="http://schemas.microsoft.com/office/powerpoint/2010/main" val="2288633288"/>
              </p:ext>
            </p:extLst>
          </p:nvPr>
        </p:nvGraphicFramePr>
        <p:xfrm>
          <a:off x="983672" y="719666"/>
          <a:ext cx="1094509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93091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E0BD46F-A7DE-7B57-193E-C675E2B27050}"/>
              </a:ext>
            </a:extLst>
          </p:cNvPr>
          <p:cNvGrpSpPr/>
          <p:nvPr/>
        </p:nvGrpSpPr>
        <p:grpSpPr>
          <a:xfrm>
            <a:off x="793407" y="1357742"/>
            <a:ext cx="3402026" cy="5140036"/>
            <a:chOff x="15441" y="0"/>
            <a:chExt cx="3429323" cy="4368702"/>
          </a:xfrm>
          <a:noFill/>
        </p:grpSpPr>
        <p:sp>
          <p:nvSpPr>
            <p:cNvPr id="3" name="Rectangle: Rounded Corners 2">
              <a:extLst>
                <a:ext uri="{FF2B5EF4-FFF2-40B4-BE49-F238E27FC236}">
                  <a16:creationId xmlns:a16="http://schemas.microsoft.com/office/drawing/2014/main" id="{7BD952DB-228C-17EB-65D4-102D0BBC5A30}"/>
                </a:ext>
              </a:extLst>
            </p:cNvPr>
            <p:cNvSpPr/>
            <p:nvPr/>
          </p:nvSpPr>
          <p:spPr>
            <a:xfrm>
              <a:off x="15441" y="0"/>
              <a:ext cx="3429323" cy="4368702"/>
            </a:xfrm>
            <a:prstGeom prst="roundRect">
              <a:avLst>
                <a:gd name="adj" fmla="val 10000"/>
              </a:avLst>
            </a:prstGeom>
            <a:grpFill/>
            <a:ln>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1EE68456-4BC3-F95F-31A5-06E3A67DC93F}"/>
                </a:ext>
              </a:extLst>
            </p:cNvPr>
            <p:cNvSpPr txBox="1"/>
            <p:nvPr/>
          </p:nvSpPr>
          <p:spPr>
            <a:xfrm>
              <a:off x="133214" y="2000774"/>
              <a:ext cx="3193775" cy="2213478"/>
            </a:xfrm>
            <a:prstGeom prst="rect">
              <a:avLst/>
            </a:prstGeom>
            <a:gr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1">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mj-lt"/>
                </a:rPr>
                <a:t>Tushar Jain</a:t>
              </a:r>
            </a:p>
            <a:p>
              <a:pPr marL="0" lvl="1" algn="l" defTabSz="844550">
                <a:lnSpc>
                  <a:spcPct val="90000"/>
                </a:lnSpc>
                <a:spcBef>
                  <a:spcPct val="0"/>
                </a:spcBef>
                <a:spcAft>
                  <a:spcPct val="15000"/>
                </a:spcAft>
              </a:pPr>
              <a:r>
                <a:rPr lang="en-IN" sz="2400" b="1" kern="1200" dirty="0">
                  <a:solidFill>
                    <a:schemeClr val="tx1"/>
                  </a:solidFill>
                  <a:latin typeface="+mj-lt"/>
                </a:rPr>
                <a:t>Completed bachelors of technology in Computer science and currently </a:t>
              </a:r>
              <a:r>
                <a:rPr lang="en-IN" sz="2400" b="1" dirty="0">
                  <a:solidFill>
                    <a:schemeClr val="tx1"/>
                  </a:solidFill>
                  <a:latin typeface="+mj-lt"/>
                </a:rPr>
                <a:t>persuading</a:t>
              </a:r>
              <a:r>
                <a:rPr lang="en-IN" sz="2400" b="1" kern="1200" dirty="0">
                  <a:solidFill>
                    <a:schemeClr val="tx1"/>
                  </a:solidFill>
                  <a:latin typeface="+mj-lt"/>
                </a:rPr>
                <a:t> Big data analytics certification.</a:t>
              </a:r>
              <a:endParaRPr lang="en-US" sz="2400" b="1" kern="1200" dirty="0">
                <a:solidFill>
                  <a:schemeClr val="tx1"/>
                </a:solidFill>
                <a:latin typeface="+mj-lt"/>
              </a:endParaRPr>
            </a:p>
          </p:txBody>
        </p:sp>
      </p:grpSp>
      <p:grpSp>
        <p:nvGrpSpPr>
          <p:cNvPr id="5" name="Group 4">
            <a:extLst>
              <a:ext uri="{FF2B5EF4-FFF2-40B4-BE49-F238E27FC236}">
                <a16:creationId xmlns:a16="http://schemas.microsoft.com/office/drawing/2014/main" id="{6B8DACDB-FCCD-DDC5-894F-5DC178BBBD69}"/>
              </a:ext>
            </a:extLst>
          </p:cNvPr>
          <p:cNvGrpSpPr/>
          <p:nvPr/>
        </p:nvGrpSpPr>
        <p:grpSpPr>
          <a:xfrm>
            <a:off x="4374719" y="1357745"/>
            <a:ext cx="3429323" cy="5140036"/>
            <a:chOff x="3534406" y="0"/>
            <a:chExt cx="3429323" cy="4368702"/>
          </a:xfrm>
          <a:noFill/>
        </p:grpSpPr>
        <p:sp>
          <p:nvSpPr>
            <p:cNvPr id="6" name="Rectangle: Rounded Corners 5">
              <a:extLst>
                <a:ext uri="{FF2B5EF4-FFF2-40B4-BE49-F238E27FC236}">
                  <a16:creationId xmlns:a16="http://schemas.microsoft.com/office/drawing/2014/main" id="{583657C5-B168-14FC-C945-4BFB018E0879}"/>
                </a:ext>
              </a:extLst>
            </p:cNvPr>
            <p:cNvSpPr/>
            <p:nvPr/>
          </p:nvSpPr>
          <p:spPr>
            <a:xfrm>
              <a:off x="3534406" y="0"/>
              <a:ext cx="3429323" cy="436870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3B4AF4BE-5C43-5085-DF03-C02A6F32AC89}"/>
                </a:ext>
              </a:extLst>
            </p:cNvPr>
            <p:cNvSpPr txBox="1"/>
            <p:nvPr/>
          </p:nvSpPr>
          <p:spPr>
            <a:xfrm>
              <a:off x="3625669" y="2000774"/>
              <a:ext cx="3233531" cy="2213476"/>
            </a:xfrm>
            <a:prstGeom prst="rect">
              <a:avLst/>
            </a:prstGeom>
            <a:grpFill/>
            <a:ln>
              <a:solidFill>
                <a:schemeClr val="lt1">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1">
              <a:noAutofit/>
            </a:bodyPr>
            <a:lstStyle/>
            <a:p>
              <a:pPr marL="0" lvl="0" indent="0" algn="l" defTabSz="1066800">
                <a:lnSpc>
                  <a:spcPct val="90000"/>
                </a:lnSpc>
                <a:spcBef>
                  <a:spcPct val="0"/>
                </a:spcBef>
                <a:spcAft>
                  <a:spcPct val="35000"/>
                </a:spcAft>
                <a:buNone/>
              </a:pPr>
              <a:r>
                <a:rPr lang="en-US" sz="2400" b="1" kern="1200" dirty="0">
                  <a:latin typeface="+mj-lt"/>
                </a:rPr>
                <a:t>Mahipal Singh Rathore</a:t>
              </a:r>
            </a:p>
            <a:p>
              <a:pPr marL="0" lvl="1" algn="l" defTabSz="844550">
                <a:lnSpc>
                  <a:spcPct val="90000"/>
                </a:lnSpc>
                <a:spcBef>
                  <a:spcPct val="0"/>
                </a:spcBef>
                <a:spcAft>
                  <a:spcPct val="15000"/>
                </a:spcAft>
              </a:pPr>
              <a:r>
                <a:rPr lang="en-IN" sz="2400" b="1" kern="1200" dirty="0">
                  <a:latin typeface="+mj-lt"/>
                </a:rPr>
                <a:t>5+ years of experience in developing software solutions using big data technologies.</a:t>
              </a:r>
              <a:endParaRPr lang="en-US" sz="2400" b="1" kern="1200" dirty="0">
                <a:latin typeface="+mj-lt"/>
              </a:endParaRPr>
            </a:p>
          </p:txBody>
        </p:sp>
      </p:grpSp>
      <p:grpSp>
        <p:nvGrpSpPr>
          <p:cNvPr id="8" name="Group 7">
            <a:extLst>
              <a:ext uri="{FF2B5EF4-FFF2-40B4-BE49-F238E27FC236}">
                <a16:creationId xmlns:a16="http://schemas.microsoft.com/office/drawing/2014/main" id="{46DC2092-FED9-FE92-8139-1B699176F449}"/>
              </a:ext>
            </a:extLst>
          </p:cNvPr>
          <p:cNvGrpSpPr/>
          <p:nvPr/>
        </p:nvGrpSpPr>
        <p:grpSpPr>
          <a:xfrm>
            <a:off x="7920162" y="1357741"/>
            <a:ext cx="3478431" cy="5140037"/>
            <a:chOff x="7066609" y="0"/>
            <a:chExt cx="3429323" cy="4368702"/>
          </a:xfrm>
          <a:noFill/>
        </p:grpSpPr>
        <p:sp>
          <p:nvSpPr>
            <p:cNvPr id="9" name="Rectangle: Rounded Corners 8">
              <a:extLst>
                <a:ext uri="{FF2B5EF4-FFF2-40B4-BE49-F238E27FC236}">
                  <a16:creationId xmlns:a16="http://schemas.microsoft.com/office/drawing/2014/main" id="{680C4017-72D8-CDA4-FB3C-9522F06DD157}"/>
                </a:ext>
              </a:extLst>
            </p:cNvPr>
            <p:cNvSpPr/>
            <p:nvPr/>
          </p:nvSpPr>
          <p:spPr>
            <a:xfrm>
              <a:off x="7066609" y="0"/>
              <a:ext cx="3429323" cy="436870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Rounded Corners 8">
              <a:extLst>
                <a:ext uri="{FF2B5EF4-FFF2-40B4-BE49-F238E27FC236}">
                  <a16:creationId xmlns:a16="http://schemas.microsoft.com/office/drawing/2014/main" id="{7A029571-2975-DEAC-B7B9-AF474C629211}"/>
                </a:ext>
              </a:extLst>
            </p:cNvPr>
            <p:cNvSpPr txBox="1"/>
            <p:nvPr/>
          </p:nvSpPr>
          <p:spPr>
            <a:xfrm>
              <a:off x="7164000" y="2000774"/>
              <a:ext cx="3220278" cy="2213480"/>
            </a:xfrm>
            <a:prstGeom prst="rect">
              <a:avLst/>
            </a:prstGeom>
            <a:grpFill/>
            <a:ln>
              <a:solidFill>
                <a:schemeClr val="lt1">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1">
              <a:noAutofit/>
            </a:bodyPr>
            <a:lstStyle/>
            <a:p>
              <a:pPr marL="0" lvl="0" indent="0" algn="l" defTabSz="1066800">
                <a:lnSpc>
                  <a:spcPct val="90000"/>
                </a:lnSpc>
                <a:spcBef>
                  <a:spcPct val="0"/>
                </a:spcBef>
                <a:spcAft>
                  <a:spcPct val="35000"/>
                </a:spcAft>
                <a:buNone/>
              </a:pPr>
              <a:r>
                <a:rPr lang="en-US" sz="2400" b="1" dirty="0">
                  <a:latin typeface="+mj-lt"/>
                </a:rPr>
                <a:t>Jaskiran Kaur Saini</a:t>
              </a:r>
            </a:p>
            <a:p>
              <a:pPr marL="0" lvl="1" algn="l" defTabSz="844550">
                <a:lnSpc>
                  <a:spcPct val="90000"/>
                </a:lnSpc>
                <a:spcBef>
                  <a:spcPct val="0"/>
                </a:spcBef>
                <a:spcAft>
                  <a:spcPct val="15000"/>
                </a:spcAft>
              </a:pPr>
              <a:r>
                <a:rPr lang="en-IN" sz="2400" b="1" dirty="0">
                  <a:latin typeface="+mj-lt"/>
                </a:rPr>
                <a:t>2+ years of experience in building data aggregates and ETL framework for various business processes.</a:t>
              </a:r>
              <a:endParaRPr lang="en-US" sz="2400" b="1" dirty="0">
                <a:latin typeface="+mj-lt"/>
              </a:endParaRPr>
            </a:p>
          </p:txBody>
        </p:sp>
      </p:grpSp>
      <p:sp>
        <p:nvSpPr>
          <p:cNvPr id="11" name="Oval 10">
            <a:extLst>
              <a:ext uri="{FF2B5EF4-FFF2-40B4-BE49-F238E27FC236}">
                <a16:creationId xmlns:a16="http://schemas.microsoft.com/office/drawing/2014/main" id="{EC623985-3EDF-49B9-CC85-332F2E41D3D4}"/>
              </a:ext>
            </a:extLst>
          </p:cNvPr>
          <p:cNvSpPr/>
          <p:nvPr/>
        </p:nvSpPr>
        <p:spPr>
          <a:xfrm>
            <a:off x="1705536" y="1807368"/>
            <a:ext cx="1454777" cy="1454777"/>
          </a:xfrm>
          <a:prstGeom prst="ellipse">
            <a:avLst/>
          </a:prstGeom>
          <a:blipFill rotWithShape="1">
            <a:blip r:embed="rId2"/>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Oval 11">
            <a:extLst>
              <a:ext uri="{FF2B5EF4-FFF2-40B4-BE49-F238E27FC236}">
                <a16:creationId xmlns:a16="http://schemas.microsoft.com/office/drawing/2014/main" id="{08A96447-14D5-E1F8-5F20-231C0FE33919}"/>
              </a:ext>
            </a:extLst>
          </p:cNvPr>
          <p:cNvSpPr/>
          <p:nvPr/>
        </p:nvSpPr>
        <p:spPr>
          <a:xfrm>
            <a:off x="5250979" y="1807367"/>
            <a:ext cx="1454777" cy="1454777"/>
          </a:xfrm>
          <a:prstGeom prst="ellipse">
            <a:avLst/>
          </a:prstGeom>
          <a:blipFill rotWithShape="1">
            <a:blip r:embed="rId3"/>
            <a:srcRect/>
            <a:stretch>
              <a:fillRect t="-14000" b="-14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dirty="0"/>
          </a:p>
        </p:txBody>
      </p:sp>
      <p:sp>
        <p:nvSpPr>
          <p:cNvPr id="13" name="Oval 12">
            <a:extLst>
              <a:ext uri="{FF2B5EF4-FFF2-40B4-BE49-F238E27FC236}">
                <a16:creationId xmlns:a16="http://schemas.microsoft.com/office/drawing/2014/main" id="{1C84CE32-6CD3-AEAA-334A-46A29764FA26}"/>
              </a:ext>
            </a:extLst>
          </p:cNvPr>
          <p:cNvSpPr/>
          <p:nvPr/>
        </p:nvSpPr>
        <p:spPr>
          <a:xfrm>
            <a:off x="8924755" y="1807366"/>
            <a:ext cx="1454777" cy="1454777"/>
          </a:xfrm>
          <a:prstGeom prst="ellipse">
            <a:avLst/>
          </a:prstGeom>
          <a:blipFill rotWithShape="1">
            <a:blip r:embed="rId4"/>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dirty="0"/>
          </a:p>
        </p:txBody>
      </p:sp>
      <p:sp>
        <p:nvSpPr>
          <p:cNvPr id="14" name="Title 1">
            <a:extLst>
              <a:ext uri="{FF2B5EF4-FFF2-40B4-BE49-F238E27FC236}">
                <a16:creationId xmlns:a16="http://schemas.microsoft.com/office/drawing/2014/main" id="{D68F5340-30E6-5981-9A45-C71D58FE0AD2}"/>
              </a:ext>
            </a:extLst>
          </p:cNvPr>
          <p:cNvSpPr txBox="1">
            <a:spLocks/>
          </p:cNvSpPr>
          <p:nvPr/>
        </p:nvSpPr>
        <p:spPr>
          <a:xfrm>
            <a:off x="1024128" y="360219"/>
            <a:ext cx="9720072" cy="997521"/>
          </a:xfrm>
          <a:prstGeom prst="rect">
            <a:avLst/>
          </a:prstGeom>
        </p:spPr>
        <p:txBody>
          <a:bodyP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About Team</a:t>
            </a:r>
          </a:p>
        </p:txBody>
      </p:sp>
    </p:spTree>
    <p:extLst>
      <p:ext uri="{BB962C8B-B14F-4D97-AF65-F5344CB8AC3E}">
        <p14:creationId xmlns:p14="http://schemas.microsoft.com/office/powerpoint/2010/main" val="38454930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9AE3-F810-EFA1-5BE9-CCCF7818219A}"/>
              </a:ext>
            </a:extLst>
          </p:cNvPr>
          <p:cNvSpPr>
            <a:spLocks noGrp="1"/>
          </p:cNvSpPr>
          <p:nvPr>
            <p:ph type="title"/>
          </p:nvPr>
        </p:nvSpPr>
        <p:spPr>
          <a:xfrm>
            <a:off x="2992582" y="2119745"/>
            <a:ext cx="5070764" cy="2673928"/>
          </a:xfrm>
        </p:spPr>
        <p:txBody>
          <a:bodyPr>
            <a:normAutofit/>
          </a:bodyPr>
          <a:lstStyle/>
          <a:p>
            <a:pPr algn="ctr"/>
            <a:r>
              <a:rPr lang="en-IN" sz="7200" dirty="0"/>
              <a:t>Part I</a:t>
            </a:r>
            <a:br>
              <a:rPr lang="en-IN" sz="6600" dirty="0"/>
            </a:br>
            <a:r>
              <a:rPr lang="en-IN" sz="3200" dirty="0"/>
              <a:t>DEMONSTRATION</a:t>
            </a:r>
          </a:p>
        </p:txBody>
      </p:sp>
    </p:spTree>
    <p:extLst>
      <p:ext uri="{BB962C8B-B14F-4D97-AF65-F5344CB8AC3E}">
        <p14:creationId xmlns:p14="http://schemas.microsoft.com/office/powerpoint/2010/main" val="12846714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12D4-16F6-7A13-DB24-53B97761241D}"/>
              </a:ext>
            </a:extLst>
          </p:cNvPr>
          <p:cNvSpPr>
            <a:spLocks noGrp="1"/>
          </p:cNvSpPr>
          <p:nvPr>
            <p:ph type="title"/>
          </p:nvPr>
        </p:nvSpPr>
        <p:spPr>
          <a:xfrm>
            <a:off x="1024128" y="585216"/>
            <a:ext cx="9720072" cy="1190575"/>
          </a:xfrm>
        </p:spPr>
        <p:txBody>
          <a:bodyPr/>
          <a:lstStyle/>
          <a:p>
            <a:r>
              <a:rPr lang="en-IN" dirty="0"/>
              <a:t>APPLICATION DEMONSTRATION</a:t>
            </a:r>
          </a:p>
        </p:txBody>
      </p:sp>
      <p:pic>
        <p:nvPicPr>
          <p:cNvPr id="5" name="Content Placeholder 4">
            <a:extLst>
              <a:ext uri="{FF2B5EF4-FFF2-40B4-BE49-F238E27FC236}">
                <a16:creationId xmlns:a16="http://schemas.microsoft.com/office/drawing/2014/main" id="{FD926537-830B-DB71-56B3-A9B6DE4D5A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1775791"/>
            <a:ext cx="9720072" cy="4725073"/>
          </a:xfrm>
        </p:spPr>
      </p:pic>
    </p:spTree>
    <p:extLst>
      <p:ext uri="{BB962C8B-B14F-4D97-AF65-F5344CB8AC3E}">
        <p14:creationId xmlns:p14="http://schemas.microsoft.com/office/powerpoint/2010/main" val="18297238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9AE3-F810-EFA1-5BE9-CCCF7818219A}"/>
              </a:ext>
            </a:extLst>
          </p:cNvPr>
          <p:cNvSpPr>
            <a:spLocks noGrp="1"/>
          </p:cNvSpPr>
          <p:nvPr>
            <p:ph type="title"/>
          </p:nvPr>
        </p:nvSpPr>
        <p:spPr>
          <a:xfrm>
            <a:off x="2992582" y="2119745"/>
            <a:ext cx="5070764" cy="2673928"/>
          </a:xfrm>
        </p:spPr>
        <p:txBody>
          <a:bodyPr>
            <a:normAutofit/>
          </a:bodyPr>
          <a:lstStyle/>
          <a:p>
            <a:pPr algn="ctr"/>
            <a:r>
              <a:rPr lang="en-IN" sz="7200" dirty="0"/>
              <a:t>Part ii</a:t>
            </a:r>
            <a:br>
              <a:rPr lang="en-IN" sz="6600" dirty="0"/>
            </a:br>
            <a:r>
              <a:rPr lang="en-IN" sz="3200" dirty="0"/>
              <a:t>QUESTIONS AND RECOMMENDATIONS</a:t>
            </a:r>
          </a:p>
        </p:txBody>
      </p:sp>
    </p:spTree>
    <p:extLst>
      <p:ext uri="{BB962C8B-B14F-4D97-AF65-F5344CB8AC3E}">
        <p14:creationId xmlns:p14="http://schemas.microsoft.com/office/powerpoint/2010/main" val="14336056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FE4-AF4E-65E2-A398-915646DF5C3B}"/>
              </a:ext>
            </a:extLst>
          </p:cNvPr>
          <p:cNvSpPr>
            <a:spLocks noGrp="1"/>
          </p:cNvSpPr>
          <p:nvPr>
            <p:ph type="title"/>
          </p:nvPr>
        </p:nvSpPr>
        <p:spPr/>
        <p:txBody>
          <a:bodyPr>
            <a:normAutofit/>
          </a:bodyPr>
          <a:lstStyle/>
          <a:p>
            <a:r>
              <a:rPr lang="en-IN" dirty="0"/>
              <a:t>How can we transfer personal data securely within their network?</a:t>
            </a:r>
          </a:p>
        </p:txBody>
      </p:sp>
      <p:sp>
        <p:nvSpPr>
          <p:cNvPr id="3" name="Content Placeholder 2">
            <a:extLst>
              <a:ext uri="{FF2B5EF4-FFF2-40B4-BE49-F238E27FC236}">
                <a16:creationId xmlns:a16="http://schemas.microsoft.com/office/drawing/2014/main" id="{C4659D79-53E7-E100-48B9-F1FC299ADF67}"/>
              </a:ext>
            </a:extLst>
          </p:cNvPr>
          <p:cNvSpPr>
            <a:spLocks noGrp="1"/>
          </p:cNvSpPr>
          <p:nvPr>
            <p:ph idx="1"/>
          </p:nvPr>
        </p:nvSpPr>
        <p:spPr/>
        <p:txBody>
          <a:bodyPr>
            <a:normAutofit lnSpcReduction="10000"/>
          </a:bodyPr>
          <a:lstStyle/>
          <a:p>
            <a:pPr marL="0" indent="0" algn="just">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There are several ways we can transfer personal data securely within the network of the company.</a:t>
            </a:r>
          </a:p>
          <a:p>
            <a:pPr algn="just">
              <a:lnSpc>
                <a:spcPct val="107000"/>
              </a:lnSpc>
              <a:spcAft>
                <a:spcPts val="800"/>
              </a:spcAft>
              <a:buFont typeface="Wingdings" panose="05000000000000000000" pitchFamily="2" charset="2"/>
              <a:buChar char="v"/>
            </a:pPr>
            <a:r>
              <a:rPr lang="en-IN" sz="2400" spc="-35" dirty="0">
                <a:latin typeface="Arial" panose="020B0604020202020204" pitchFamily="34" charset="0"/>
                <a:ea typeface="Times New Roman" panose="02020603050405020304" pitchFamily="18" charset="0"/>
                <a:cs typeface="Arial" panose="020B0604020202020204" pitchFamily="34" charset="0"/>
              </a:rPr>
              <a:t> </a:t>
            </a:r>
            <a:r>
              <a:rPr lang="en-IN" sz="2400" spc="-35" dirty="0">
                <a:effectLst/>
                <a:latin typeface="Arial" panose="020B0604020202020204" pitchFamily="34" charset="0"/>
                <a:ea typeface="Times New Roman" panose="02020603050405020304" pitchFamily="18" charset="0"/>
                <a:cs typeface="Arial" panose="020B0604020202020204" pitchFamily="34" charset="0"/>
              </a:rPr>
              <a:t>Email Encryption</a:t>
            </a:r>
          </a:p>
          <a:p>
            <a:pPr algn="just">
              <a:lnSpc>
                <a:spcPct val="107000"/>
              </a:lnSpc>
              <a:spcAft>
                <a:spcPts val="800"/>
              </a:spcAft>
              <a:buFont typeface="Wingdings" panose="05000000000000000000" pitchFamily="2" charset="2"/>
              <a:buChar char="v"/>
            </a:pPr>
            <a:r>
              <a:rPr lang="en-IN" sz="2400" spc="-35" dirty="0">
                <a:effectLst/>
                <a:latin typeface="Arial" panose="020B0604020202020204" pitchFamily="34" charset="0"/>
                <a:ea typeface="Times New Roman" panose="02020603050405020304" pitchFamily="18" charset="0"/>
                <a:cs typeface="Arial" panose="020B0604020202020204" pitchFamily="34" charset="0"/>
              </a:rPr>
              <a:t> Peer to Peer Communication</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07000"/>
              </a:lnSpc>
              <a:spcAft>
                <a:spcPts val="800"/>
              </a:spcAft>
              <a:buFont typeface="Wingdings" panose="05000000000000000000" pitchFamily="2" charset="2"/>
              <a:buChar char="v"/>
            </a:pPr>
            <a:r>
              <a:rPr lang="en-IN" sz="2400" spc="-35" dirty="0">
                <a:effectLst/>
                <a:latin typeface="Arial" panose="020B0604020202020204" pitchFamily="34" charset="0"/>
                <a:ea typeface="Times New Roman" panose="02020603050405020304" pitchFamily="18" charset="0"/>
                <a:cs typeface="Arial" panose="020B0604020202020204" pitchFamily="34" charset="0"/>
              </a:rPr>
              <a:t> </a:t>
            </a:r>
            <a:r>
              <a:rPr lang="en-IN" sz="2400" spc="-35" dirty="0">
                <a:effectLst/>
                <a:latin typeface="Arial" panose="020B0604020202020204" pitchFamily="34" charset="0"/>
                <a:ea typeface="Calibri" panose="020F0502020204030204" pitchFamily="34" charset="0"/>
                <a:cs typeface="Arial" panose="020B0604020202020204" pitchFamily="34" charset="0"/>
              </a:rPr>
              <a:t>Off the Record Messaging</a:t>
            </a:r>
            <a:endParaRPr lang="en-IN" sz="2400" spc="-35"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07000"/>
              </a:lnSpc>
              <a:spcAft>
                <a:spcPts val="800"/>
              </a:spcAft>
              <a:buFont typeface="Wingdings" panose="05000000000000000000" pitchFamily="2" charset="2"/>
              <a:buChar char="v"/>
            </a:pPr>
            <a:r>
              <a:rPr lang="en-IN" sz="2400" spc="-35" dirty="0">
                <a:latin typeface="Arial" panose="020B0604020202020204" pitchFamily="34" charset="0"/>
                <a:cs typeface="Arial" panose="020B0604020202020204" pitchFamily="34" charset="0"/>
              </a:rPr>
              <a:t> Cloud Services</a:t>
            </a:r>
            <a:endParaRPr lang="en-IN" sz="2400" spc="-35"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07000"/>
              </a:lnSpc>
              <a:spcAft>
                <a:spcPts val="800"/>
              </a:spcAft>
              <a:buFont typeface="Wingdings" panose="05000000000000000000" pitchFamily="2" charset="2"/>
              <a:buChar char="v"/>
            </a:pPr>
            <a:r>
              <a:rPr lang="en-IN" sz="2400" spc="-35" dirty="0">
                <a:latin typeface="Arial" panose="020B0604020202020204" pitchFamily="34" charset="0"/>
                <a:ea typeface="Times New Roman" panose="02020603050405020304" pitchFamily="18" charset="0"/>
                <a:cs typeface="Arial" panose="020B0604020202020204" pitchFamily="34" charset="0"/>
              </a:rPr>
              <a:t> </a:t>
            </a:r>
            <a:r>
              <a:rPr lang="en-IN" sz="2400" spc="-35" dirty="0">
                <a:effectLst/>
                <a:latin typeface="Arial" panose="020B0604020202020204" pitchFamily="34" charset="0"/>
                <a:ea typeface="Times New Roman" panose="02020603050405020304" pitchFamily="18" charset="0"/>
                <a:cs typeface="Arial" panose="020B0604020202020204" pitchFamily="34" charset="0"/>
              </a:rPr>
              <a:t>File Transfer Protocol and Secure File Transfer Protocol </a:t>
            </a:r>
          </a:p>
          <a:p>
            <a:pPr marL="0" indent="0" algn="just">
              <a:lnSpc>
                <a:spcPct val="107000"/>
              </a:lnSpc>
              <a:spcAft>
                <a:spcPts val="800"/>
              </a:spcAft>
              <a:buNone/>
            </a:pPr>
            <a:endParaRPr lang="en-IN" dirty="0"/>
          </a:p>
        </p:txBody>
      </p:sp>
    </p:spTree>
    <p:extLst>
      <p:ext uri="{BB962C8B-B14F-4D97-AF65-F5344CB8AC3E}">
        <p14:creationId xmlns:p14="http://schemas.microsoft.com/office/powerpoint/2010/main" val="403746112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FE4-AF4E-65E2-A398-915646DF5C3B}"/>
              </a:ext>
            </a:extLst>
          </p:cNvPr>
          <p:cNvSpPr>
            <a:spLocks noGrp="1"/>
          </p:cNvSpPr>
          <p:nvPr>
            <p:ph type="title"/>
          </p:nvPr>
        </p:nvSpPr>
        <p:spPr/>
        <p:txBody>
          <a:bodyPr>
            <a:normAutofit/>
          </a:bodyPr>
          <a:lstStyle/>
          <a:p>
            <a:r>
              <a:rPr lang="en-IN" dirty="0"/>
              <a:t>What security protocol is best for transferring personal files?</a:t>
            </a:r>
          </a:p>
        </p:txBody>
      </p:sp>
      <p:sp>
        <p:nvSpPr>
          <p:cNvPr id="3" name="Content Placeholder 2">
            <a:extLst>
              <a:ext uri="{FF2B5EF4-FFF2-40B4-BE49-F238E27FC236}">
                <a16:creationId xmlns:a16="http://schemas.microsoft.com/office/drawing/2014/main" id="{C4659D79-53E7-E100-48B9-F1FC299ADF67}"/>
              </a:ext>
            </a:extLst>
          </p:cNvPr>
          <p:cNvSpPr>
            <a:spLocks noGrp="1"/>
          </p:cNvSpPr>
          <p:nvPr>
            <p:ph idx="1"/>
          </p:nvPr>
        </p:nvSpPr>
        <p:spPr/>
        <p:txBody>
          <a:bodyPr>
            <a:normAutofit/>
          </a:bodyPr>
          <a:lstStyle/>
          <a:p>
            <a:pPr algn="just">
              <a:spcAft>
                <a:spcPts val="1875"/>
              </a:spcAft>
            </a:pPr>
            <a:r>
              <a:rPr lang="en-IN" sz="2400" dirty="0">
                <a:effectLst/>
                <a:latin typeface="Arial" panose="020B0604020202020204" pitchFamily="34" charset="0"/>
                <a:ea typeface="Times New Roman" panose="02020603050405020304" pitchFamily="18" charset="0"/>
                <a:cs typeface="Arial" panose="020B0604020202020204" pitchFamily="34" charset="0"/>
              </a:rPr>
              <a:t>There are various secured file servers to transfer personal files and can be chosen </a:t>
            </a:r>
            <a:r>
              <a:rPr lang="en-IN" sz="2400" dirty="0">
                <a:latin typeface="Arial" panose="020B0604020202020204" pitchFamily="34" charset="0"/>
                <a:ea typeface="Times New Roman" panose="02020603050405020304" pitchFamily="18" charset="0"/>
                <a:cs typeface="Arial" panose="020B0604020202020204" pitchFamily="34" charset="0"/>
              </a:rPr>
              <a:t>on the basis of security performance and ease of use.</a:t>
            </a:r>
            <a:r>
              <a:rPr lang="en-IN" sz="2400" dirty="0">
                <a:effectLst/>
                <a:latin typeface="Arial" panose="020B0604020202020204" pitchFamily="34" charset="0"/>
                <a:ea typeface="Times New Roman" panose="02020603050405020304" pitchFamily="18" charset="0"/>
                <a:cs typeface="Arial" panose="020B0604020202020204" pitchFamily="34" charset="0"/>
              </a:rPr>
              <a:t> </a:t>
            </a:r>
          </a:p>
          <a:p>
            <a:pPr algn="just">
              <a:spcAft>
                <a:spcPts val="1875"/>
              </a:spcAft>
              <a:buFont typeface="Wingdings" panose="05000000000000000000" pitchFamily="2" charset="2"/>
              <a:buChar char="v"/>
            </a:pPr>
            <a:r>
              <a:rPr lang="en-IN" sz="2400" dirty="0">
                <a:latin typeface="Arial" panose="020B0604020202020204" pitchFamily="34" charset="0"/>
                <a:ea typeface="Times New Roman" panose="02020603050405020304" pitchFamily="18" charset="0"/>
                <a:cs typeface="Arial" panose="020B0604020202020204" pitchFamily="34" charset="0"/>
              </a:rPr>
              <a:t> HTTP: Hypertext Transfer Protocol</a:t>
            </a:r>
          </a:p>
          <a:p>
            <a:pPr algn="just">
              <a:spcAft>
                <a:spcPts val="1875"/>
              </a:spcAft>
              <a:buFont typeface="Wingdings" panose="05000000000000000000" pitchFamily="2" charset="2"/>
              <a:buChar char="v"/>
            </a:pPr>
            <a:r>
              <a:rPr lang="en-IN" sz="2400" dirty="0">
                <a:latin typeface="Arial" panose="020B0604020202020204" pitchFamily="34" charset="0"/>
                <a:ea typeface="Times New Roman" panose="02020603050405020304" pitchFamily="18" charset="0"/>
                <a:cs typeface="Arial" panose="020B0604020202020204" pitchFamily="34" charset="0"/>
              </a:rPr>
              <a:t> SFTP: Secure File Transfer Protocol</a:t>
            </a:r>
          </a:p>
          <a:p>
            <a:pPr algn="just">
              <a:spcAft>
                <a:spcPts val="1875"/>
              </a:spcAft>
              <a:buFont typeface="Wingdings" panose="05000000000000000000" pitchFamily="2" charset="2"/>
              <a:buChar char="v"/>
            </a:pPr>
            <a:r>
              <a:rPr lang="en-IN" sz="2400" dirty="0">
                <a:latin typeface="Arial" panose="020B0604020202020204" pitchFamily="34" charset="0"/>
                <a:ea typeface="Times New Roman" panose="02020603050405020304" pitchFamily="18" charset="0"/>
                <a:cs typeface="Arial" panose="020B0604020202020204" pitchFamily="34" charset="0"/>
              </a:rPr>
              <a:t> FTP: File Transfer Protocol</a:t>
            </a:r>
          </a:p>
          <a:p>
            <a:pPr algn="just">
              <a:spcAft>
                <a:spcPts val="1875"/>
              </a:spcAft>
              <a:buFont typeface="Wingdings" panose="05000000000000000000" pitchFamily="2" charset="2"/>
              <a:buChar char="v"/>
            </a:pPr>
            <a:r>
              <a:rPr lang="en-IN" sz="2400" dirty="0">
                <a:latin typeface="Arial" panose="020B0604020202020204" pitchFamily="34" charset="0"/>
                <a:ea typeface="Times New Roman" panose="02020603050405020304" pitchFamily="18" charset="0"/>
                <a:cs typeface="Arial" panose="020B0604020202020204" pitchFamily="34" charset="0"/>
              </a:rPr>
              <a:t> SSL: Secure Socket Layer Protocol</a:t>
            </a:r>
          </a:p>
          <a:p>
            <a:pPr algn="just">
              <a:spcAft>
                <a:spcPts val="1875"/>
              </a:spcAft>
            </a:pPr>
            <a:endParaRPr lang="en-IN" sz="2400" dirty="0">
              <a:latin typeface="Trebuchet MS" panose="020B0603020202020204" pitchFamily="34" charset="0"/>
              <a:ea typeface="Times New Roman" panose="02020603050405020304" pitchFamily="18" charset="0"/>
            </a:endParaRPr>
          </a:p>
          <a:p>
            <a:pPr algn="just">
              <a:spcAft>
                <a:spcPts val="1875"/>
              </a:spcAft>
            </a:pPr>
            <a:endParaRPr lang="en-IN" sz="2400" dirty="0">
              <a:effectLst/>
              <a:latin typeface="Trebuchet MS" panose="020B0603020202020204" pitchFamily="34" charset="0"/>
              <a:ea typeface="Times New Roman" panose="02020603050405020304" pitchFamily="18" charset="0"/>
            </a:endParaRPr>
          </a:p>
          <a:p>
            <a:pPr algn="just">
              <a:spcAft>
                <a:spcPts val="1875"/>
              </a:spcAft>
            </a:pPr>
            <a:endParaRPr lang="en-IN" sz="2400" dirty="0">
              <a:effectLst/>
              <a:latin typeface="Trebuchet MS" panose="020B0603020202020204" pitchFamily="34" charset="0"/>
              <a:ea typeface="Times New Roman" panose="02020603050405020304" pitchFamily="18" charset="0"/>
            </a:endParaRPr>
          </a:p>
          <a:p>
            <a:pPr marL="0" indent="0" algn="just">
              <a:lnSpc>
                <a:spcPct val="107000"/>
              </a:lnSpc>
              <a:spcAft>
                <a:spcPts val="800"/>
              </a:spcAft>
              <a:buNone/>
            </a:pPr>
            <a:endParaRPr lang="en-IN" dirty="0"/>
          </a:p>
        </p:txBody>
      </p:sp>
    </p:spTree>
    <p:extLst>
      <p:ext uri="{BB962C8B-B14F-4D97-AF65-F5344CB8AC3E}">
        <p14:creationId xmlns:p14="http://schemas.microsoft.com/office/powerpoint/2010/main" val="120126355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Slice</Template>
  <TotalTime>553</TotalTime>
  <Words>675</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Segoe UI</vt:lpstr>
      <vt:lpstr>Trebuchet MS</vt:lpstr>
      <vt:lpstr>Tw Cen MT</vt:lpstr>
      <vt:lpstr>Tw Cen MT Condensed</vt:lpstr>
      <vt:lpstr>Wingdings</vt:lpstr>
      <vt:lpstr>Wingdings 3</vt:lpstr>
      <vt:lpstr>Integral</vt:lpstr>
      <vt:lpstr>FINAL project  AUTHORIZATION AND AUTHENTICATION</vt:lpstr>
      <vt:lpstr>Project summary</vt:lpstr>
      <vt:lpstr>PowerPoint Presentation</vt:lpstr>
      <vt:lpstr>PowerPoint Presentation</vt:lpstr>
      <vt:lpstr>Part I DEMONSTRATION</vt:lpstr>
      <vt:lpstr>APPLICATION DEMONSTRATION</vt:lpstr>
      <vt:lpstr>Part ii QUESTIONS AND RECOMMENDATIONS</vt:lpstr>
      <vt:lpstr>How can we transfer personal data securely within their network?</vt:lpstr>
      <vt:lpstr>What security protocol is best for transferring personal files?</vt:lpstr>
      <vt:lpstr>Can we encode and encrypt images?</vt:lpstr>
      <vt:lpstr>Our database cannot be moved from the site and we need to be able to access it externally using a secure API. Can you explain the architecture of a secure API?</vt:lpstr>
      <vt:lpstr>Can you recommend a secure framework for coding an API?</vt:lpstr>
      <vt:lpstr>What data interchange format should we use while transferring data between locations?</vt:lpstr>
      <vt:lpstr>How should we store our data in our many locations?</vt:lpstr>
      <vt:lpstr>What are the ethical concerns related to the transmission of personal data?</vt:lpstr>
      <vt:lpstr>THANK YOU ! YOUR FEEDBACK IS IMPORTANT.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Jaskiran</dc:creator>
  <cp:lastModifiedBy>Mahipal Rathore</cp:lastModifiedBy>
  <cp:revision>14</cp:revision>
  <dcterms:created xsi:type="dcterms:W3CDTF">2022-08-06T22:18:18Z</dcterms:created>
  <dcterms:modified xsi:type="dcterms:W3CDTF">2022-08-07T14:24:47Z</dcterms:modified>
</cp:coreProperties>
</file>