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5" r:id="rId2"/>
    <p:sldId id="257" r:id="rId3"/>
    <p:sldId id="262" r:id="rId4"/>
    <p:sldId id="260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88401" autoAdjust="0"/>
  </p:normalViewPr>
  <p:slideViewPr>
    <p:cSldViewPr>
      <p:cViewPr varScale="1">
        <p:scale>
          <a:sx n="75" d="100"/>
          <a:sy n="75" d="100"/>
        </p:scale>
        <p:origin x="5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7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050486A-8757-4BFD-A3BE-4B7E37E1B1D1}" type="datetimeFigureOut">
              <a:rPr lang="en-GB"/>
              <a:pPr>
                <a:defRPr/>
              </a:pPr>
              <a:t>19/11/2019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0ABB48-9089-4D4D-8A87-DE21FCEE9F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A3214E-D0E4-4C37-B53A-F7B6806C5516}" type="datetimeFigureOut">
              <a:rPr lang="en-GB"/>
              <a:pPr>
                <a:defRPr/>
              </a:pPr>
              <a:t>19/11/2019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80BA53-9D5C-4D46-8E94-A0382415B16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(This slide is self explanatory).</a:t>
            </a:r>
            <a:endParaRPr lang="en-GB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8A1CA6-8154-412D-8CD6-40E2FDC9497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(This slide is self explanatory).</a:t>
            </a:r>
            <a:endParaRPr lang="en-GB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9DB7A3-E44D-4328-B175-5832408E663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3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8FF805-0C4C-4942-B5A4-9C844175B1ED}" type="datetimeFigureOut">
              <a:rPr lang="en-GB"/>
              <a:pPr>
                <a:defRPr/>
              </a:pPr>
              <a:t>19/11/2019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EEB5B00-2ED0-4F68-BF7F-B3B8E2298564}" type="datetimeFigureOut">
              <a:rPr lang="en-GB"/>
              <a:pPr>
                <a:defRPr/>
              </a:pPr>
              <a:t>19/11/2019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20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5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5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3537569-295F-4DBF-B6FB-B9F7BE48D676}" type="datetimeFigureOut">
              <a:rPr lang="en-GB"/>
              <a:pPr>
                <a:defRPr/>
              </a:pPr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B4C1C99-6EA9-48F9-9CE3-CC80400D403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996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 smtClean="0"/>
              <a:t>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 smtClean="0"/>
              <a:t>Aliasing in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288" y="-171450"/>
            <a:ext cx="8451850" cy="1431925"/>
          </a:xfrm>
        </p:spPr>
        <p:txBody>
          <a:bodyPr/>
          <a:lstStyle/>
          <a:p>
            <a:pPr eaLnBrk="1" hangingPunct="1"/>
            <a:r>
              <a:rPr lang="en-US" altLang="en-US" smtClean="0"/>
              <a:t>Mutable objects and aliasing</a:t>
            </a:r>
            <a:endParaRPr lang="en-GB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9750" y="981075"/>
            <a:ext cx="8064500" cy="55435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smtClean="0"/>
              <a:t>Mutable objects in Python can be subject to </a:t>
            </a:r>
            <a:r>
              <a:rPr lang="en-GB" altLang="en-US" sz="2000" i="1" smtClean="0"/>
              <a:t>aliasing.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a = [[0, 1, 2], [0, 1, 2]]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[[0, 1, 2], [0, 1, 2]]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b = a[1]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b[1] = 'hello'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'hello', 2]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[[0, 1, 2], [0, 'hello', 2]]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57175" y="-100013"/>
            <a:ext cx="8451850" cy="1431926"/>
          </a:xfrm>
        </p:spPr>
        <p:txBody>
          <a:bodyPr/>
          <a:lstStyle/>
          <a:p>
            <a:pPr eaLnBrk="1" hangingPunct="1"/>
            <a:r>
              <a:rPr lang="en-US" altLang="en-US" smtClean="0"/>
              <a:t>Aliasing - why?</a:t>
            </a:r>
            <a:endParaRPr lang="en-GB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467995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 smtClean="0"/>
              <a:t>Why would aliasing be useful in a programming language?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Efficiency - especially with "big" arrays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Sometimes you want to be able to assign a variable to a sub-component of another variable (such as a list, array, dictionary or more complex object) - and to </a:t>
            </a:r>
            <a:r>
              <a:rPr lang="en-GB" i="1" dirty="0" smtClean="0"/>
              <a:t>change</a:t>
            </a:r>
            <a:r>
              <a:rPr lang="en-GB" dirty="0" smtClean="0"/>
              <a:t> it.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algn="l" eaLnBrk="1" hangingPunct="1"/>
            <a:r>
              <a:rPr lang="en-GB" altLang="en-US" dirty="0" smtClean="0"/>
              <a:t>An example? (1)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8229600" cy="51847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dirty="0" smtClean="0"/>
              <a:t>Imagine you have a </a:t>
            </a:r>
            <a:r>
              <a:rPr lang="en-GB" altLang="en-US" dirty="0" smtClean="0"/>
              <a:t>massive</a:t>
            </a:r>
            <a:br>
              <a:rPr lang="en-GB" altLang="en-US" dirty="0" smtClean="0"/>
            </a:br>
            <a:r>
              <a:rPr lang="en-GB" altLang="en-US" dirty="0" smtClean="0"/>
              <a:t> </a:t>
            </a:r>
            <a:r>
              <a:rPr lang="en-GB" altLang="en-US" dirty="0" smtClean="0"/>
              <a:t>data array of temperatures: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4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fr-F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temps = [[14, 16, 34], [13, 15, 21]]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en-US" sz="12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dirty="0" err="1" smtClean="0"/>
              <a:t>Each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sub-list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contains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temperatures</a:t>
            </a:r>
            <a:r>
              <a:rPr lang="fr-FR" altLang="en-US" dirty="0" smtClean="0"/>
              <a:t> for a </a:t>
            </a:r>
            <a:r>
              <a:rPr lang="fr-FR" altLang="en-US" dirty="0" err="1" smtClean="0"/>
              <a:t>given</a:t>
            </a:r>
            <a:r>
              <a:rPr lang="fr-FR" altLang="en-US" dirty="0" smtClean="0"/>
              <a:t> longitude.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en-US" sz="16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dirty="0" err="1" smtClean="0"/>
              <a:t>Let's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assign</a:t>
            </a:r>
            <a:r>
              <a:rPr lang="fr-FR" altLang="en-US" dirty="0" smtClean="0"/>
              <a:t> a variable to the first </a:t>
            </a:r>
            <a:r>
              <a:rPr lang="fr-FR" altLang="en-US" dirty="0" err="1" smtClean="0"/>
              <a:t>sub-list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because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we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want</a:t>
            </a:r>
            <a:r>
              <a:rPr lang="fr-FR" altLang="en-US" dirty="0" smtClean="0"/>
              <a:t> to </a:t>
            </a:r>
            <a:r>
              <a:rPr lang="fr-FR" altLang="en-US" dirty="0" err="1" smtClean="0"/>
              <a:t>process</a:t>
            </a:r>
            <a:r>
              <a:rPr lang="fr-FR" altLang="en-US" dirty="0" smtClean="0"/>
              <a:t>/</a:t>
            </a:r>
            <a:r>
              <a:rPr lang="fr-FR" altLang="en-US" dirty="0" err="1" smtClean="0"/>
              <a:t>modify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it</a:t>
            </a:r>
            <a:r>
              <a:rPr lang="fr-FR" altLang="en-US" dirty="0" smtClean="0"/>
              <a:t>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fr-F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temp_lon_1 = temps[0]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31052"/>
              </p:ext>
            </p:extLst>
          </p:nvPr>
        </p:nvGraphicFramePr>
        <p:xfrm>
          <a:off x="5076056" y="620688"/>
          <a:ext cx="3960445" cy="14833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389924">
                  <a:extLst>
                    <a:ext uri="{9D8B030D-6E8A-4147-A177-3AD203B41FA5}">
                      <a16:colId xmlns:a16="http://schemas.microsoft.com/office/drawing/2014/main" val="2188079224"/>
                    </a:ext>
                  </a:extLst>
                </a:gridCol>
                <a:gridCol w="819402">
                  <a:extLst>
                    <a:ext uri="{9D8B030D-6E8A-4147-A177-3AD203B41FA5}">
                      <a16:colId xmlns:a16="http://schemas.microsoft.com/office/drawing/2014/main" val="3844447249"/>
                    </a:ext>
                  </a:extLst>
                </a:gridCol>
                <a:gridCol w="751119">
                  <a:extLst>
                    <a:ext uri="{9D8B030D-6E8A-4147-A177-3AD203B41FA5}">
                      <a16:colId xmlns:a16="http://schemas.microsoft.com/office/drawing/2014/main" val="1843879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GB" b="1" dirty="0" smtClean="0"/>
                        <a:t>Latitude</a:t>
                      </a:r>
                      <a:r>
                        <a:rPr lang="en-GB" b="1" baseline="0" dirty="0" smtClean="0"/>
                        <a:t> \ Longitude 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10°E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20°E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49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60°N</a:t>
                      </a:r>
                      <a:endParaRPr lang="en-GB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93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50°N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96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40°N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1995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An example? (2)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8229600" cy="51847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</a:t>
            </a:r>
            <a:r>
              <a:rPr lang="fr-FR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(temp_lon_1)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[14, 16, 34]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en-US" sz="12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mtClean="0"/>
              <a:t>Let's change some values and see the effect on the overall variable </a:t>
            </a:r>
            <a:r>
              <a:rPr lang="fr-FR" altLang="en-US" i="1" smtClean="0"/>
              <a:t>temps</a:t>
            </a:r>
            <a:r>
              <a:rPr lang="fr-FR" altLang="en-US" smtClean="0"/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en-US" sz="12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fr-FR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temp_lon_1[:2] = [</a:t>
            </a:r>
            <a:r>
              <a:rPr lang="fr-FR" alt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15, 17</a:t>
            </a:r>
            <a:r>
              <a:rPr lang="fr-FR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</a:t>
            </a:r>
            <a:r>
              <a:rPr lang="fr-FR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(temp_lon_1)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altLang="en-US" sz="2400" i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15, 17</a:t>
            </a:r>
            <a:r>
              <a:rPr lang="fr-FR" altLang="en-US" sz="24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34]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en-US" sz="1600" b="1" smtClean="0">
              <a:solidFill>
                <a:srgbClr val="00B05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</a:t>
            </a:r>
            <a:r>
              <a:rPr lang="fr-FR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(temps)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fr-FR" altLang="en-US" sz="2400" i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15, 17</a:t>
            </a:r>
            <a:r>
              <a:rPr lang="fr-FR" altLang="en-US" sz="2400" i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34], [13, 15, 21]]</a:t>
            </a:r>
            <a:endParaRPr lang="en-GB" altLang="en-US" sz="2400" i="1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Avoiding aliasing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8313" y="1341438"/>
            <a:ext cx="84248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37931725" indent="-37474525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+mn-lt"/>
              </a:rPr>
              <a:t>If I know I don't want to create an alias what can I do?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sz="1100" dirty="0" smtClean="0">
              <a:latin typeface="+mn-lt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en-US" sz="2800" dirty="0" smtClean="0">
                <a:latin typeface="+mn-lt"/>
              </a:rPr>
              <a:t>Python's 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lang="en-US" altLang="en-US" sz="2800" dirty="0" smtClean="0">
                <a:latin typeface="+mn-lt"/>
              </a:rPr>
              <a:t> function will make a full copy of an object to want to replicate.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68313" y="4437063"/>
            <a:ext cx="77025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import</a:t>
            </a:r>
            <a:r>
              <a:rPr lang="en-US" altLang="en-US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copy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new_obj = copy.deepcopy(my_obj)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35939</TotalTime>
  <Words>309</Words>
  <Application>Microsoft Office PowerPoint</Application>
  <PresentationFormat>On-screen Show (4:3)</PresentationFormat>
  <Paragraphs>62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Bahnschrift</vt:lpstr>
      <vt:lpstr>Calibri</vt:lpstr>
      <vt:lpstr>Courier New</vt:lpstr>
      <vt:lpstr>UKRI-stfc-nerc-ceda-ncas-nceo-Presentation-Template</vt:lpstr>
      <vt:lpstr>Python</vt:lpstr>
      <vt:lpstr>Mutable objects and aliasing</vt:lpstr>
      <vt:lpstr>Aliasing - why?</vt:lpstr>
      <vt:lpstr>An example? (1)</vt:lpstr>
      <vt:lpstr>An example? (2)</vt:lpstr>
      <vt:lpstr>Avoiding aliasing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Stephens, Ag (STFC,RAL,RALSP)</cp:lastModifiedBy>
  <cp:revision>81</cp:revision>
  <dcterms:created xsi:type="dcterms:W3CDTF">2014-02-27T16:12:17Z</dcterms:created>
  <dcterms:modified xsi:type="dcterms:W3CDTF">2019-11-20T16:17:36Z</dcterms:modified>
</cp:coreProperties>
</file>