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32" r:id="rId2"/>
    <p:sldId id="258" r:id="rId3"/>
    <p:sldId id="261" r:id="rId4"/>
    <p:sldId id="291" r:id="rId5"/>
    <p:sldId id="323" r:id="rId6"/>
    <p:sldId id="292" r:id="rId7"/>
    <p:sldId id="293" r:id="rId8"/>
    <p:sldId id="263" r:id="rId9"/>
    <p:sldId id="294" r:id="rId10"/>
    <p:sldId id="295" r:id="rId11"/>
    <p:sldId id="264" r:id="rId12"/>
    <p:sldId id="296" r:id="rId13"/>
    <p:sldId id="266" r:id="rId14"/>
    <p:sldId id="269" r:id="rId15"/>
    <p:sldId id="270" r:id="rId16"/>
    <p:sldId id="331" r:id="rId17"/>
    <p:sldId id="298" r:id="rId18"/>
    <p:sldId id="322" r:id="rId19"/>
    <p:sldId id="273" r:id="rId20"/>
    <p:sldId id="274" r:id="rId21"/>
    <p:sldId id="280" r:id="rId22"/>
    <p:sldId id="282" r:id="rId23"/>
    <p:sldId id="283" r:id="rId24"/>
    <p:sldId id="300" r:id="rId25"/>
    <p:sldId id="326" r:id="rId26"/>
    <p:sldId id="303" r:id="rId27"/>
    <p:sldId id="327" r:id="rId28"/>
    <p:sldId id="302" r:id="rId29"/>
    <p:sldId id="324" r:id="rId30"/>
    <p:sldId id="317" r:id="rId31"/>
    <p:sldId id="318" r:id="rId32"/>
    <p:sldId id="330" r:id="rId33"/>
    <p:sldId id="32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71" d="100"/>
          <a:sy n="71" d="100"/>
        </p:scale>
        <p:origin x="6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21/11/2019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ny-lin.com/pyintr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The fastest varying dimension is the last index. Thus, a 2-D array is indexed [row, col].</a:t>
            </a: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Slicing rules also work as applied for each dimension (e.g., a colon selects all elements in that dimension).</a:t>
            </a: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2.4], [1, 22, 4, 0.1, 5.3, -9],                  [3,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[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22, 4, 0.1]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(a,3)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 dirty="0">
                <a:cs typeface="Calibri" panose="020F0502020204030204" pitchFamily="34" charset="0"/>
              </a:rPr>
              <a:t>much else exists only as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np.average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sz="2800" dirty="0"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 dirty="0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 dirty="0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15388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dirty="0"/>
              <a:t>Johnny Lin</a:t>
            </a:r>
            <a:r>
              <a:rPr lang="en-GB" altLang="en-US" sz="2800" dirty="0"/>
              <a:t> </a:t>
            </a:r>
            <a:r>
              <a:rPr lang="en-GB" altLang="en-US" sz="2800" dirty="0" smtClean="0"/>
              <a:t>wrote </a:t>
            </a:r>
            <a:r>
              <a:rPr lang="en-GB" altLang="en-US" sz="2800" dirty="0"/>
              <a:t>a great python/atmospheric science </a:t>
            </a:r>
            <a:r>
              <a:rPr lang="en-GB" altLang="en-US" sz="2800" dirty="0" smtClean="0"/>
              <a:t>book </a:t>
            </a:r>
            <a:r>
              <a:rPr lang="en-GB" altLang="en-US" sz="2800" dirty="0"/>
              <a:t>with exercises, examples, presentations, books etc</a:t>
            </a:r>
            <a:r>
              <a:rPr lang="en-GB" altLang="en-US" sz="28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 smtClean="0"/>
              <a:t>It is Python 2 however.</a:t>
            </a: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dirty="0">
                <a:cs typeface="Courier New" panose="02070309020205020404" pitchFamily="49" charset="0"/>
              </a:rPr>
            </a:br>
            <a:r>
              <a:rPr lang="en-GB" altLang="en-US" sz="2800" dirty="0">
                <a:cs typeface="Courier New" panose="02070309020205020404" pitchFamily="49" charset="0"/>
              </a:rPr>
              <a:t>from...</a:t>
            </a:r>
            <a:endParaRPr lang="en-GB" altLang="en-US" sz="2800" dirty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3200" dirty="0">
                <a:cs typeface="Calibri" panose="020F0502020204030204" pitchFamily="34" charset="0"/>
                <a:hlinkClick r:id="rId3"/>
              </a:rPr>
              <a:t>https://www.johnny-lin.com/pyintro</a:t>
            </a:r>
            <a:r>
              <a:rPr lang="en-GB" altLang="en-US" sz="3200" dirty="0" smtClean="0">
                <a:cs typeface="Calibri" panose="020F0502020204030204" pitchFamily="34" charset="0"/>
                <a:hlinkClick r:id="rId3"/>
              </a:rPr>
              <a:t>/</a:t>
            </a:r>
            <a:endParaRPr lang="en-GB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/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8"/>
            <a:ext cx="8229600" cy="553998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sz="4000" b="1" spc="-109" dirty="0"/>
              <a:t>Constructing Masked </a:t>
            </a:r>
            <a:r>
              <a:rPr lang="en-GB" sz="4000" b="1" spc="-109" dirty="0" smtClean="0"/>
              <a:t>Arrays </a:t>
            </a:r>
            <a:r>
              <a:rPr lang="en-GB" sz="4000" b="1" spc="-109" dirty="0"/>
              <a:t>3</a:t>
            </a:r>
            <a:endParaRPr sz="4000"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=...,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=...,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b="1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b="1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669227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dirty="0"/>
              <a:t> is a powerful array handling package that provides the array handling functionality of IDL, </a:t>
            </a:r>
            <a:r>
              <a:rPr lang="en-US" altLang="en-US" sz="2800" dirty="0" err="1"/>
              <a:t>Matlab</a:t>
            </a:r>
            <a:r>
              <a:rPr lang="en-US" altLang="en-US" sz="2800" dirty="0"/>
              <a:t>, Fortran 90 etc.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Masked arrays extend the functionality by providing support for "bad values</a:t>
            </a:r>
            <a:r>
              <a:rPr lang="en-US" altLang="en-US" sz="2800" dirty="0" smtClean="0">
                <a:cs typeface="Calibri" panose="020F0502020204030204" pitchFamily="34" charset="0"/>
              </a:rPr>
              <a:t>".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 smtClean="0">
                <a:cs typeface="Calibri" panose="020F0502020204030204" pitchFamily="34" charset="0"/>
              </a:rPr>
              <a:t>Other libraries, such as Pandas, netCDF4, cf-python, iris and Xarray all use </a:t>
            </a:r>
            <a:r>
              <a:rPr lang="en-US" altLang="en-US" sz="2800" dirty="0" err="1" smtClean="0">
                <a:cs typeface="Calibri" panose="020F0502020204030204" pitchFamily="34" charset="0"/>
              </a:rPr>
              <a:t>NumPy</a:t>
            </a:r>
            <a:r>
              <a:rPr lang="en-US" altLang="en-US" sz="2800" dirty="0" smtClean="0">
                <a:cs typeface="Calibri" panose="020F0502020204030204" pitchFamily="34" charset="0"/>
              </a:rPr>
              <a:t>.</a:t>
            </a:r>
            <a:endParaRPr lang="en-US" altLang="en-US" sz="28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  dtype = np.int32)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3936</TotalTime>
  <Words>1559</Words>
  <Application>Microsoft Office PowerPoint</Application>
  <PresentationFormat>On-screen Show (4:3)</PresentationFormat>
  <Paragraphs>219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Gothic</vt:lpstr>
      <vt:lpstr>Arial</vt:lpstr>
      <vt:lpstr>Calibri</vt:lpstr>
      <vt:lpstr>Courier New</vt:lpstr>
      <vt:lpstr>Tahoma</vt:lpstr>
      <vt:lpstr>Wingdings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 </vt:lpstr>
      <vt:lpstr>General array operations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Stephens, Ag (STFC,RAL,RALSP)</cp:lastModifiedBy>
  <cp:revision>154</cp:revision>
  <dcterms:created xsi:type="dcterms:W3CDTF">2014-03-03T17:46:53Z</dcterms:created>
  <dcterms:modified xsi:type="dcterms:W3CDTF">2019-11-21T15:17:23Z</dcterms:modified>
</cp:coreProperties>
</file>