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0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94579" autoAdjust="0"/>
  </p:normalViewPr>
  <p:slideViewPr>
    <p:cSldViewPr>
      <p:cViewPr varScale="1">
        <p:scale>
          <a:sx n="61" d="100"/>
          <a:sy n="61" d="100"/>
        </p:scale>
        <p:origin x="2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21/11/2019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4</a:t>
            </a:fld>
            <a:endParaRPr lang="en-GB" altLang="en-US" smtClean="0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5</a:t>
            </a:fld>
            <a:endParaRPr lang="en-GB" altLang="en-US" smtClean="0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6</a:t>
            </a:fld>
            <a:endParaRPr lang="en-GB" altLang="en-US" smtClean="0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7</a:t>
            </a:fld>
            <a:endParaRPr lang="en-GB" altLang="en-US" smtClean="0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8</a:t>
            </a:fld>
            <a:endParaRPr lang="en-GB" altLang="en-US" smtClean="0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9</a:t>
            </a:fld>
            <a:endParaRPr lang="en-GB" altLang="en-US" smtClean="0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11</a:t>
            </a:fld>
            <a:endParaRPr lang="en-GB" altLang="en-US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21/11/2019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21/11/2019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21/11/2019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</a:t>
            </a:r>
            <a:r>
              <a:rPr lang="en-GB" sz="1400" dirty="0" smtClean="0">
                <a:latin typeface="+mn-lt"/>
                <a:cs typeface="+mn-cs"/>
              </a:rPr>
              <a:t>Iwi and </a:t>
            </a:r>
            <a:r>
              <a:rPr lang="en-GB" sz="1400" smtClean="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 smtClean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dirty="0"/>
              <a:t>Set </a:t>
            </a:r>
            <a:r>
              <a:rPr lang="en-GB" altLang="en-US" sz="3200" dirty="0" smtClean="0"/>
              <a:t>combiners</a:t>
            </a:r>
            <a:endParaRPr lang="en-GB" altLang="en-US" sz="3200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</a:t>
            </a:r>
            <a:r>
              <a:rPr lang="en-GB" sz="2400" dirty="0" smtClean="0"/>
              <a:t>will </a:t>
            </a:r>
            <a:r>
              <a:rPr lang="en-GB" sz="2400" b="1" dirty="0" smtClean="0"/>
              <a:t>ONLY</a:t>
            </a:r>
            <a:r>
              <a:rPr lang="en-GB" sz="2400" dirty="0" smtClean="0"/>
              <a:t> work </a:t>
            </a:r>
            <a:r>
              <a:rPr lang="en-GB" sz="2400" dirty="0"/>
              <a:t>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 smtClean="0"/>
              <a:t>equivalent </a:t>
            </a:r>
            <a:r>
              <a:rPr lang="en-GB" sz="2400" dirty="0"/>
              <a:t>methods </a:t>
            </a:r>
            <a:r>
              <a:rPr lang="en-GB" sz="2400" dirty="0" smtClean="0"/>
              <a:t>will work with anything </a:t>
            </a:r>
            <a:r>
              <a:rPr lang="en-GB" sz="2400" dirty="0"/>
              <a:t>you can loop </a:t>
            </a:r>
            <a:r>
              <a:rPr lang="en-GB" sz="2400" dirty="0" smtClean="0"/>
              <a:t>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set1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{ 2, 3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set2 =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 3, 4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( 3, 4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 smtClean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</a:p>
        </p:txBody>
      </p:sp>
      <p:sp>
        <p:nvSpPr>
          <p:cNvPr id="2" name="Left Arrow 1"/>
          <p:cNvSpPr/>
          <p:nvPr/>
        </p:nvSpPr>
        <p:spPr>
          <a:xfrm>
            <a:off x="5508104" y="3933056"/>
            <a:ext cx="2880320" cy="9361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FAILS</a:t>
            </a:r>
            <a:endParaRPr lang="en-GB" dirty="0"/>
          </a:p>
        </p:txBody>
      </p:sp>
      <p:sp>
        <p:nvSpPr>
          <p:cNvPr id="5" name="Left Arrow 4"/>
          <p:cNvSpPr/>
          <p:nvPr/>
        </p:nvSpPr>
        <p:spPr>
          <a:xfrm>
            <a:off x="5508104" y="5053653"/>
            <a:ext cx="2880320" cy="93610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SUCCEEDS</a:t>
            </a:r>
            <a:endParaRPr lang="en-GB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 smtClean="0"/>
              <a:t>A type of </a:t>
            </a:r>
            <a:r>
              <a:rPr lang="en-GB" altLang="en-US" sz="2400" u="sng" smtClean="0"/>
              <a:t>collection</a:t>
            </a:r>
            <a:r>
              <a:rPr lang="en-GB" altLang="en-US" sz="2400" smtClean="0"/>
              <a:t> (as are lists and tuples). </a:t>
            </a:r>
          </a:p>
          <a:p>
            <a:pPr eaLnBrk="1" hangingPunct="1"/>
            <a:endParaRPr lang="en-GB" altLang="en-US" sz="1400" smtClean="0"/>
          </a:p>
          <a:p>
            <a:pPr eaLnBrk="1" hangingPunct="1"/>
            <a:r>
              <a:rPr lang="en-GB" altLang="en-US" sz="2400" smtClean="0"/>
              <a:t>Main differences from a list:</a:t>
            </a:r>
          </a:p>
          <a:p>
            <a:pPr lvl="1" eaLnBrk="1" hangingPunct="1"/>
            <a:r>
              <a:rPr lang="en-GB" altLang="en-US" u="sng" smtClean="0">
                <a:cs typeface="DejaVu Sans" pitchFamily="34" charset="0"/>
              </a:rPr>
              <a:t>Unordered</a:t>
            </a:r>
            <a:r>
              <a:rPr lang="en-GB" altLang="en-US" smtClean="0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 smtClean="0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 smtClean="0"/>
              <a:t>printing / looping over set gives elements in no particular order</a:t>
            </a:r>
          </a:p>
          <a:p>
            <a:pPr eaLnBrk="1" hangingPunct="1"/>
            <a:endParaRPr lang="en-GB" altLang="en-US" sz="1600" smtClean="0">
              <a:cs typeface="DejaVu Sans" pitchFamily="34" charset="0"/>
            </a:endParaRPr>
          </a:p>
          <a:p>
            <a:pPr eaLnBrk="1" hangingPunct="1"/>
            <a:r>
              <a:rPr lang="en-GB" altLang="en-US" sz="2400" smtClean="0">
                <a:cs typeface="DejaVu Sans" pitchFamily="34" charset="0"/>
              </a:rPr>
              <a:t>Collection of </a:t>
            </a:r>
            <a:r>
              <a:rPr lang="en-GB" altLang="en-US" sz="2400" u="sng" smtClean="0">
                <a:cs typeface="DejaVu Sans" pitchFamily="34" charset="0"/>
              </a:rPr>
              <a:t>distinct</a:t>
            </a:r>
            <a:r>
              <a:rPr lang="en-GB" altLang="en-US" sz="2400" smtClean="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 smtClean="0">
                <a:cs typeface="DejaVu Sans" pitchFamily="34" charset="0"/>
              </a:rPr>
              <a:t>The same element can only appear once.</a:t>
            </a:r>
            <a:r>
              <a:rPr lang="en-GB" altLang="en-US" sz="2600" smtClean="0">
                <a:cs typeface="DejaVu Sans" pitchFamily="34" charset="0"/>
              </a:rPr>
              <a:t/>
            </a:r>
            <a:br>
              <a:rPr lang="en-GB" altLang="en-US" sz="2600" smtClean="0">
                <a:cs typeface="DejaVu Sans" pitchFamily="34" charset="0"/>
              </a:rPr>
            </a:br>
            <a:endParaRPr lang="en-GB" altLang="en-US" sz="1600" smtClean="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 smtClean="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Note: entries are </a:t>
            </a:r>
            <a:r>
              <a:rPr lang="en-US" altLang="en-US" sz="2800" i="1" dirty="0">
                <a:latin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</a:rPr>
              <a:t> 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34098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</a:t>
            </a:r>
            <a:r>
              <a:rPr lang="en-GB" sz="2400" dirty="0" smtClean="0"/>
              <a:t>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We </a:t>
            </a:r>
            <a:r>
              <a:rPr lang="en-GB" sz="2400" dirty="0"/>
              <a:t>want to ask questions such </a:t>
            </a:r>
            <a:r>
              <a:rPr lang="en-GB" sz="2400" dirty="0" smtClean="0"/>
              <a:t>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which </a:t>
            </a:r>
            <a:r>
              <a:rPr lang="en-GB" dirty="0">
                <a:cs typeface="DejaVu Sans" pitchFamily="2"/>
              </a:rPr>
              <a:t>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</a:t>
            </a:r>
            <a:r>
              <a:rPr lang="en-GB" dirty="0" smtClean="0">
                <a:cs typeface="DejaVu Sans" pitchFamily="2"/>
              </a:rPr>
              <a:t>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which </a:t>
            </a:r>
            <a:r>
              <a:rPr lang="en-GB" dirty="0">
                <a:cs typeface="DejaVu Sans" pitchFamily="2"/>
              </a:rPr>
              <a:t>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</a:t>
            </a:r>
            <a:r>
              <a:rPr lang="en-GB" dirty="0" smtClean="0">
                <a:cs typeface="DejaVu Sans" pitchFamily="2"/>
              </a:rPr>
              <a:t>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We </a:t>
            </a:r>
            <a:r>
              <a:rPr lang="en-GB" sz="2400" dirty="0"/>
              <a:t>can store information in sets, e.g</a:t>
            </a:r>
            <a:r>
              <a:rPr lang="en-GB" sz="2400" dirty="0" smtClean="0"/>
              <a:t>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the </a:t>
            </a:r>
            <a:r>
              <a:rPr lang="en-GB" dirty="0">
                <a:cs typeface="DejaVu Sans" pitchFamily="2"/>
              </a:rPr>
              <a:t>set of sites that have wind </a:t>
            </a:r>
            <a:r>
              <a:rPr lang="en-GB" dirty="0" smtClean="0">
                <a:cs typeface="DejaVu Sans" pitchFamily="2"/>
              </a:rPr>
              <a:t>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the </a:t>
            </a:r>
            <a:r>
              <a:rPr lang="en-GB" dirty="0">
                <a:cs typeface="DejaVu Sans" pitchFamily="2"/>
              </a:rPr>
              <a:t>set of sites that have temperature </a:t>
            </a:r>
            <a:r>
              <a:rPr lang="en-GB" dirty="0" smtClean="0">
                <a:cs typeface="DejaVu Sans" pitchFamily="2"/>
              </a:rPr>
              <a:t>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 smtClean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Answer </a:t>
            </a:r>
            <a:r>
              <a:rPr lang="en-GB" sz="2400" dirty="0"/>
              <a:t>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r>
              <a:rPr lang="en-GB" i="1" dirty="0">
                <a:latin typeface="Liberation Sans" pitchFamily="18"/>
                <a:cs typeface="DejaVu Sans" pitchFamily="2"/>
              </a:rPr>
              <a:t/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dirty="0" smtClean="0">
                <a:cs typeface="Courier New" panose="02070309020205020404" pitchFamily="49" charset="0"/>
              </a:rPr>
              <a:t>← NB not ordered</a:t>
            </a:r>
            <a:br>
              <a:rPr lang="en-GB" altLang="en-US" sz="2400" dirty="0" smtClean="0">
                <a:cs typeface="Courier New" panose="02070309020205020404" pitchFamily="49" charset="0"/>
              </a:rPr>
            </a:b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altLang="en-US" sz="2400" dirty="0" smtClean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  <a:endParaRPr lang="en-GB" sz="20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 smtClean="0"/>
              <a:t>Note 'h' </a:t>
            </a:r>
            <a:r>
              <a:rPr lang="en-GB" sz="2540" dirty="0"/>
              <a:t>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</a:t>
            </a:r>
            <a:r>
              <a:rPr lang="en-GB" sz="2540" dirty="0" smtClean="0"/>
              <a:t>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</a:t>
            </a: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= set</a:t>
            </a:r>
            <a:r>
              <a:rPr lang="en-GB" sz="25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('ichthyosaur')</a:t>
            </a:r>
            <a:endParaRPr lang="en-GB" sz="2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</a:t>
            </a:r>
            <a:r>
              <a:rPr lang="en-GB" dirty="0" smtClean="0"/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6316</TotalTime>
  <Words>305</Words>
  <Application>Microsoft Office PowerPoint</Application>
  <PresentationFormat>On-screen Show (4:3)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Unicode MS</vt:lpstr>
      <vt:lpstr>Calibri</vt:lpstr>
      <vt:lpstr>Courier</vt:lpstr>
      <vt:lpstr>Courier New</vt:lpstr>
      <vt:lpstr>DejaVu Sans</vt:lpstr>
      <vt:lpstr>Droid Sans Fallback</vt:lpstr>
      <vt:lpstr>Liberation Sans</vt:lpstr>
      <vt:lpstr>Nimbus Sans L</vt:lpstr>
      <vt:lpstr>StarSymbol</vt:lpstr>
      <vt:lpstr>Times New Roman</vt:lpstr>
      <vt:lpstr>UKRI-stfc-nerc-ceda-ncas-nceo-Presentation-Template</vt:lpstr>
      <vt:lpstr>Python</vt:lpstr>
      <vt:lpstr>Sets in Python</vt:lpstr>
      <vt:lpstr>PowerPoint Presentation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Stephens, Ag (STFC,RAL,RALSP)</cp:lastModifiedBy>
  <cp:revision>73</cp:revision>
  <dcterms:created xsi:type="dcterms:W3CDTF">2014-02-27T15:02:47Z</dcterms:created>
  <dcterms:modified xsi:type="dcterms:W3CDTF">2019-11-21T17:56:01Z</dcterms:modified>
</cp:coreProperties>
</file>