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ink/ink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7"/>
  </p:notesMasterIdLst>
  <p:sldIdLst>
    <p:sldId id="256" r:id="rId2"/>
    <p:sldId id="543" r:id="rId3"/>
    <p:sldId id="545" r:id="rId4"/>
    <p:sldId id="544" r:id="rId5"/>
    <p:sldId id="271" r:id="rId6"/>
    <p:sldId id="273" r:id="rId7"/>
    <p:sldId id="305" r:id="rId8"/>
    <p:sldId id="275" r:id="rId9"/>
    <p:sldId id="276" r:id="rId10"/>
    <p:sldId id="277" r:id="rId11"/>
    <p:sldId id="524" r:id="rId12"/>
    <p:sldId id="525" r:id="rId13"/>
    <p:sldId id="526" r:id="rId14"/>
    <p:sldId id="527" r:id="rId15"/>
    <p:sldId id="528" r:id="rId16"/>
    <p:sldId id="529" r:id="rId17"/>
    <p:sldId id="546" r:id="rId18"/>
    <p:sldId id="531" r:id="rId19"/>
    <p:sldId id="549" r:id="rId20"/>
    <p:sldId id="547" r:id="rId21"/>
    <p:sldId id="548" r:id="rId22"/>
    <p:sldId id="520" r:id="rId23"/>
    <p:sldId id="516" r:id="rId24"/>
    <p:sldId id="517" r:id="rId25"/>
    <p:sldId id="521"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3" autoAdjust="0"/>
    <p:restoredTop sz="87483" autoAdjust="0"/>
  </p:normalViewPr>
  <p:slideViewPr>
    <p:cSldViewPr snapToGrid="0">
      <p:cViewPr varScale="1">
        <p:scale>
          <a:sx n="60" d="100"/>
          <a:sy n="60" d="100"/>
        </p:scale>
        <p:origin x="1176" y="56"/>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44.576"/>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 78 16383,'91'-4'0,"7"2"0,-21-1 0,19 3 0,-12 0 0,-5 0 0,-15 0 0,-18-2 0,-11 2 0,-5-2 0,-5 1 0,-2-2 0,3-1 0,-5 0 0,1 0 0,-8 0 0,-1 3 0,4-2 0,-3 2 0,6-1 0,-3 1 0,3 0 0,-4 3 0,0-2 0,0-2 0,3 2 0,4-3 0,3 2 0,3-4 0,6 4 0,0-5 0,-4 6 0,-3-3 0,-5 2 0,0 0 0,8-1 0,0 1 0,-2 1 0,10 0 0,-5 2 0,10 0 0,-4-2 0,-7 2 0,-1-2 0,-6 0 0,0 0 0,3-2 0,0 2 0,8-2 0,5 0 0,0 1 0,4-1 0,-8 0 0,6 2 0,-6-2 0,6 2 0,-3 0 0,0 0 0,8-2 0,-4 1 0,11-1 0,5 2 0,5 0 0,-5 4 0,9-1 0,-10 4 0,3 0 0,-2-4 0,-11 5 0,-3-7 0,-6 3 0,-1-2 0,-10 0 0,4 0 0,-7 2 0,5-4 0,-10 2 0,6-2 0,-9 1 0,2 0 0,-3 0 0,-5-1 0,7 0 0,-4 2 0,14-2 0,1 3 0,12 0 0,1-1 0,6 2 0,7-1 0,-3-1 0,7 5 0,3-2 0,-6 3 0,18-1 0,-5-4 0,11 2 0,-8-2 0,-11 0 0,-22-1 0,-16-2 0,-18 1 0,-41-21 0,24 16 0,-27-17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48.556"/>
    </inkml:context>
    <inkml:brush xml:id="br0">
      <inkml:brushProperty name="width" value="0.1" units="cm"/>
      <inkml:brushProperty name="height" value="0.1" units="cm"/>
      <inkml:brushProperty name="color" value="#AE198D"/>
      <inkml:brushProperty name="inkEffects" value="galaxy"/>
      <inkml:brushProperty name="anchorX" value="-19707.03516"/>
      <inkml:brushProperty name="anchorY" value="-19346.75586"/>
      <inkml:brushProperty name="scaleFactor" value="0.5"/>
    </inkml:brush>
  </inkml:definitions>
  <inkml:trace contextRef="#ctx0" brushRef="#br0">1 145 24575,'22'-4'0,"15"0"0,13-1 0,25-3 0,9 2 0,-28 3 0,4 1-336,5-1 1,2 0 335,7 1 0,1 0 0,3 0 0,-1 0 0,-12-1 0,-1 0 0,8 1 0,-1 0 0,-11 0 0,-1-2 0,4 0 0,0-1 82,-6 2 1,-3-1-83,37-4 0,-14 5 0,0-2 0,-7 0 0,8 1 506,-18-1-506,0 5 0,-15 0 0,1 0 0,-5 0 0,-3 0 0,-5 0 0,-2 0 0,-7 0 0,0 0 0,-2 0 0,-5 0 0,3 0 0,-10 0 0,-6 0 0,-6-4 0,-16-9 0,12 6 0,-10-5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56.240"/>
    </inkml:context>
    <inkml:brush xml:id="br0">
      <inkml:brushProperty name="width" value="0.1" units="cm"/>
      <inkml:brushProperty name="height" value="0.1" units="cm"/>
      <inkml:brushProperty name="color" value="#FFFFFF"/>
    </inkml:brush>
  </inkml:definitions>
  <inkml:trace contextRef="#ctx0" brushRef="#br0">413 6 24575,'-26'4'0,"-7"-1"0,-15 7 0,5-1 0,-3 4 0,6 2 0,-8-1 0,0 1 0,6-4 0,15-3 0,16-4 0,11-2 0,35-2 0,31 0 0,6-1 0,24 0 0,5 0 0,-13 0 0,5 1 0,-1-1 0,-8 1 0,12-1 0,-5 0 0,-24 0 0,-12 1 0,-63-4 0,-47-5 0,4 2 0,-6-2 0,-23-3 0,-6-1-423,-6 3 1,0 0 422,10 0 0,4 1 0,15 5 0,8 1 0,6 0 0,28 5 0,27-2 0,12 1 0,6-1 0,0 0 845,-7 0-845,-11 0 0,-24-1 0,5 0 0,-10-2 0,19 3 0,24 1 0,-3 2 0,20 0 0,-4 1 0,0 0 0,-4 0 0,-14-5 0,-13-4 0,-3-1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0.631"/>
    </inkml:context>
    <inkml:brush xml:id="br0">
      <inkml:brushProperty name="width" value="0.35" units="cm"/>
      <inkml:brushProperty name="height" value="0.35" units="cm"/>
      <inkml:brushProperty name="color" value="#FFFFFF"/>
    </inkml:brush>
  </inkml:definitions>
  <inkml:trace contextRef="#ctx0" brushRef="#br0">346 143 24575,'-22'24'0,"2"0"0,-2 1 0,-1 4 0,0-2 0,0 1 0,10-6 0,3-6 0,3 0 0,3-5 0,0-2 0,2-40 0,0 9 0,0-33 0,2 21 0,0 1 0,0 0 0,0 2 0,0 10 0,0 4 0,0 9 0,-8 34 0,-2-4 0,-5 24 0,0-9 0,3-1 0,1-1 0,3-3 0,4-9 0,1-8 0,2-8 0,-3 3 0,0 0 0,-1 5 0,-1-2 0,-1 0 0,2-1 0,-2-3 0,4 1 0,0-4 0,-1 4 0,0-3 0,-2 0 0,0 0 0,-1 4 0,2-2 0,1 5 0,3-4 0,1-2 0,0 2 0,0-3 0,6 3 0,-1-4 0,6-1 0,1-2 0,0-1 0,2 1 0,3-1 0,-2 1 0,5 0 0,1-1 0,0 1 0,5-2 0,-9 0 0,3-1 0,-6 1 0,-1 0 0,-4 0 0,-1-1 0,1 0 0,0 0 0,4 0 0,-1 2 0,8-4 0,1 2 0,5-3 0,1 2 0,-4 1 0,0 0 0,-5 0 0,-1 0 0,-3 0 0,5 0 0,4 0 0,1 0 0,9 0 0,-5 0 0,1 1 0,-3 0 0,-8 0 0,2-1 0,-3 0 0,2 2 0,-2-2 0,-2 1 0,8 1 0,-1-1 0,4 0 0,5-1 0,-9 0 0,1 0 0,-5 0 0,0 2 0,-3-2 0,-1 2 0,-4-2 0,-3 0 0,5 0 0,7 0 0,6 0 0,15 0 0,2 0 0,3 0 0,1 0 0,-2 0 0,-2 0 0,-4 0 0,-4 0 0,-10 0 0,7 0 0,-7 0 0,7-2 0,-4 1 0,7 0 0,-1-1 0,5 1 0,12-1 0,3 0 0,8-1 0,-3 1 0,-8 0 0,-6 2 0,-11 0 0,-9-2 0,-10 2 0,-6-2 0,-54-11 0,2 10 0,-54-13 0,48 12 0,-1 1 0,0-2 0,-1-2 0,-5 3 0,-1-2 0,-2-6 0,2 0 0,8 5 0,1 1 0,-6-5 0,1 0 0,-26-2 0,16 5 0,24 1 0,19 5 0,12 0 0,3 2 0,-6 0 0,-11 0 0,-10-2 0,-11 0 0,-10-1 0,5-1 0,1 2 0,20 0 0,10 0 0,13 0 0,-4-1 0,3-4 0,-4 2 0,2-1 0,1 2 0,4-6 0,5-1 0,7-4 0,6 5 0,8 0 0,-3 5 0,13-2 0,2 1 0,10 3 0,-6-3 0,3 6 0,-14-2 0,0 2 0,-5 0 0,7 1 0,1 0 0,4-2 0,-1 1 0,-8-2 0,6 2 0,-5 0 0,4 0 0,-4 0 0,4-2 0,-1 0 0,-1 0 0,5 0 0,-4 2 0,3 2 0,3-2 0,0 2 0,11-2 0,0 0 0,-2 2 0,3-2 0,-6 2 0,2 0 0,-3 0 0,2 0 0,-4 0 0,7-2 0,-2 2 0,3-1 0,6 3 0,1-4 0,-1 2 0,-5-2 0,-2 0 0,-5 0 0,3 0 0,3 0 0,0 0 0,0 0 0,2-2 0,2 2 0,2-2 0,4 4 0,-4-2 0,7 4 0,-8-3 0,15 6 0,-12-6 0,13 4 0,-10-8 0,6 3 0,-15-2 0,9 2 0,-12-2 0,9-1 0,-7 0 0,5 1 0,-14 1 0,-4-1 0,-5-1 0,-3 0 0,5 2 0,3-2 0,-5 2 0,2-1 0,-6 2 0,0 0 0,3 0 0,0 0 0,9 0 0,-2 0 0,-4-1 0,7 0 0,-11-2 0,17 1 0,-11-1 0,1 1 0,-7 2 0,1 0 0,4 0 0,5 0 0,-3 0 0,-3 0 0,-6-1 0,3 0 0,-5 0 0,10 1 0,4 0 0,6-2 0,9-1 0,-10 0 0,8 1 0,-9 2 0,2 0 0,-6 0 0,-9 0 0,-9 0 0,-7-1 0,-2 0 0,-4 0 0,6 1 0,-2 0 0,6 0 0,5 0 0,3 0 0,4 0 0,3-2 0,0 0 0,1-1 0,7 2 0,1-2 0,6 1 0,0-1 0,0 1 0,-14 2 0,3 0 0,-11-1 0,1 0 0,-1-1 0,-4 2 0,2 0 0,-5 0 0,5-1 0,-4 0 0,4-2 0,-5 3 0,7-2 0,-7 2 0,12 0 0,-7 0 0,8 0 0,1 0 0,1 0 0,-5 0 0,2 0 0,3 0 0,6 2 0,10-2 0,-4-2 0,2 1 0,-6-2 0,2 3 0,-4 0 0,-4 0 0,-3 0 0,-6 0 0,-3 0 0,5 0 0,-6-2 0,6 2 0,-4-4 0,7 4 0,7-2 0,-1 2 0,3 0 0,-11 0 0,-3 2 0,-3-2 0,0 2 0,-4-2 0,6 0 0,2 0 0,8 0 0,2 1 0,5 0 0,-8 1 0,11-2 0,-3 0 0,11 0 0,0 0 0,4-3 0,-1 3 0,-2-4 0,2 3 0,-3-1 0,8 2 0,-9 0 0,-2 0 0,-12 0 0,2 0 0,-1 0 0,0 0 0,-5 0 0,0 0 0,2-2 0,2 2 0,3-2 0,2 2 0,-3-4 0,0 3 0,-5-3 0,-5 2 0,-2 2 0,1-2 0,-2 1 0,2-2 0,0-1 0,-3-3 0,11 2 0,5 0 0,0 3 0,2 2 0,-4 0 0,-1-2 0,5-1 0,5-2 0,6 3 0,10 0 0,5 2 0,0 0 0,-11 0 0,-3 0 0,-6 0 0,1 0 0,2 0 0,7-3 0,-10 3 0,20 0 0,2 0 0,12 5 0,10-4 0,-7 1 0,7-2 0,-18 0 0,8 0 0,-18-2 0,-4 1 0,-11-3 0,-15 2 0,-10-2 0,-9 3 0,-3-1 0,2 2 0,-2 0 0,3 0 0,0 0 0,12-2 0,4 2 0,14-2 0,-5 0 0,1 1 0,-8-3 0,-5 4 0,-8-3 0,-10 2 0,-3 0 0,0 1 0,5 0 0,12-2 0,2-2 0,14-3 0,-2 2 0,23-6 0,-2 7 0,13-4 0,-1 3 0,0 2 0,-6 0 0,-2 1 0,-17 0 0,-8 0 0,-14-1 0,-3 1 0,-4 2 0,1 0 0,2 0 0,-3 0 0,1 0 0,1 0 0,-1-1 0,6 0 0,0-2 0,4 3 0,2-4 0,-3 3 0,5 0 0,-11-1 0,-3 2 0,-11-2 0,-4 2 0,7 0 0,-4 0 0,4 0 0,-3 0 0,6 0 0,10 0 0,13 0 0,7 0 0,2 0 0,-8 0 0,-15-1 0,-11 0 0,-10 0 0,8 2 0,-3 0 0,6 2 0,-3-2 0,-3 3 0,2-3 0,-1 4 0,-2-5 0,4 5 0,-9 6 0,2-3 0,-5 8 0,1-9 0,0 2 0,0 2 0,0 0 0,0 1 0,0-4 0,0 0 0,0 2 0,0 0 0,0-2 0,0 3 0,0-5 0,0 8 0,0-3 0,0 4 0,0-4 0,1 1 0,0-2 0,0 1 0,-1-3 0,0 3 0,0-4 0,0 4 0,1-3 0,0 0 0,2 6 0,-3-7 0,3 6 0,-3-6 0,2 1 0,-1 4 0,1-4 0,0 2 0,1 0 0,-2-3 0,4 3 0,-1 0 0,-1-3 0,0 4 0,-2-3 0,-18-7 0,-3 2 0,-18-9 0,3 4 0,6 1 0,0 2 0,0-2 0,5 2 0,-2 1 0,9-2 0,2 2 0,1-2 0,4 0 0,-2 0 0,3 0 0,1 0 0,-2 0 0,-1 0 0,-2 1 0,-4-1 0,3 2 0,-3-1 0,8 0 0,-4 0 0,6-1 0,-6 0 0,3 1 0,-9 0 0,4 2 0,-8-3 0,-1 2 0,-2-2 0,-1 1 0,4 0 0,0 0 0,4-1 0,-1 0 0,4 2 0,-4-2 0,-4 2 0,-11-2 0,-2 0 0,-11 0 0,3 0 0,-5 0 0,5 1 0,-3-2 0,16 2 0,-9-3 0,10 2 0,-7 0 0,5-2 0,4 2 0,1-2 0,6 2 0,-6 0 0,4-2 0,-7 2 0,-7-2 0,-4 2 0,-2 0 0,5 0 0,7 0 0,3 0 0,9 0 0,0 0 0,5-1 0,-3 0 0,-6 2 0,-6-1 0,-8 2 0,-3 0 0,2-2 0,4 2 0,6-2 0,7 0 0,-3 0 0,3 0 0,1 0 0,0 0 0,0 0 0,-3 0 0,-8-2 0,-4 2 0,-7-2 0,1 2 0,-8 0 0,3 0 0,-1 0 0,2 0 0,4 0 0,2 0 0,9 0 0,-5 0 0,3-2 0,-11 0 0,2-1 0,4 1 0,9 0 0,3 2 0,7-2 0,-3 2 0,3 0 0,-1 0 0,-3 0 0,-6 0 0,-12 0 0,-11 0 0,-10-2 0,-7 2 0,-1-3 0,15 3 0,-14 0 0,21 0 0,-16 0 0,10 0 0,-2 0 0,13 0 0,-5-2 0,7 0 0,-7-1 0,1 1 0,-2 2 0,12 0 0,-3 0 0,16 2 0,-10-2 0,7 2 0,-11-1 0,-2 0 0,0 3 0,-6-4 0,2 2 0,-3-2 0,-3 0 0,2 0 0,12 0 0,-5 0 0,12 2 0,-11 0 0,5 0 0,-12 0 0,-5-2 0,3 0 0,-7 0 0,14 0 0,-4 0 0,-1 0 0,2 0 0,4 0 0,1 0 0,1 0 0,-5 0 0,-6 0 0,-1 0 0,-2-2 0,-15 1 0,-8-1 0,-16 2 0,-2-2 0,26-1 0,12 0 0,29 1 0,2 1 0,0 0 0,-12-4 0,-16-1 0,-26-2 0,2 3 0,-16-3 0,22 7 0,-2-6 0,14 4 0,5 0 0,8-1 0,-1 4 0,5-4 0,-4 1 0,4-1 0,-2 1 0,3 1 0,10 2 0,5 0 0,3 0 0,-5 0 0,-13 0 0,-4-2 0,-5 2 0,-18-5 0,-1 5 0,-9-1 0,1 2 0,7 1 0,-15-2 0,13-2 0,20 1 0,-1 1 0,3-1 0,-1 0 0,-5 0 0,0-1 0,-2 2 0,2 0 0,-24-5 0,12 4 0,25-1 0,10 2 0,2 0 0,-7-2 0,-4 2 0,-8-2 0,6 2 0,-5 0 0,15 0 0,-3 0 0,11 1 0,-9 0 0,5 0 0,-19-1 0,0 0 0,-13-2 0,-7 2 0,7-3 0,6 3 0,7 0 0,13 0 0,-5 0 0,1 0 0,-8-2 0,-6 2 0,6-2 0,-1 2 0,7 0 0,-4 0 0,1 2 0,-2 0 0,8 0 0,-9 0 0,5-4 0,-7 2 0,6-2 0,6 0 0,11 1 0,6 0 0,8 1 0,-6 0 0,3 0 0,-3 0 0,6 0 0,4 0 0,-3 0 0,2 0 0,-11 0 0,-3 1 0,-3 0 0,0 2 0,6-3 0,6 2 0,5-1 0,1 0 0,-1 2 0,-2-3 0,-4 1 0,-3 3 0,5-2 0,-3 2 0,10-1 0,-4-2 0,2 1 0,-4 1 0,-1-1 0,1 2 0,0 0 0,-2 3 0,5 0 0,-7 2 0,6 0 0,-4-5 0,7 2 0,0-4 0,-6 2 0,3 1 0,-8-1 0,6 0 0,-2-2 0,1 0 0,-1 1 0,-1 0 0,1-1 0,0 2 0,5-2 0,-4 0 0,1-1 0,-6 2 0,-1-2 0,4 2 0,3-2 0,4 1 0,0 1 0,-2-1 0,2 1 0,0-1 0,2 5 0,1-1 0,2 6 0,1-5 0,3 3 0,1-1 0,2-2 0,2 2 0,2-2 0,1-1 0,11 5 0,6-3 0,6 4 0,-2-6 0,-8 2 0,-4-6 0,-4 3 0,-2-4 0,-5-1 0,5 2 0,-1-1 0,9 1 0,8 0 0,3 0 0,5 1 0,-3-2 0,0 5 0,-5-5 0,-2 3 0,-5-1 0,-3 1 0,-2-2 0,4-1 0,-1-1 0,14 2 0,3 0 0,4 2 0,2 1 0,-9 0 0,2 0 0,-11 0 0,2-3 0,-10-1 0,0-1 0,-1 0 0,1 0 0,3 2 0,8-2 0,-2 2 0,0-2 0,4 0 0,-9 0 0,12 2 0,-7-2 0,5 3 0,3-2 0,0 2 0,1-2 0,-2 1 0,-2-2 0,-2 0 0,2 0 0,0 0 0,-2 0 0,7 2 0,-2-4 0,6 3 0,0-2 0,-5 1 0,-4-2 0,-6 2 0,-5-3 0,0 2 0,-3 0 0,2 1 0,3 0 0,1-2 0,10 2 0,-1-2 0,5 0 0,2 2 0,-4-2 0,-1 2 0,-3 0 0,0 0 0,-2 0 0,4 0 0,-1-2 0,7 2 0,-4-2 0,5 2 0,-9-2 0,3 2 0,-6-2 0,8 2 0,-9 0 0,9 0 0,-8 0 0,9 0 0,3 0 0,-2 0 0,2 0 0,-12 0 0,8 2 0,-7-2 0,5 2 0,0-2 0,-3 0 0,-2 0 0,4 0 0,-7 0 0,7 0 0,2 0 0,-6-1 0,1-1 0,-2 0 0,-2 0 0,7 0 0,-1 2 0,-1-2 0,3 4 0,-6-2 0,1 4 0,6-6 0,3 3 0,18-1 0,0 3 0,4 1 0,17 4 0,-17-2 0,21 1 0,-30-4 0,7-1 0,-12-2 0,6 0 0,-5 0 0,-5 2 0,0 0 0,-11 2 0,4-2 0,-7 0 0,4-2 0,-4 1 0,5-2 0,-13 2 0,4-6 0,-8 4 0,1-1 0,3 2 0,-5-2 0,9 2 0,-3-2 0,5 1 0,4 0 0,-7-2 0,5 3 0,-6-2 0,3 2 0,3 0 0,6 0 0,6 0 0,6 0 0,-2 2 0,7-1 0,-10 0 0,9-1 0,-3 2 0,2 1 0,-8 1 0,-5 0 0,-8-2 0,-4 0 0,-2-2 0,-5 0 0,1 0 0,0 0 0,8 2 0,5-2 0,9 4 0,4-4 0,2 2 0,-6-2 0,5 4 0,-10-3 0,5 3 0,-9-4 0,-5 0 0,-1 0 0,-5 0 0,1 0 0,0-2 0,5 2 0,0-2 0,10-1 0,-6 2 0,3-3 0,-5 4 0,-2-2 0,12 0 0,-5 0 0,10 0 0,-4 0 0,-1 0 0,7-1 0,-4 1 0,2 0 0,-16 2 0,-7-2 0,-12 2 0,1 0 0,5-1 0,5 0 0,10 2 0,2-1 0,6 2 0,0-2 0,3 0 0,-2 0 0,-1 0 0,-1 0 0,-4 0 0,2 0 0,-9 0 0,3 0 0,-7 0 0,1 0 0,4 0 0,-6 0 0,3 0 0,-8 0 0,-2 0 0,-4 0 0,6 0 0,3 0 0,2 1 0,5-2 0,-5 2 0,2-2 0,0 1 0,1 0 0,-1 0 0,0 0 0,-3 1 0,3-1 0,-3 2 0,3-2 0,0 0 0,3-2 0,-2 2 0,4-2 0,-1 2 0,-3 0 0,0-2 0,2 2 0,-3-3 0,5 1 0,1 0 0,-5 1 0,5-1 0,-3 0 0,6-2 0,3 2 0,12-2 0,-8 3 0,10-3 0,-8 2 0,4-1 0,1 1 0,-2 0 0,6 2 0,3-4 0,-5-2 0,14 2 0,-16-4 0,5 6 0,-8-2 0,-10 1 0,2 1 0,-1 2 0,-6 0 0,6 0 0,-5-1 0,9 0 0,-2-1 0,7 0 0,-2 2 0,-2-2 0,4 0 0,-7 2 0,-1-4 0,-3 4 0,-3-4 0,-3 2 0,-1 0 0,-3-1 0,2 3 0,3-5 0,5 2 0,3-1 0,3-1 0,0 2 0,-2-3 0,1 4 0,-2-4 0,4 5 0,-4-3 0,-3 3 0,7 0 0,-2 0 0,15 1 0,-4-3 0,11 1 0,-4-1 0,7 1 0,-1 2 0,3-2 0,8 1 0,-7-1 0,-9 2 0,-7 0 0,-11 0 0,-2 0 0,-2 0 0,-3 1 0,-9 0 0,-1 0 0,-5-1 0,2 0 0,0 0 0,4 0 0,-6 0 0,2 0 0,-5 0 0,3 0 0,0 0 0,2 0 0,1 0 0,4 0 0,2 0 0,4 0 0,0 2 0,-5-2 0,-4 2 0,-9-2 0,0 0 0,1 1 0,5 0 0,9 0 0,1-1 0,-1 0 0,-2-1 0,-7 0 0,4 0 0,-3-1 0,1 2 0,1-2 0,0 4 0,3-2 0,-2 2 0,-1-2 0,-6 0 0,-2 0 0,2 0 0,1 0 0,4 0 0,0 0 0,-1 0 0,-1 0 0,-5 0 0,3 0 0,5 1 0,4 2 0,13 1 0,1 0 0,6-2 0,1 2 0,-10-2 0,-8 0 0,-13 1 0,-3-3 0,-49-13 0,-13-12 0,-5 3 0,-7-2 0,12 2 0,-1 0 0,-18 1 0,1 1 0,22 3 0,2 2 0,-8 3 0,3-1 0,-20-13 0,-4-3 0,-14-10 0,41 16 0,-3 0-328,-19-5 0,-2 0 328,3 1 0,2 2 0,5 3 0,3 3 0,9 3 0,5 3 0,-6-1 0,17 8 0,15 0 0,8 4 0,-6-1 656,-33 0-656,-47-6 0,43 6 0,-4-1-374,-25-5 1,-3 0 373,16 3 0,1 1 0,-10-3 0,0 1 0,11 0 0,3 1 0,15 4 0,3 0 0,-28-4 0,36 6 0,14-1 0,3 0 0,-11 0 747,-2 1-747,5 0 0,12 0 0,14 3 0,7 7 0,0-2 0,2 6 0,-5-3 0,2-2 0,-2 8 0,5-1 0,7 7 0,14 8 0,0-5 0,26 6 0,16-10 0,-6-2 0,9 2-492,24 0 0,9 1 164,-17 0 0,5 1 0,2 0 234,5-3 1,2-1 0,-2 0 93,-9-1 0,-2-1 0,0-1 0,-3-3 0,0-1 0,-5-1-278,10 1 1,-5-1 277,-6-3 0,-5 0 0,-18-1 0,-7-2 0,3 0 0,-25 0 0,-16-6 983,-1 2 0,3-2-146,2 0-837,0 0 0,-3 0 0,-2-2 0,4 2 0,4-2 0,15 2 0,5 0 0,0 0 0,-2 0 0,-5 0 0,11 0 0,6 0 0,14 0 0,-13 0 0,0 0 0,-25 0 0,-4 0 0,-10 0 0,-2 2 0,-18 11 0,6-4 0,-23 8 0,0-6 0,-21-4 0,3 4 0,4-8 0,21 1 0,16-4 0,3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3.476"/>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7.639"/>
    </inkml:context>
    <inkml:brush xml:id="br0">
      <inkml:brushProperty name="width" value="0.35" units="cm"/>
      <inkml:brushProperty name="height" value="0.35" units="cm"/>
      <inkml:brushProperty name="color" value="#FFFFFF"/>
    </inkml:brush>
  </inkml:definitions>
  <inkml:trace contextRef="#ctx0" brushRef="#br0">12 1 24575,'42'3'0,"20"4"0,19 5 0,-31-8 0,1 1 0,0 2 0,-2 0 0,35-1 0,-26 1 0,-25-3 0,-18-2 0,-7 1 0,-2-3 0,-26 13 0,-9-7 0,-21 14 0,13-13 0,11 4 0,16-8 0,4 2 0,-5-3 0,2-1 0,-10 1 0,-4 1 0,-4-2 0,1 4 0,6-1 0,6-2 0,1 2 0,-3-4 0,2 3 0,3-2 0,4 2 0,-3 3 0,-3-1 0,-7 8 0,3-4 0,-5 6 0,8-4 0,-2 0 0,9-1 0,0-7 0,-3 7 0,1-8 0,-1 8 0,-5-11 0,4 2 0,-5-4 0,6 2 0,4 1 0,48 10 0,21-1 0,-3 1 0,6 1 0,5-3 0,3 1-376,8 3 0,2 1 376,-8 0 0,0-1 0,8-1 0,-1 0 0,-16-1 0,-4-1 0,1-2 0,-4-1 0,22 2 0,-34-2 0,-25-4 0,-14-2 0,-6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44.785"/>
    </inkml:context>
    <inkml:brush xml:id="br0">
      <inkml:brushProperty name="width" value="0.35" units="cm"/>
      <inkml:brushProperty name="height" value="0.35" units="cm"/>
      <inkml:brushProperty name="color" value="#FFFFFF"/>
    </inkml:brush>
  </inkml:definitions>
  <inkml:trace contextRef="#ctx0" brushRef="#br0">102 0 24575,'-17'26'0,"-2"0"0,7-2 0,-4-1 0,7 5 0,-2-3 0,5 1 0,1-5 0,3-3 0,1-2 0,1-1 0,0-2 0,-2-2 0,2 1 0,-2-1 0,2 1 0,0-5 0,2 6 0,-2-5 0,1 6 0,1-4 0,-2-2 0,2 4 0,-2-3 0,0 5 0,1-1 0,-1-1 0,2 2 0,-2-4 0,0 1 0,1-1 0,1-2 0,4 0 0,5-3 0,0-2 0,3-2 0,-3-1 0,4 0 0,2 0 0,3 0 0,-3 0 0,-4-1 0,-3-1 0,-3 0 0,2-1 0,0 3 0,4-2 0,0 1 0,3 1 0,0-2 0,10 0 0,-3 2 0,4-4 0,1 4 0,-9-2 0,5 1 0,-7 1 0,-4-2 0,-2 2 0,1 0 0,6 2 0,4-2 0,6 2 0,2 0 0,2-2 0,-5 2 0,-2-1 0,-6 0 0,-1 2 0,-2-3 0,0 1 0,2-1 0,5 0 0,-1 0 0,0 0 0,-2 0 0,-5 0 0,3 0 0,-2 0 0,2 0 0,0 0 0,2 0 0,6 0 0,-2-1 0,2 0 0,-5 0 0,-3 1 0,-2 1 0,5-1 0,-2 0 0,4 0 0,-6-2 0,-3 2 0,-1 0 0,0 0 0,1 0 0,0-1 0,3 0 0,-3 0 0,-1 1 0,-3 0 0,-57-2 0,10 1 0,-42-1 0,26 0 0,-7 2 0,4-4 0,3 3 0,15-1 0,17 3 0,4 0 0,1 0 0,-10-1 0,-9 0 0,-17 0 0,-6 0 0,4 0 0,4 0 0,20-1 0,4 0 0,6 0 0,1 1 0,-1 0 0,3 0 0,2 0 0,4 0 0,2 1 0,0 2 0,2 1 0,0 3 0,5 3 0,4-1 0,9 5 0,8-8 0,10 0 0,18-2 0,14-4 0,21 5 0,2-2 0,6 0 0,-28 0 0,1-3 0,-21 0 0,-3 0 0,-10-2 0,-8 0 0,-5-1 0,-3 0 0,0 1 0,-2-1 0,2 1 0,3-1 0,5 1 0,0-1 0,2 2 0,-5-2 0,0 1 0,-2-1 0,1 0 0,-1 1 0,-2-1 0,1 2 0,-1-2 0,3 3 0,-2-3 0,-1 3 0,-4-3 0,1 1 0,-1-2 0,6 1 0,1 1 0,6-1 0,-2 3 0,4-4 0,-4 4 0,0-4 0,-1 4 0,-2-3 0,1 1 0,0 0 0,2 1 0,0 1 0,7 0 0,-3 0 0,3 1 0,-4 0 0,1 0 0,2-1 0,-1 2 0,3-1 0,-3 2 0,-2-3 0,1 4 0,2-4 0,-1 2 0,1-2 0,-2 0 0,-4 1 0,2 0 0,0 2 0,-2-3 0,1 2 0,-3-1 0,-3 0 0,-6 0 0,-36-3 0,-34 1 0,10 0 0,-4 0 0,-15 1 0,-4 0-257,-6 1 0,1 2 257,10-1 0,3 1 0,2 0 0,7 1 0,1 2 0,23-3 0,25-1 0,4 0 0,9 13 0,6-8 514,20 17-514,10-15 0,23 5 0,6-4 0,7-1 0,-11-2 0,-12-4 0,-11 1 0,-12-2 0,-6 0 0,-10 0 0,-7-2 0,-2 0 0,2-2 0,2 0 0,3-1 0,-1 1 0,5-1 0,-5 3 0,7-3 0,-4 2 0,1-2 0,-1 3 0,-1-3 0,-4 3 0,2-2 0,-2 1 0,3 0 0,-3 0 0,-1-1 0,1 2 0,-3-2 0,4 2 0,-2 0 0,1 0 0,2 0 0,-2 0 0,-2 0 0,1 0 0,-3-1 0,9-1 0,-1 0 0,6 1 0,2-1 0,-4 0 0,6 0 0,-8 0 0,5 2 0,-3 0 0,1 0 0,0 0 0,6 0 0,-2 0 0,10 2 0,-4 0 0,10 1 0,-7-2 0,-1 1 0,-3-2 0,-3 2 0,3-2 0,-4 0 0,-4 1 0,-10 1 0,-4 0 0,4-1 0,1-1 0,3 0 0,2-1 0,0 0 0,6 0 0,1 1 0,4 0 0,-1 0 0,5 0 0,-6 0 0,6 2 0,-3-2 0,9 2 0,-2-2 0,7 0 0,-4 0 0,-7 0 0,-1 0 0,-12 0 0,6 0 0,-6 0 0,7 0 0,-7 0 0,2 0 0,-5 0 0,0 0 0,0 0 0,0-2 0,0 2 0,0-3 0,2 4 0,0-2 0,3 2 0,-1-2 0,0 1 0,-3-2 0,5 2 0,-4 0 0,7 0 0,-1 0 0,7 0 0,-1 0 0,5 0 0,0 0 0,-5 0 0,1 0 0,-9 0 0,-1 0 0,-8 0 0,2 0 0,-6 0 0,6 0 0,-3 0 0,1 0 0,5 0 0,-6 0 0,4 0 0,-2 0 0,-1 0 0,3 0 0,-3 0 0,3 0 0,3 0 0,0 0 0,10 0 0,-3 0 0,1-2 0,4 2 0,-2-2 0,12 4 0,-2-1 0,5 1 0,-4-2 0,2 0 0,4 0 0,-1 0 0,1 0 0,-7 2 0,1-2 0,-2 4 0,-5-4 0,7 2 0,-10-2 0,2 0 0,-1 0 0,-8 0 0,2 0 0,-7-1 0,1 0 0,0 0 0,-2-1 0,3 0 0,1 1 0,2-3 0,1 4 0,-3-3 0,-1 2 0,-4 0 0,1 1 0,0 0 0,3-2 0,6 2 0,6-2 0,-8 2 0,2-2 0,-14 5 0,7-2 0,-2 2 0,8 0 0,-4-2 0,5 1 0,-3-2 0,1 0 0,-2 0 0,-1-2 0,-3 2 0,2-2 0,-2 2 0,2 0 0,1 0 0,-3 0 0,0 0 0,-2 0 0,0-1 0,0 0 0,2 0 0,3 1 0,5 0 0,1 0 0,7 0 0,-1 0 0,5 2 0,0-2 0,0 2 0,-5 0 0,9-2 0,-5 0 0,12-1 0,-5 1 0,3 1 0,-3 0 0,-3-1 0,5 0 0,-4 0 0,2 0 0,-1 2 0,1-1 0,-4 1 0,0-2 0,-11 0 0,-5 0 0,-1 0 0,-7 1 0,2 0 0,-3 0 0,-1-1 0,-4 0 0,0 0 0,-3 0 0,6 0 0,1 0 0,3 1 0,1 1 0,0 0 0,1 0 0,-3-2 0,0 0 0,-3 0 0,5 0 0,1 0 0,8 0 0,2 1 0,-4 1 0,5 2 0,-5-2 0,5 0 0,-6-2 0,-3 0 0,-1 0 0,-1 0 0,7 0 0,-5 1 0,7 0 0,-4 2 0,-1-3 0,-1 2 0,-7-1 0,2 0 0,0 0 0,0-1 0,3 0 0,1 0 0,-1 0 0,5 0 0,5 0 0,5-2 0,1 2 0,-2-2 0,4 2 0,-2 0 0,2 0 0,-1 0 0,-4 0 0,-4 0 0,-3 0 0,-9 0 0,5 0 0,-2 2 0,4-2 0,-5 2 0,-1-2 0,-2 1 0,1-1 0,3 2 0,3-2 0,1 0 0,5 0 0,-3 0 0,1 0 0,1 0 0,2 0 0,2 0 0,3 0 0,3 0 0,6 2 0,0 0 0,0 1 0,-9 1 0,-6-3 0,-8 1 0,-3 0 0,0-1 0,-4 0 0,2 0 0,-6-1 0,1 0 0,-3 0 0,3 0 0,0 0 0,6 0 0,9 0 0,-1 0 0,17 0 0,-6 0 0,14 0 0,-6 0 0,3 0 0,-11 0 0,1 0 0,-13 0 0,4 0 0,-2 0 0,-2 0 0,2 0 0,-6 0 0,0 0 0,-4-1 0,-2 0 0,-7 0 0,7-1 0,-6 2 0,13-2 0,3 2 0,14 0 0,10 0 0,3 0 0,-7 0 0,4 0 0,-16 0 0,2 3 0,-13-2 0,4 0 0,-5-1 0,5-2 0,-5 2 0,-1-1 0,-1 0 0,-2 0 0,-2-1 0,-2 2 0,-1-2 0,0 2 0,4-1 0,16 0 0,-2 0 0,19 1 0,-9 0 0,5 0 0,-6 0 0,-6-2 0,3 2 0,-3-2 0,9 2 0,-5 0 0,-1 2 0,-9-2 0,-7 2 0,-2-2 0,-1 0 0,1 0 0,3-2 0,5 2 0,0-3 0,3 2 0,-9-2 0,0 1 0,-6 0 0,1-2 0,2 3 0,-1-2 0,1 3 0,3-2 0,3 2 0,6-2 0,-1 2 0,-1 0 0,-5 0 0,4 0 0,-2 0 0,11 0 0,-4 0 0,7 0 0,1-2 0,-4 2 0,2-2 0,-4 2 0,1 0 0,5 0 0,-8 0 0,1 0 0,-9 0 0,-6 0 0,-1 0 0,1 1 0,9 0 0,4 0 0,11-1 0,-1 0 0,-2 0 0,-10 0 0,-14 0 0,-5 0 0,5-1 0,3 1 0,11-2 0,-6 2 0,-2 0 0,-13-1 0,1 0 0,3 0 0,11 3 0,3-2 0,1 2 0,-8-2 0,-4 0 0,1-2 0,10 2 0,11-4 0,-1 2 0,-6-2 0,-14 2 0,-4 0 0,-1 1 0,1 1 0,-5-12 0,-4 2 0,-3-6 0,2 4 0,0 3 0,0 1 0,0-5 0,0 2 0,0-3 0,0 4 0,0-1 0,0 3 0,0-2 0,0-1 0,0 2 0,-1-5 0,-1 5 0,0 1 0,1-3 0,-1 5 0,2-5 0,-2 2 0,2-2 0,0 1 0,-1 1 0,0 1 0,0-5 0,1 2 0,0 0 0,0 3 0,0 0 0,-2-2 0,2 1 0,-4-1 0,0 4 0,-6 1 0,2 0 0,-5 0 0,-5 1 0,1-1 0,-12 3 0,8-3 0,-8 5 0,8-5 0,-2 5 0,5-2 0,-7 0 0,2 0 0,-11 0 0,4 0 0,0 2 0,6-1 0,9 0 0,0-2 0,-3 3 0,-9-3 0,-14 2 0,0-1 0,-5 2 0,16 0 0,8 0 0,9-1 0,8 0 0,-4-2 0,-2 3 0,-1-2 0,-2 2 0,4 0 0,-1 0 0,3 0 0,-3 0 0,-1 0 0,-5 0 0,1-1 0,-3 1 0,3-2 0,0 2 0,0-1 0,0 0 0,1 1 0,-1 1 0,2 0 0,-3 0 0,3 0 0,-4 0 0,3-1 0,-1 0 0,1 0 0,-1 0 0,-3 0 0,0 0 0,-2 0 0,4 0 0,4 0 0,2 0 0,0 2 0,-2 0 0,1-1 0,-6 2 0,-5-2 0,-5 0 0,-4-1 0,8 0 0,3 0 0,5 2 0,-5-2 0,-6-1 0,-14 1 0,-31-2 0,-14 2 0,34 0 0,0 0 0,-33 0 0,18 2 0,23-2 0,18 2 0,7-2 0,11-1 0,0 0 0,-6 0 0,-5 1 0,-13 0 0,1 0 0,-1 0 0,6 0 0,6 0 0,4 0 0,4 0 0,1 0 0,0 0 0,-4 0 0,-5 0 0,-9 2 0,-3-2 0,-12 2 0,5-2 0,1 0 0,6 0 0,8 0 0,3 0 0,3 0 0,0 0 0,1 1 0,-13 0 0,-4 2 0,-32 0 0,1 2 0,-20-2 0,24 1 0,0 1 0,16 0 0,7 1 0,0-2 0,6-2 0,7 0 0,3-2 0,6 3 0,-6-2 0,-6 1 0,-10-2 0,-1 0 0,-4 0 0,-1 0 0,-1 2 0,-4-1 0,4 3 0,-4-4 0,7 2 0,-4-2 0,2 0 0,-4 0 0,-2 0 0,0 0 0,-3 2 0,10-1 0,-8 1 0,12-2 0,-5 0 0,1 0 0,-5 0 0,0 0 0,-8 0 0,-5 0 0,-5 0 0,-4 2 0,-6-1 0,8 1 0,-16-5 0,5 3 0,-20-3 0,18 3 0,-8 0 0,27 0 0,6 0 0,10 0 0,10 0 0,-1 0 0,-2 0 0,-8 0 0,2 0 0,-14 2 0,10-1 0,-8 1 0,4-2 0,-1-2 0,3 1 0,-15-1 0,-3 2 0,-22 0 0,-5 0 0,-3 0 0,11 2 0,11-1 0,5 1 0,10-2 0,-19 0 0,-11-3 0,24 3 0,-4 0-465,2-3 1,-3 0 464,-21-1 0,-1 0 0,10-2 0,0 1 0,0 1 0,1 2 0,8-2 0,3 2 0,15 3 0,3 1 0,-30-2 0,26 0 0,23 0 0,14 0 0,11 0 929,5 0-929,-4 0 0,-6 0 0,-6 0 0,-12 0 0,3 2 0,-4-2 0,4 4 0,-2-4 0,-7 2 0,-5-2 0,-19 0 0,3 0 0,-23 0 0,1-3 0,-17 0 0,8 0 0,-3-2 0,21 2 0,8 0 0,14 2 0,6 2 0,5 1 0,-6-2 0,-3 0 0,-15 0 0,-6 0 0,-19 0 0,2 0 0,37-1 0,0-1 0,-46-1 0,9-1 0,17 0 0,15 3 0,5-1 0,0 2 0,-12-2 0,4 1 0,-7-1 0,-5 2 0,-8 0 0,-9 0 0,36 0 0,2 0 0,-25-2 0,-1-1 0,26-1 0,5-1 0,10 3 0,6 0 0,4 2 0,0 0 0,-4 0 0,-5 0 0,-2-2 0,-14 1 0,8-1 0,-10 2 0,15 0 0,5 0 0,15 0 0,8 0 0,0 0 0,-5 0 0,-1 0 0,0 0 0,4 0 0,2 2 0,0-2 0,-4 1 0,-3-1 0,-4 0 0,1 0 0,3 0 0,5 0 0,4 0 0,-2 0 0,-2 2 0,-6-2 0,1 2 0,-2-2 0,-3 0 0,-20 0 0,-11-3 0,-4 3 0,14-3 0,18 3 0,17 0 0,3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19/11/2021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pPr>
              <a:buFont typeface="Times New Roman" charset="0"/>
              <a:buNone/>
            </a:pPr>
            <a:fld id="{8632C459-4453-714C-B73C-855CF9F30B28}" type="slidenum">
              <a:rPr lang="en-US">
                <a:latin typeface="Times New Roman" charset="0"/>
                <a:ea typeface="Arial Unicode MS" charset="0"/>
                <a:cs typeface="Arial Unicode MS" charset="0"/>
              </a:rPr>
              <a:pPr>
                <a:buFont typeface="Times New Roman" charset="0"/>
                <a:buNone/>
              </a:pPr>
              <a:t>6</a:t>
            </a:fld>
            <a:endParaRPr lang="en-US">
              <a:latin typeface="Times New Roman" charset="0"/>
              <a:ea typeface="Arial Unicode MS" charset="0"/>
              <a:cs typeface="Arial Unicode MS" charset="0"/>
            </a:endParaRPr>
          </a:p>
        </p:txBody>
      </p:sp>
      <p:sp>
        <p:nvSpPr>
          <p:cNvPr id="51203" name="Text Box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1204" name="Text Box 2"/>
          <p:cNvSpPr>
            <a:spLocks noGrp="1" noChangeArrowheads="1"/>
          </p:cNvSpPr>
          <p:nvPr>
            <p:ph type="body" idx="1"/>
          </p:nvPr>
        </p:nvSpPr>
        <p:spPr bwMode="auto">
          <a:xfrm>
            <a:off x="685800" y="4341813"/>
            <a:ext cx="5487988" cy="4032250"/>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atin typeface="Times New Roman" charset="0"/>
              <a:ea typeface="MS PGothic" charset="0"/>
              <a:cs typeface="MS PGothic"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15</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16</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pPr>
              <a:buFont typeface="Times New Roman" charset="0"/>
              <a:buNone/>
            </a:pPr>
            <a:fld id="{33250337-5223-9B40-9003-6F1E3B37188E}" type="slidenum">
              <a:rPr lang="en-US">
                <a:latin typeface="Times New Roman" charset="0"/>
                <a:ea typeface="Arial Unicode MS" charset="0"/>
                <a:cs typeface="Arial Unicode MS" charset="0"/>
              </a:rPr>
              <a:pPr>
                <a:buFont typeface="Times New Roman" charset="0"/>
                <a:buNone/>
              </a:pPr>
              <a:t>7</a:t>
            </a:fld>
            <a:endParaRPr lang="en-US">
              <a:latin typeface="Times New Roman" charset="0"/>
              <a:ea typeface="Arial Unicode MS" charset="0"/>
              <a:cs typeface="Arial Unicode MS" charset="0"/>
            </a:endParaRPr>
          </a:p>
        </p:txBody>
      </p:sp>
      <p:sp>
        <p:nvSpPr>
          <p:cNvPr id="52227" name="Text Box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2228" name="Text Box 2"/>
          <p:cNvSpPr>
            <a:spLocks noGrp="1" noChangeArrowheads="1"/>
          </p:cNvSpPr>
          <p:nvPr>
            <p:ph type="body" idx="1"/>
          </p:nvPr>
        </p:nvSpPr>
        <p:spPr bwMode="auto">
          <a:xfrm>
            <a:off x="685800" y="4341813"/>
            <a:ext cx="5487988" cy="4032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r>
              <a:rPr lang="en-GB">
                <a:latin typeface="Calibri" charset="0"/>
              </a:rPr>
              <a:t>There are lots of different version control systems. We recommend using Git as the tool, and that you use GitHub as the free on-line service to manage your repository. </a:t>
            </a:r>
            <a:endParaRPr lang="en-US">
              <a:latin typeface="Arial" charset="0"/>
              <a:ea typeface="MS PGothic" charset="0"/>
              <a:cs typeface="MS PGothic" charset="0"/>
            </a:endParaRPr>
          </a:p>
          <a:p>
            <a:pPr eaLnBrk="1" hangingPunct="1">
              <a:spcBef>
                <a:spcPct val="0"/>
              </a:spcBef>
            </a:pPr>
            <a:endParaRPr lang="en-US">
              <a:latin typeface="Times New Roman" charset="0"/>
              <a:ea typeface="MS PGothic" charset="0"/>
              <a:cs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2e89214c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42e89214cf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3bb64af03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3bb64af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11</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12</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13</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14</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pic>
        <p:nvPicPr>
          <p:cNvPr id="9" name="Picture 8">
            <a:extLst>
              <a:ext uri="{FF2B5EF4-FFF2-40B4-BE49-F238E27FC236}">
                <a16:creationId xmlns:a16="http://schemas.microsoft.com/office/drawing/2014/main" id="{6551A18B-3ACE-F548-BD60-B1AF159313B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3068790" cy="872231"/>
          </a:xfrm>
          <a:prstGeom prst="rect">
            <a:avLst/>
          </a:prstGeom>
        </p:spPr>
      </p:pic>
      <p:pic>
        <p:nvPicPr>
          <p:cNvPr id="10" name="Picture 9">
            <a:extLst>
              <a:ext uri="{FF2B5EF4-FFF2-40B4-BE49-F238E27FC236}">
                <a16:creationId xmlns:a16="http://schemas.microsoft.com/office/drawing/2014/main" id="{6A55C428-BF0C-B342-93E1-807E559CDC0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8166" r="54884"/>
          <a:stretch/>
        </p:blipFill>
        <p:spPr>
          <a:xfrm>
            <a:off x="2998066" y="-33453"/>
            <a:ext cx="1230489" cy="946502"/>
          </a:xfrm>
          <a:prstGeom prst="rect">
            <a:avLst/>
          </a:prstGeom>
        </p:spPr>
      </p:pic>
      <p:pic>
        <p:nvPicPr>
          <p:cNvPr id="11" name="Picture 10">
            <a:extLst>
              <a:ext uri="{FF2B5EF4-FFF2-40B4-BE49-F238E27FC236}">
                <a16:creationId xmlns:a16="http://schemas.microsoft.com/office/drawing/2014/main" id="{91A711F9-9139-AE45-A511-AD9F844B87D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47145" r="47696"/>
          <a:stretch/>
        </p:blipFill>
        <p:spPr>
          <a:xfrm>
            <a:off x="2853100" y="0"/>
            <a:ext cx="158323" cy="872231"/>
          </a:xfrm>
          <a:prstGeom prst="rect">
            <a:avLst/>
          </a:prstGeom>
        </p:spPr>
      </p:pic>
    </p:spTree>
    <p:extLst>
      <p:ext uri="{BB962C8B-B14F-4D97-AF65-F5344CB8AC3E}">
        <p14:creationId xmlns:p14="http://schemas.microsoft.com/office/powerpoint/2010/main" val="376046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text only">
  <p:cSld name="1_Content slide text only">
    <p:spTree>
      <p:nvGrpSpPr>
        <p:cNvPr id="1" name="Shape 23"/>
        <p:cNvGrpSpPr/>
        <p:nvPr/>
      </p:nvGrpSpPr>
      <p:grpSpPr>
        <a:xfrm>
          <a:off x="0" y="0"/>
          <a:ext cx="0" cy="0"/>
          <a:chOff x="0" y="0"/>
          <a:chExt cx="0" cy="0"/>
        </a:xfrm>
      </p:grpSpPr>
      <p:cxnSp>
        <p:nvCxnSpPr>
          <p:cNvPr id="24" name="Google Shape;24;p4"/>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5" name="Google Shape;25;p4"/>
          <p:cNvSpPr txBox="1">
            <a:spLocks noGrp="1"/>
          </p:cNvSpPr>
          <p:nvPr>
            <p:ph type="ctrTitle"/>
          </p:nvPr>
        </p:nvSpPr>
        <p:spPr>
          <a:xfrm>
            <a:off x="406400" y="313615"/>
            <a:ext cx="8462100" cy="71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63666A"/>
              </a:buClr>
              <a:buSzPts val="2800"/>
              <a:buFont typeface="Calibri"/>
              <a:buNone/>
              <a:defRPr sz="2800" b="0" i="0" u="none" strike="noStrike" cap="none">
                <a:solidFill>
                  <a:srgbClr val="63666A"/>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6" name="Google Shape;26;p4"/>
          <p:cNvSpPr txBox="1">
            <a:spLocks noGrp="1"/>
          </p:cNvSpPr>
          <p:nvPr>
            <p:ph type="body" idx="1"/>
          </p:nvPr>
        </p:nvSpPr>
        <p:spPr>
          <a:xfrm>
            <a:off x="368300" y="1494263"/>
            <a:ext cx="8462100" cy="4180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63666A"/>
              </a:buClr>
              <a:buSzPts val="2800"/>
              <a:buFont typeface="Calibri"/>
              <a:buNone/>
              <a:defRPr sz="2800" i="0" u="none" strike="noStrike" cap="none">
                <a:solidFill>
                  <a:srgbClr val="63666A"/>
                </a:solidFill>
              </a:defRPr>
            </a:lvl1pPr>
            <a:lvl2pPr marL="914400" marR="0" lvl="1" indent="-381000" algn="l" rtl="0">
              <a:lnSpc>
                <a:spcPct val="90000"/>
              </a:lnSpc>
              <a:spcBef>
                <a:spcPts val="500"/>
              </a:spcBef>
              <a:spcAft>
                <a:spcPts val="0"/>
              </a:spcAft>
              <a:buClr>
                <a:schemeClr val="dk1"/>
              </a:buClr>
              <a:buSzPts val="2400"/>
              <a:buFont typeface="Calibri"/>
              <a:buChar char="•"/>
              <a:defRPr sz="2400" i="0" u="none" strike="noStrike" cap="none">
                <a:solidFill>
                  <a:schemeClr val="dk1"/>
                </a:solidFill>
              </a:defRPr>
            </a:lvl2pPr>
            <a:lvl3pPr marL="1371600" marR="0" lvl="2" indent="-355600" algn="l" rtl="0">
              <a:lnSpc>
                <a:spcPct val="90000"/>
              </a:lnSpc>
              <a:spcBef>
                <a:spcPts val="500"/>
              </a:spcBef>
              <a:spcAft>
                <a:spcPts val="0"/>
              </a:spcAft>
              <a:buClr>
                <a:schemeClr val="dk1"/>
              </a:buClr>
              <a:buSzPts val="2000"/>
              <a:buFont typeface="Calibri"/>
              <a:buChar char="•"/>
              <a:defRPr sz="2000" i="0" u="none" strike="noStrike" cap="none">
                <a:solidFill>
                  <a:schemeClr val="dk1"/>
                </a:solidFill>
              </a:defRPr>
            </a:lvl3pPr>
            <a:lvl4pPr marL="1828800" marR="0" lvl="3"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4pPr>
            <a:lvl5pPr marL="2286000" marR="0" lvl="4"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5pPr>
            <a:lvl6pPr marL="2743200" marR="0" lvl="5"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6pPr>
            <a:lvl7pPr marL="3200400" marR="0" lvl="6"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7pPr>
            <a:lvl8pPr marL="3657600" marR="0" lvl="7"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8pPr>
            <a:lvl9pPr marL="4114800" marR="0" lvl="8"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9pPr>
          </a:lstStyle>
          <a:p>
            <a:endParaRPr/>
          </a:p>
        </p:txBody>
      </p:sp>
      <p:sp>
        <p:nvSpPr>
          <p:cNvPr id="27" name="Google Shape;27;p4"/>
          <p:cNvSpPr/>
          <p:nvPr/>
        </p:nvSpPr>
        <p:spPr>
          <a:xfrm>
            <a:off x="1731075" y="6148825"/>
            <a:ext cx="4355100" cy="242700"/>
          </a:xfrm>
          <a:prstGeom prst="roundRect">
            <a:avLst>
              <a:gd name="adj" fmla="val 16667"/>
            </a:avLst>
          </a:prstGeom>
          <a:solidFill>
            <a:srgbClr val="F9CB9C"/>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1675950" y="6079900"/>
            <a:ext cx="5314500" cy="2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t>Please send any questions to: poppy.townsend@stfc.ac.uk</a:t>
            </a:r>
            <a:endParaRPr sz="1200" b="1"/>
          </a:p>
        </p:txBody>
      </p:sp>
    </p:spTree>
    <p:extLst>
      <p:ext uri="{BB962C8B-B14F-4D97-AF65-F5344CB8AC3E}">
        <p14:creationId xmlns:p14="http://schemas.microsoft.com/office/powerpoint/2010/main" val="294616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55055" y="3326682"/>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8" name="Subtitle 2"/>
          <p:cNvSpPr>
            <a:spLocks noGrp="1"/>
          </p:cNvSpPr>
          <p:nvPr>
            <p:ph type="subTitle" idx="1" hasCustomPrompt="1"/>
          </p:nvPr>
        </p:nvSpPr>
        <p:spPr>
          <a:xfrm>
            <a:off x="355055" y="4202927"/>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9" name="Date Placeholder 3"/>
          <p:cNvSpPr>
            <a:spLocks noGrp="1"/>
          </p:cNvSpPr>
          <p:nvPr>
            <p:ph type="dt" sz="half" idx="10"/>
          </p:nvPr>
        </p:nvSpPr>
        <p:spPr>
          <a:xfrm>
            <a:off x="355418" y="4772052"/>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EC40E7FB-B30A-A942-A21D-EE0E54040989}" type="datetimeFigureOut">
              <a:rPr lang="en-GB" smtClean="0"/>
              <a:pPr/>
              <a:t>19/11/2021</a:t>
            </a:fld>
            <a:endParaRPr lang="en-GB"/>
          </a:p>
        </p:txBody>
      </p:sp>
      <p:sp>
        <p:nvSpPr>
          <p:cNvPr id="12" name="Picture Placeholder 11"/>
          <p:cNvSpPr>
            <a:spLocks noGrp="1"/>
          </p:cNvSpPr>
          <p:nvPr>
            <p:ph type="pic" sz="quarter" idx="11"/>
          </p:nvPr>
        </p:nvSpPr>
        <p:spPr>
          <a:xfrm>
            <a:off x="5220000" y="396000"/>
            <a:ext cx="3600000" cy="57600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31846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29655" y="1693825"/>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10" name="Subtitle 2"/>
          <p:cNvSpPr>
            <a:spLocks noGrp="1"/>
          </p:cNvSpPr>
          <p:nvPr>
            <p:ph type="subTitle" idx="1" hasCustomPrompt="1"/>
          </p:nvPr>
        </p:nvSpPr>
        <p:spPr>
          <a:xfrm>
            <a:off x="329655" y="2570070"/>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11" name="Date Placeholder 3"/>
          <p:cNvSpPr>
            <a:spLocks noGrp="1"/>
          </p:cNvSpPr>
          <p:nvPr>
            <p:ph type="dt" sz="half" idx="10"/>
          </p:nvPr>
        </p:nvSpPr>
        <p:spPr>
          <a:xfrm>
            <a:off x="330018" y="3139195"/>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EC40E7FB-B30A-A942-A21D-EE0E54040989}" type="datetimeFigureOut">
              <a:rPr lang="en-GB" smtClean="0"/>
              <a:pPr/>
              <a:t>19/11/2021</a:t>
            </a:fld>
            <a:endParaRPr lang="en-GB"/>
          </a:p>
        </p:txBody>
      </p:sp>
      <p:sp>
        <p:nvSpPr>
          <p:cNvPr id="12" name="Picture Placeholder 11"/>
          <p:cNvSpPr>
            <a:spLocks noGrp="1"/>
          </p:cNvSpPr>
          <p:nvPr>
            <p:ph type="pic" sz="quarter" idx="11"/>
          </p:nvPr>
        </p:nvSpPr>
        <p:spPr>
          <a:xfrm>
            <a:off x="329655" y="3521494"/>
            <a:ext cx="8426482" cy="2444408"/>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88500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68300" y="262840"/>
            <a:ext cx="46228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
        <p:nvSpPr>
          <p:cNvPr id="3" name="Text Placeholder 2"/>
          <p:cNvSpPr>
            <a:spLocks noGrp="1"/>
          </p:cNvSpPr>
          <p:nvPr>
            <p:ph type="body" sz="quarter" idx="12" hasCustomPrompt="1"/>
          </p:nvPr>
        </p:nvSpPr>
        <p:spPr>
          <a:xfrm>
            <a:off x="368300" y="1308100"/>
            <a:ext cx="4622800" cy="4251320"/>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373834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84621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313132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8855" y="2057036"/>
            <a:ext cx="4256859" cy="863191"/>
          </a:xfrm>
          <a:prstGeom prst="rect">
            <a:avLst/>
          </a:prstGeom>
        </p:spPr>
        <p:txBody>
          <a:bodyPr anchor="b"/>
          <a:lstStyle>
            <a:lvl1pPr algn="l">
              <a:defRPr sz="4000" baseline="0">
                <a:solidFill>
                  <a:srgbClr val="63666A"/>
                </a:solidFill>
              </a:defRPr>
            </a:lvl1pPr>
          </a:lstStyle>
          <a:p>
            <a:r>
              <a:rPr lang="en-US" dirty="0"/>
              <a:t>Divider slide title</a:t>
            </a:r>
          </a:p>
        </p:txBody>
      </p:sp>
      <p:sp>
        <p:nvSpPr>
          <p:cNvPr id="6" name="Subtitle 2"/>
          <p:cNvSpPr>
            <a:spLocks noGrp="1"/>
          </p:cNvSpPr>
          <p:nvPr>
            <p:ph type="subTitle" idx="1" hasCustomPrompt="1"/>
          </p:nvPr>
        </p:nvSpPr>
        <p:spPr>
          <a:xfrm>
            <a:off x="278854" y="2963405"/>
            <a:ext cx="4256859" cy="551951"/>
          </a:xfrm>
          <a:prstGeom prst="rect">
            <a:avLst/>
          </a:prstGeom>
        </p:spPr>
        <p:txBody>
          <a:bodyPr/>
          <a:lstStyle>
            <a:lvl1pPr marL="0" indent="0" algn="l">
              <a:buNone/>
              <a:defRPr sz="2000" baseline="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Tree>
    <p:extLst>
      <p:ext uri="{BB962C8B-B14F-4D97-AF65-F5344CB8AC3E}">
        <p14:creationId xmlns:p14="http://schemas.microsoft.com/office/powerpoint/2010/main" val="381111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0862F96-17BC-1D46-B6DF-8EEA1A6DE1BC}"/>
              </a:ext>
            </a:extLst>
          </p:cNvPr>
          <p:cNvSpPr>
            <a:spLocks noGrp="1"/>
          </p:cNvSpPr>
          <p:nvPr>
            <p:ph idx="1"/>
          </p:nvPr>
        </p:nvSpPr>
        <p:spPr>
          <a:xfrm>
            <a:off x="448235" y="1356702"/>
            <a:ext cx="824753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5"/>
          <p:cNvSpPr>
            <a:spLocks noGrp="1"/>
          </p:cNvSpPr>
          <p:nvPr>
            <p:ph type="title"/>
          </p:nvPr>
        </p:nvSpPr>
        <p:spPr>
          <a:xfrm>
            <a:off x="448235" y="380325"/>
            <a:ext cx="8247530" cy="880969"/>
          </a:xfrm>
          <a:prstGeom prst="rect">
            <a:avLst/>
          </a:prstGeom>
        </p:spPr>
        <p:txBody>
          <a:bodyPr vert="horz" lIns="91440" tIns="45720" rIns="91440" bIns="45720" rtlCol="0" anchor="ctr">
            <a:normAutofit/>
          </a:bodyPr>
          <a:lstStyle/>
          <a:p>
            <a:r>
              <a:rPr lang="en-US" dirty="0"/>
              <a:t>Click to edit Master title style</a:t>
            </a:r>
            <a:endParaRPr lang="en-GB" dirty="0"/>
          </a:p>
        </p:txBody>
      </p:sp>
    </p:spTree>
    <p:extLst>
      <p:ext uri="{BB962C8B-B14F-4D97-AF65-F5344CB8AC3E}">
        <p14:creationId xmlns:p14="http://schemas.microsoft.com/office/powerpoint/2010/main" val="124025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967FF78-FFF3-D94C-8CB8-21E3487233EA}" type="datetimeFigureOut">
              <a:rPr lang="en-GB" smtClean="0"/>
              <a:pPr/>
              <a:t>19/11/2021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GB"/>
          </a:p>
        </p:txBody>
      </p:sp>
      <p:sp>
        <p:nvSpPr>
          <p:cNvPr id="9" name="Slide Number Placeholder 8"/>
          <p:cNvSpPr>
            <a:spLocks noGrp="1"/>
          </p:cNvSpPr>
          <p:nvPr>
            <p:ph type="sldNum" sz="quarter" idx="12"/>
          </p:nvPr>
        </p:nvSpPr>
        <p:spPr/>
        <p:txBody>
          <a:bodyPr/>
          <a:lstStyle/>
          <a:p>
            <a:fld id="{03DF826B-4B02-804F-9F0E-26CC7C488279}" type="slidenum">
              <a:rPr lang="en-GB" smtClean="0"/>
              <a:pPr/>
              <a:t>‹#›</a:t>
            </a:fld>
            <a:endParaRPr lang="en-GB"/>
          </a:p>
        </p:txBody>
      </p:sp>
    </p:spTree>
    <p:extLst>
      <p:ext uri="{BB962C8B-B14F-4D97-AF65-F5344CB8AC3E}">
        <p14:creationId xmlns:p14="http://schemas.microsoft.com/office/powerpoint/2010/main" val="86419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slide with image">
  <p:cSld name="1_Content slide with image">
    <p:spTree>
      <p:nvGrpSpPr>
        <p:cNvPr id="1" name="Shape 18"/>
        <p:cNvGrpSpPr/>
        <p:nvPr/>
      </p:nvGrpSpPr>
      <p:grpSpPr>
        <a:xfrm>
          <a:off x="0" y="0"/>
          <a:ext cx="0" cy="0"/>
          <a:chOff x="0" y="0"/>
          <a:chExt cx="0" cy="0"/>
        </a:xfrm>
      </p:grpSpPr>
      <p:cxnSp>
        <p:nvCxnSpPr>
          <p:cNvPr id="19" name="Google Shape;19;p3"/>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0" name="Google Shape;20;p3"/>
          <p:cNvSpPr txBox="1">
            <a:spLocks noGrp="1"/>
          </p:cNvSpPr>
          <p:nvPr>
            <p:ph type="ctrTitle"/>
          </p:nvPr>
        </p:nvSpPr>
        <p:spPr>
          <a:xfrm>
            <a:off x="368300" y="262840"/>
            <a:ext cx="4622700" cy="71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63666A"/>
              </a:buClr>
              <a:buSzPts val="2800"/>
              <a:buFont typeface="Calibri"/>
              <a:buNone/>
              <a:defRPr sz="2800" b="0" i="0" u="none" strike="noStrike" cap="none">
                <a:solidFill>
                  <a:srgbClr val="63666A"/>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1" name="Google Shape;21;p3"/>
          <p:cNvSpPr>
            <a:spLocks noGrp="1"/>
          </p:cNvSpPr>
          <p:nvPr>
            <p:ph type="pic" idx="2"/>
          </p:nvPr>
        </p:nvSpPr>
        <p:spPr>
          <a:xfrm>
            <a:off x="5346699" y="1308100"/>
            <a:ext cx="3435600" cy="4771800"/>
          </a:xfrm>
          <a:prstGeom prst="rect">
            <a:avLst/>
          </a:prstGeom>
          <a:solidFill>
            <a:srgbClr val="D8D8D8"/>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1"/>
          </p:nvPr>
        </p:nvSpPr>
        <p:spPr>
          <a:xfrm>
            <a:off x="368300" y="1308100"/>
            <a:ext cx="4622700" cy="425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63666A"/>
              </a:buClr>
              <a:buSzPts val="2800"/>
              <a:buFont typeface="Arial"/>
              <a:buNone/>
              <a:defRPr sz="2800" b="0" i="0" u="none" strike="noStrike" cap="none">
                <a:solidFill>
                  <a:srgbClr val="63666A"/>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16099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39D0A-8AB1-EE42-AC82-688E2EE077FE}"/>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31261" y="6060170"/>
            <a:ext cx="1524000" cy="406978"/>
          </a:xfrm>
          <a:prstGeom prst="rect">
            <a:avLst/>
          </a:prstGeom>
        </p:spPr>
      </p:pic>
      <p:pic>
        <p:nvPicPr>
          <p:cNvPr id="3" name="Picture 2">
            <a:extLst>
              <a:ext uri="{FF2B5EF4-FFF2-40B4-BE49-F238E27FC236}">
                <a16:creationId xmlns:a16="http://schemas.microsoft.com/office/drawing/2014/main" id="{ECE97BB7-AE21-A342-80EA-18B079CE785F}"/>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7731287" y="6129665"/>
            <a:ext cx="1310231" cy="337483"/>
          </a:xfrm>
          <a:prstGeom prst="rect">
            <a:avLst/>
          </a:prstGeom>
        </p:spPr>
      </p:pic>
      <p:pic>
        <p:nvPicPr>
          <p:cNvPr id="4" name="Picture 3">
            <a:extLst>
              <a:ext uri="{FF2B5EF4-FFF2-40B4-BE49-F238E27FC236}">
                <a16:creationId xmlns:a16="http://schemas.microsoft.com/office/drawing/2014/main" id="{5F879F7C-9F4C-5641-89C9-995031571E5D}"/>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6212264" y="6116687"/>
            <a:ext cx="1476610" cy="350461"/>
          </a:xfrm>
          <a:prstGeom prst="rect">
            <a:avLst/>
          </a:prstGeom>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376516" y="1374631"/>
            <a:ext cx="841786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14D9D617-BB45-CC49-8DA4-51BF2DB69056}"/>
              </a:ext>
            </a:extLst>
          </p:cNvPr>
          <p:cNvSpPr txBox="1"/>
          <p:nvPr/>
        </p:nvSpPr>
        <p:spPr>
          <a:xfrm>
            <a:off x="-156308" y="5869354"/>
            <a:ext cx="184731" cy="369332"/>
          </a:xfrm>
          <a:prstGeom prst="rect">
            <a:avLst/>
          </a:prstGeom>
          <a:noFill/>
        </p:spPr>
        <p:txBody>
          <a:bodyPr wrap="none" rtlCol="0">
            <a:spAutoFit/>
          </a:bodyPr>
          <a:lstStyle/>
          <a:p>
            <a:endParaRPr lang="en-US" dirty="0"/>
          </a:p>
        </p:txBody>
      </p:sp>
      <p:sp>
        <p:nvSpPr>
          <p:cNvPr id="6" name="Title Placeholder 5"/>
          <p:cNvSpPr>
            <a:spLocks noGrp="1"/>
          </p:cNvSpPr>
          <p:nvPr>
            <p:ph type="title"/>
          </p:nvPr>
        </p:nvSpPr>
        <p:spPr>
          <a:xfrm>
            <a:off x="376518" y="380325"/>
            <a:ext cx="8417858" cy="880969"/>
          </a:xfrm>
          <a:prstGeom prst="rect">
            <a:avLst/>
          </a:prstGeom>
        </p:spPr>
        <p:txBody>
          <a:bodyPr vert="horz" lIns="91440" tIns="45720" rIns="91440" bIns="45720" rtlCol="0" anchor="ctr">
            <a:normAutofit/>
          </a:bodyPr>
          <a:lstStyle/>
          <a:p>
            <a:r>
              <a:rPr lang="en-US"/>
              <a:t>Click to edit Master title style</a:t>
            </a:r>
            <a:endParaRPr lang="en-GB" dirty="0"/>
          </a:p>
        </p:txBody>
      </p:sp>
    </p:spTree>
    <p:extLst>
      <p:ext uri="{BB962C8B-B14F-4D97-AF65-F5344CB8AC3E}">
        <p14:creationId xmlns:p14="http://schemas.microsoft.com/office/powerpoint/2010/main" val="16425971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ctr" defTabSz="914400" rtl="0" eaLnBrk="1" latinLnBrk="0" hangingPunct="1">
        <a:lnSpc>
          <a:spcPct val="90000"/>
        </a:lnSpc>
        <a:spcBef>
          <a:spcPct val="0"/>
        </a:spcBef>
        <a:buNone/>
        <a:defRPr sz="3200" kern="1200" baseline="0">
          <a:solidFill>
            <a:schemeClr val="tx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Autofit/>
          </a:bodyPr>
          <a:lstStyle/>
          <a:p>
            <a:pPr eaLnBrk="1" hangingPunct="1"/>
            <a:r>
              <a:rPr lang="en-GB" dirty="0">
                <a:latin typeface="Calibri" charset="0"/>
              </a:rPr>
              <a:t>Introduction to Git and GitHub</a:t>
            </a:r>
          </a:p>
        </p:txBody>
      </p:sp>
      <p:sp>
        <p:nvSpPr>
          <p:cNvPr id="4" name="Subtitle 2"/>
          <p:cNvSpPr txBox="1">
            <a:spLocks/>
          </p:cNvSpPr>
          <p:nvPr/>
        </p:nvSpPr>
        <p:spPr>
          <a:xfrm>
            <a:off x="342900" y="4754563"/>
            <a:ext cx="8621713" cy="1266825"/>
          </a:xfrm>
          <a:prstGeom prst="rect">
            <a:avLst/>
          </a:prstGeom>
        </p:spPr>
        <p:txBody>
          <a:bodyPr>
            <a:normAutofit/>
          </a:bodyPr>
          <a:lstStyle/>
          <a:p>
            <a:pPr marL="342900" indent="-342900" eaLnBrk="1" fontAlgn="auto" hangingPunct="1">
              <a:spcBef>
                <a:spcPct val="20000"/>
              </a:spcBef>
              <a:spcAft>
                <a:spcPts val="0"/>
              </a:spcAft>
              <a:defRPr/>
            </a:pPr>
            <a:r>
              <a:rPr lang="en-GB" sz="1400" dirty="0">
                <a:solidFill>
                  <a:srgbClr val="002060"/>
                </a:solidFill>
                <a:latin typeface="+mn-lt"/>
                <a:cs typeface="+mn-cs"/>
              </a:rPr>
              <a:t>Thanks to all contributors:</a:t>
            </a:r>
          </a:p>
          <a:p>
            <a:pPr eaLnBrk="1" fontAlgn="auto" hangingPunct="1">
              <a:spcAft>
                <a:spcPts val="0"/>
              </a:spcAft>
              <a:buFont typeface="Arial" pitchFamily="34" charset="0"/>
              <a:buNone/>
              <a:defRPr/>
            </a:pPr>
            <a:endParaRPr lang="en-GB" sz="1400" dirty="0">
              <a:solidFill>
                <a:srgbClr val="002060"/>
              </a:solidFill>
              <a:latin typeface="+mn-lt"/>
            </a:endParaRPr>
          </a:p>
          <a:p>
            <a:pPr eaLnBrk="1" fontAlgn="auto" hangingPunct="1">
              <a:spcAft>
                <a:spcPts val="0"/>
              </a:spcAft>
              <a:buFont typeface="Arial" pitchFamily="34" charset="0"/>
              <a:buNone/>
              <a:defRPr/>
            </a:pPr>
            <a:r>
              <a:rPr lang="en-GB" sz="1400" dirty="0">
                <a:latin typeface="+mn-lt"/>
              </a:rPr>
              <a:t>Alison </a:t>
            </a:r>
            <a:r>
              <a:rPr lang="en-GB" sz="1400" dirty="0" err="1">
                <a:latin typeface="+mn-lt"/>
              </a:rPr>
              <a:t>Pamment</a:t>
            </a:r>
            <a:r>
              <a:rPr lang="en-GB" sz="1400" dirty="0">
                <a:latin typeface="+mn-lt"/>
              </a:rPr>
              <a:t>, Sam </a:t>
            </a:r>
            <a:r>
              <a:rPr lang="en-GB" sz="1400" dirty="0" err="1">
                <a:latin typeface="+mn-lt"/>
              </a:rPr>
              <a:t>Pepler</a:t>
            </a:r>
            <a:r>
              <a:rPr lang="en-GB" sz="1400" dirty="0">
                <a:latin typeface="+mn-lt"/>
              </a:rPr>
              <a:t>, Ag Stephens, Stephen Pascoe, Kevin Marsh,  Anabelle Guillory, Graham Parton, Esther Conway, Eduardo </a:t>
            </a:r>
            <a:r>
              <a:rPr lang="en-GB" sz="1400" dirty="0" err="1">
                <a:latin typeface="+mn-lt"/>
              </a:rPr>
              <a:t>Damasio</a:t>
            </a:r>
            <a:r>
              <a:rPr lang="en-GB" sz="1400" dirty="0">
                <a:latin typeface="+mn-lt"/>
              </a:rPr>
              <a:t> Da Costa, Wendy Garland, Alan Iwi, Matt Pritchard and Tommy Godfrey.</a:t>
            </a:r>
          </a:p>
        </p:txBody>
      </p:sp>
      <p:sp>
        <p:nvSpPr>
          <p:cNvPr id="2" name="Subtitle 1"/>
          <p:cNvSpPr>
            <a:spLocks noGrp="1"/>
          </p:cNvSpPr>
          <p:nvPr>
            <p:ph type="subTitle" idx="1"/>
          </p:nvPr>
        </p:nvSpPr>
        <p:spPr>
          <a:xfrm>
            <a:off x="342355" y="4202927"/>
            <a:ext cx="8318760" cy="551951"/>
          </a:xfrm>
        </p:spPr>
        <p:txBody>
          <a:bodyPr>
            <a:noAutofit/>
          </a:bodyPr>
          <a:lstStyle/>
          <a:p>
            <a:r>
              <a:rPr lang="en-GB" dirty="0">
                <a:latin typeface="Calibri" charset="0"/>
              </a:rPr>
              <a:t>Managing your code: quietly introducing </a:t>
            </a:r>
            <a:r>
              <a:rPr lang="en-GB" i="1" dirty="0">
                <a:latin typeface="Calibri" charset="0"/>
              </a:rPr>
              <a:t>Git</a:t>
            </a:r>
            <a:r>
              <a:rPr lang="en-GB" dirty="0">
                <a:latin typeface="Calibri" charset="0"/>
              </a:rPr>
              <a:t> - a friend for life</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ctrTitle"/>
          </p:nvPr>
        </p:nvSpPr>
        <p:spPr>
          <a:xfrm>
            <a:off x="406400" y="313615"/>
            <a:ext cx="8462100" cy="715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chemeClr val="tx1"/>
                </a:solidFill>
              </a:rPr>
              <a:t>Git vs GitHub</a:t>
            </a:r>
            <a:endParaRPr dirty="0">
              <a:solidFill>
                <a:schemeClr val="tx1"/>
              </a:solidFill>
              <a:latin typeface="Arial"/>
              <a:ea typeface="Arial"/>
              <a:cs typeface="Arial"/>
              <a:sym typeface="Arial"/>
            </a:endParaRPr>
          </a:p>
        </p:txBody>
      </p:sp>
      <p:sp>
        <p:nvSpPr>
          <p:cNvPr id="217" name="Google Shape;217;p29"/>
          <p:cNvSpPr txBox="1">
            <a:spLocks noGrp="1"/>
          </p:cNvSpPr>
          <p:nvPr>
            <p:ph type="body" idx="1"/>
          </p:nvPr>
        </p:nvSpPr>
        <p:spPr>
          <a:xfrm>
            <a:off x="368300" y="1265676"/>
            <a:ext cx="8462100" cy="4642200"/>
          </a:xfrm>
          <a:prstGeom prst="rect">
            <a:avLst/>
          </a:prstGeom>
          <a:noFill/>
        </p:spPr>
        <p:txBody>
          <a:bodyPr spcFirstLastPara="1" wrap="square" lIns="91425" tIns="45700" rIns="91425" bIns="45700" anchor="t" anchorCtr="0">
            <a:noAutofit/>
          </a:bodyPr>
          <a:lstStyle/>
          <a:p>
            <a:pPr marL="0" lvl="0" indent="0" algn="l" rtl="0">
              <a:spcBef>
                <a:spcPts val="600"/>
              </a:spcBef>
              <a:spcAft>
                <a:spcPts val="0"/>
              </a:spcAft>
              <a:buNone/>
            </a:pPr>
            <a:r>
              <a:rPr lang="en-US" b="1" dirty="0">
                <a:solidFill>
                  <a:schemeClr val="accent6"/>
                </a:solidFill>
              </a:rPr>
              <a:t>Git</a:t>
            </a:r>
            <a:r>
              <a:rPr lang="en-US" dirty="0"/>
              <a:t> </a:t>
            </a:r>
            <a:r>
              <a:rPr lang="en-US" dirty="0">
                <a:solidFill>
                  <a:schemeClr val="tx1"/>
                </a:solidFill>
              </a:rPr>
              <a:t>is a </a:t>
            </a:r>
            <a:r>
              <a:rPr lang="en-US" i="1" dirty="0">
                <a:solidFill>
                  <a:schemeClr val="tx1"/>
                </a:solidFill>
              </a:rPr>
              <a:t>revision control system</a:t>
            </a:r>
            <a:r>
              <a:rPr lang="en-US" dirty="0">
                <a:solidFill>
                  <a:schemeClr val="tx1"/>
                </a:solidFill>
              </a:rPr>
              <a:t>, a tool to manage your source code history.</a:t>
            </a:r>
            <a:endParaRPr dirty="0">
              <a:solidFill>
                <a:schemeClr val="tx1"/>
              </a:solidFill>
            </a:endParaRPr>
          </a:p>
          <a:p>
            <a:pPr marL="0" lvl="0" indent="0" algn="l" rtl="0">
              <a:spcBef>
                <a:spcPts val="600"/>
              </a:spcBef>
              <a:spcAft>
                <a:spcPts val="0"/>
              </a:spcAft>
              <a:buNone/>
            </a:pPr>
            <a:r>
              <a:rPr lang="en-US" b="1" dirty="0">
                <a:solidFill>
                  <a:schemeClr val="accent6"/>
                </a:solidFill>
              </a:rPr>
              <a:t>GitHub</a:t>
            </a:r>
            <a:r>
              <a:rPr lang="en-US" dirty="0"/>
              <a:t> </a:t>
            </a:r>
            <a:r>
              <a:rPr lang="en-US" dirty="0">
                <a:solidFill>
                  <a:schemeClr val="tx1"/>
                </a:solidFill>
              </a:rPr>
              <a:t>is a </a:t>
            </a:r>
            <a:r>
              <a:rPr lang="en-US" i="1" dirty="0">
                <a:solidFill>
                  <a:schemeClr val="tx1"/>
                </a:solidFill>
              </a:rPr>
              <a:t>hosting service for Git repositories</a:t>
            </a:r>
            <a:r>
              <a:rPr lang="en-US" dirty="0">
                <a:solidFill>
                  <a:schemeClr val="tx1"/>
                </a:solidFill>
              </a:rPr>
              <a:t>.</a:t>
            </a:r>
            <a:endParaRPr dirty="0">
              <a:solidFill>
                <a:schemeClr val="tx1"/>
              </a:solidFill>
            </a:endParaRPr>
          </a:p>
          <a:p>
            <a:pPr marL="0" lvl="0" indent="0" algn="l" rtl="0">
              <a:spcBef>
                <a:spcPts val="600"/>
              </a:spcBef>
              <a:spcAft>
                <a:spcPts val="0"/>
              </a:spcAft>
              <a:buNone/>
            </a:pPr>
            <a:endParaRPr dirty="0"/>
          </a:p>
          <a:p>
            <a:pPr marL="0" lvl="0" indent="0" algn="l" rtl="0">
              <a:spcBef>
                <a:spcPts val="600"/>
              </a:spcBef>
              <a:spcAft>
                <a:spcPts val="0"/>
              </a:spcAft>
              <a:buNone/>
            </a:pPr>
            <a:r>
              <a:rPr lang="en-US" b="1" dirty="0">
                <a:solidFill>
                  <a:srgbClr val="FF0000"/>
                </a:solidFill>
              </a:rPr>
              <a:t>They are not the same thing.</a:t>
            </a:r>
            <a:r>
              <a:rPr lang="en-US" dirty="0"/>
              <a:t> </a:t>
            </a:r>
            <a:r>
              <a:rPr lang="en-US" b="1" dirty="0">
                <a:solidFill>
                  <a:schemeClr val="tx1"/>
                </a:solidFill>
              </a:rPr>
              <a:t>Git</a:t>
            </a:r>
            <a:r>
              <a:rPr lang="en-US" dirty="0">
                <a:solidFill>
                  <a:schemeClr val="tx1"/>
                </a:solidFill>
              </a:rPr>
              <a:t> is the </a:t>
            </a:r>
            <a:r>
              <a:rPr lang="en-US" b="1" dirty="0">
                <a:solidFill>
                  <a:schemeClr val="tx1"/>
                </a:solidFill>
              </a:rPr>
              <a:t>tool</a:t>
            </a:r>
            <a:r>
              <a:rPr lang="en-US" dirty="0">
                <a:solidFill>
                  <a:schemeClr val="tx1"/>
                </a:solidFill>
              </a:rPr>
              <a:t>, </a:t>
            </a:r>
            <a:r>
              <a:rPr lang="en-US" b="1" dirty="0">
                <a:solidFill>
                  <a:schemeClr val="tx1"/>
                </a:solidFill>
              </a:rPr>
              <a:t>GitHub</a:t>
            </a:r>
            <a:r>
              <a:rPr lang="en-US" dirty="0">
                <a:solidFill>
                  <a:schemeClr val="tx1"/>
                </a:solidFill>
              </a:rPr>
              <a:t> is a </a:t>
            </a:r>
            <a:r>
              <a:rPr lang="en-US" b="1" dirty="0">
                <a:solidFill>
                  <a:schemeClr val="tx1"/>
                </a:solidFill>
              </a:rPr>
              <a:t>web service</a:t>
            </a:r>
            <a:r>
              <a:rPr lang="en-US" dirty="0">
                <a:solidFill>
                  <a:schemeClr val="tx1"/>
                </a:solidFill>
              </a:rPr>
              <a:t>.</a:t>
            </a:r>
            <a:endParaRPr dirty="0">
              <a:solidFill>
                <a:schemeClr val="tx1"/>
              </a:solidFill>
            </a:endParaRPr>
          </a:p>
          <a:p>
            <a:pPr marL="0" lvl="0" indent="0" algn="l" rtl="0">
              <a:spcBef>
                <a:spcPts val="600"/>
              </a:spcBef>
              <a:spcAft>
                <a:spcPts val="0"/>
              </a:spcAft>
              <a:buNone/>
            </a:pPr>
            <a:endParaRPr dirty="0"/>
          </a:p>
          <a:p>
            <a:pPr marL="0" lvl="0" indent="0" algn="l" rtl="0">
              <a:spcBef>
                <a:spcPts val="600"/>
              </a:spcBef>
              <a:spcAft>
                <a:spcPts val="0"/>
              </a:spcAft>
              <a:buNone/>
            </a:pPr>
            <a:r>
              <a:rPr lang="en-US" dirty="0">
                <a:solidFill>
                  <a:schemeClr val="tx1"/>
                </a:solidFill>
              </a:rPr>
              <a:t>You</a:t>
            </a:r>
            <a:r>
              <a:rPr lang="en-US" dirty="0"/>
              <a:t> </a:t>
            </a:r>
            <a:r>
              <a:rPr lang="en-US" b="1" dirty="0">
                <a:solidFill>
                  <a:srgbClr val="FF0000"/>
                </a:solidFill>
              </a:rPr>
              <a:t>do not</a:t>
            </a:r>
            <a:r>
              <a:rPr lang="en-US" dirty="0"/>
              <a:t> </a:t>
            </a:r>
            <a:r>
              <a:rPr lang="en-US" dirty="0">
                <a:solidFill>
                  <a:schemeClr val="tx1"/>
                </a:solidFill>
              </a:rPr>
              <a:t>need GitHub to use Git, but GitHub adds useful functionality.</a:t>
            </a:r>
            <a:endParaRPr dirty="0">
              <a:solidFill>
                <a:schemeClr val="tx1"/>
              </a:solidFill>
            </a:endParaRPr>
          </a:p>
          <a:p>
            <a:pPr marL="0" lvl="0" indent="0" algn="l" rtl="0">
              <a:spcBef>
                <a:spcPts val="600"/>
              </a:spcBef>
              <a:spcAft>
                <a:spcPts val="0"/>
              </a:spcAft>
              <a:buNone/>
            </a:pPr>
            <a:endParaRPr sz="12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824954A-ECB5-2D47-8728-9E64BB579423}"/>
                  </a:ext>
                </a:extLst>
              </p14:cNvPr>
              <p14:cNvContentPartPr/>
              <p14:nvPr/>
            </p14:nvContentPartPr>
            <p14:xfrm>
              <a:off x="1755669" y="6138454"/>
              <a:ext cx="4282920" cy="231840"/>
            </p14:xfrm>
          </p:contentPart>
        </mc:Choice>
        <mc:Fallback xmlns="">
          <p:pic>
            <p:nvPicPr>
              <p:cNvPr id="2" name="Ink 1">
                <a:extLst>
                  <a:ext uri="{FF2B5EF4-FFF2-40B4-BE49-F238E27FC236}">
                    <a16:creationId xmlns:a16="http://schemas.microsoft.com/office/drawing/2014/main" id="{8824954A-ECB5-2D47-8728-9E64BB579423}"/>
                  </a:ext>
                </a:extLst>
              </p:cNvPr>
              <p:cNvPicPr/>
              <p:nvPr/>
            </p:nvPicPr>
            <p:blipFill>
              <a:blip r:embed="rId4"/>
              <a:stretch>
                <a:fillRect/>
              </a:stretch>
            </p:blipFill>
            <p:spPr>
              <a:xfrm>
                <a:off x="1692669" y="6075454"/>
                <a:ext cx="4408560" cy="35748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dirty="0">
                <a:latin typeface="Calibri" charset="0"/>
              </a:rPr>
              <a:t>GitHub: repositories</a:t>
            </a:r>
            <a:r>
              <a:rPr lang="en-GB" sz="3200" dirty="0">
                <a:latin typeface="Calibri" charset="0"/>
              </a:rPr>
              <a:t> (public </a:t>
            </a:r>
            <a:r>
              <a:rPr lang="en-GB" sz="3200" i="1" dirty="0">
                <a:latin typeface="Calibri" charset="0"/>
              </a:rPr>
              <a:t>or </a:t>
            </a:r>
            <a:r>
              <a:rPr lang="en-GB" sz="3200" b="1" dirty="0">
                <a:latin typeface="Calibri" charset="0"/>
              </a:rPr>
              <a:t>private</a:t>
            </a:r>
            <a:r>
              <a:rPr lang="en-GB" sz="3200" dirty="0">
                <a:latin typeface="Calibri" charset="0"/>
              </a:rPr>
              <a:t>)</a:t>
            </a:r>
            <a:endParaRPr lang="en-GB" dirty="0">
              <a:latin typeface="Calibri" charset="0"/>
            </a:endParaRPr>
          </a:p>
        </p:txBody>
      </p:sp>
      <p:pic>
        <p:nvPicPr>
          <p:cNvPr id="11267"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a:latin typeface="Calibri" charset="0"/>
              </a:rPr>
              <a:t>GitHub: organisations</a:t>
            </a:r>
          </a:p>
        </p:txBody>
      </p:sp>
      <p:pic>
        <p:nvPicPr>
          <p:cNvPr id="12291"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1537068" y="1383204"/>
            <a:ext cx="6096851" cy="4334480"/>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a:latin typeface="Calibri" charset="0"/>
              </a:rPr>
              <a:t>GitHub: collaboration </a:t>
            </a:r>
            <a:r>
              <a:rPr lang="en-GB" sz="3200" dirty="0">
                <a:latin typeface="Calibri" charset="0"/>
              </a:rPr>
              <a:t>(branch/fork)</a:t>
            </a:r>
            <a:endParaRPr lang="en-GB" dirty="0">
              <a:latin typeface="Calibri" charset="0"/>
            </a:endParaRPr>
          </a:p>
        </p:txBody>
      </p:sp>
      <p:pic>
        <p:nvPicPr>
          <p:cNvPr id="13315" name="Picture 4"/>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4526580" y="2837142"/>
            <a:ext cx="4267796" cy="3029373"/>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376518" y="1175285"/>
            <a:ext cx="4756511" cy="2749443"/>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latin typeface="Calibri" charset="0"/>
              </a:rPr>
              <a:t>GitHub: Issue tracking</a:t>
            </a:r>
          </a:p>
        </p:txBody>
      </p:sp>
      <p:pic>
        <p:nvPicPr>
          <p:cNvPr id="14339"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891"/>
          <a:stretch>
            <a:fillRect/>
          </a:stretch>
        </p:blipFill>
        <p:spPr>
          <a:xfrm>
            <a:off x="912391" y="1261294"/>
            <a:ext cx="7346112" cy="4545464"/>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latin typeface="Calibri" charset="0"/>
              </a:rPr>
              <a:t>GitHub: history and change</a:t>
            </a:r>
          </a:p>
        </p:txBody>
      </p:sp>
      <p:pic>
        <p:nvPicPr>
          <p:cNvPr id="15363"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r="30595" b="30263"/>
          <a:stretch>
            <a:fillRect/>
          </a:stretch>
        </p:blipFill>
        <p:spPr>
          <a:xfrm>
            <a:off x="679251" y="1261294"/>
            <a:ext cx="7812391" cy="4567760"/>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dirty="0">
                <a:latin typeface="Calibri" charset="0"/>
              </a:rPr>
              <a:t>GitHub: wikis</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t="12288"/>
          <a:stretch>
            <a:fillRect/>
          </a:stretch>
        </p:blipFill>
        <p:spPr bwMode="auto">
          <a:xfrm>
            <a:off x="856337" y="1080352"/>
            <a:ext cx="7458218" cy="4645617"/>
          </a:xfrm>
          <a:prstGeom prst="rect">
            <a:avLst/>
          </a:prstGeom>
          <a:noFill/>
          <a:ln>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latin typeface="Calibri" charset="0"/>
              </a:rPr>
              <a:t>GitHub</a:t>
            </a:r>
            <a:r>
              <a:rPr lang="en-GB" sz="4000" dirty="0"/>
              <a:t> does lots of funky things, but</a:t>
            </a:r>
            <a:r>
              <a:rPr lang="mr-IN" sz="4000" dirty="0"/>
              <a:t>…</a:t>
            </a:r>
            <a:endParaRPr lang="en-US" sz="4000" dirty="0"/>
          </a:p>
        </p:txBody>
      </p:sp>
      <p:sp>
        <p:nvSpPr>
          <p:cNvPr id="3" name="Content Placeholder 2"/>
          <p:cNvSpPr>
            <a:spLocks noGrp="1"/>
          </p:cNvSpPr>
          <p:nvPr>
            <p:ph idx="1"/>
          </p:nvPr>
        </p:nvSpPr>
        <p:spPr/>
        <p:txBody>
          <a:bodyPr/>
          <a:lstStyle/>
          <a:p>
            <a:r>
              <a:rPr lang="en-US" dirty="0"/>
              <a:t>On this course we are only using it as a remote repository.</a:t>
            </a:r>
          </a:p>
          <a:p>
            <a:r>
              <a:rPr lang="en-US" dirty="0"/>
              <a:t>We are going to concentrate on simply using Git. </a:t>
            </a:r>
          </a:p>
          <a:p>
            <a:pPr marL="0" indent="0">
              <a:buNone/>
            </a:pPr>
            <a:r>
              <a:rPr lang="en-US" dirty="0"/>
              <a:t> </a:t>
            </a:r>
          </a:p>
        </p:txBody>
      </p:sp>
    </p:spTree>
    <p:extLst>
      <p:ext uri="{BB962C8B-B14F-4D97-AF65-F5344CB8AC3E}">
        <p14:creationId xmlns:p14="http://schemas.microsoft.com/office/powerpoint/2010/main" val="3522931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06400" y="253999"/>
            <a:ext cx="8229600" cy="1143001"/>
          </a:xfrm>
        </p:spPr>
        <p:txBody>
          <a:bodyPr/>
          <a:lstStyle/>
          <a:p>
            <a:r>
              <a:rPr lang="en-GB" b="1" dirty="0">
                <a:latin typeface="Calibri" charset="0"/>
              </a:rPr>
              <a:t>Where to start?</a:t>
            </a:r>
            <a:endParaRPr lang="en-GB" b="1" dirty="0">
              <a:latin typeface="Courier New" panose="02070309020205020404" pitchFamily="49" charset="0"/>
              <a:cs typeface="Courier New" panose="02070309020205020404" pitchFamily="49" charset="0"/>
            </a:endParaRPr>
          </a:p>
        </p:txBody>
      </p:sp>
      <p:sp>
        <p:nvSpPr>
          <p:cNvPr id="6" name="TextBox 5"/>
          <p:cNvSpPr txBox="1"/>
          <p:nvPr/>
        </p:nvSpPr>
        <p:spPr>
          <a:xfrm>
            <a:off x="533070" y="1545856"/>
            <a:ext cx="8077860" cy="3970318"/>
          </a:xfrm>
          <a:prstGeom prst="rect">
            <a:avLst/>
          </a:prstGeom>
          <a:noFill/>
        </p:spPr>
        <p:txBody>
          <a:bodyPr wrap="square" rtlCol="0">
            <a:spAutoFit/>
          </a:bodyPr>
          <a:lstStyle/>
          <a:p>
            <a:r>
              <a:rPr lang="en-US" sz="2800" dirty="0">
                <a:latin typeface="+mn-lt"/>
              </a:rPr>
              <a:t>There are three different start points when using Git:</a:t>
            </a:r>
          </a:p>
          <a:p>
            <a:endParaRPr lang="en-US" sz="2800" dirty="0">
              <a:latin typeface="+mn-lt"/>
            </a:endParaRPr>
          </a:p>
          <a:p>
            <a:pPr marL="457200" indent="-457200">
              <a:buFont typeface="Arial" panose="020B0604020202020204" pitchFamily="34" charset="0"/>
              <a:buChar char="•"/>
            </a:pPr>
            <a:r>
              <a:rPr lang="en-US" sz="2800" dirty="0">
                <a:latin typeface="+mn-lt"/>
              </a:rPr>
              <a:t>Clone an existing repository </a:t>
            </a:r>
            <a:r>
              <a:rPr lang="en-US" sz="2800" b="1" dirty="0">
                <a:latin typeface="+mn-lt"/>
              </a:rPr>
              <a:t>from GitHub</a:t>
            </a:r>
          </a:p>
          <a:p>
            <a:endParaRPr lang="en-US" sz="2800" b="1" dirty="0">
              <a:latin typeface="+mn-lt"/>
            </a:endParaRPr>
          </a:p>
          <a:p>
            <a:pPr marL="457200" indent="-457200">
              <a:buFont typeface="Arial" panose="020B0604020202020204" pitchFamily="34" charset="0"/>
              <a:buChar char="•"/>
            </a:pPr>
            <a:r>
              <a:rPr lang="en-US" sz="2800" dirty="0">
                <a:latin typeface="+mn-lt"/>
              </a:rPr>
              <a:t>Create a new, empty repo and clone it </a:t>
            </a:r>
            <a:r>
              <a:rPr lang="en-US" sz="2800" b="1" dirty="0">
                <a:latin typeface="+mn-lt"/>
              </a:rPr>
              <a:t>from GitHub</a:t>
            </a:r>
          </a:p>
          <a:p>
            <a:endParaRPr lang="en-US" sz="2800" b="1" dirty="0">
              <a:latin typeface="+mn-lt"/>
            </a:endParaRPr>
          </a:p>
          <a:p>
            <a:pPr marL="457200" indent="-457200">
              <a:buFont typeface="Arial" panose="020B0604020202020204" pitchFamily="34" charset="0"/>
              <a:buChar char="•"/>
            </a:pPr>
            <a:r>
              <a:rPr lang="en-US" sz="2800" dirty="0">
                <a:latin typeface="+mn-lt"/>
              </a:rPr>
              <a:t>Turn an existing </a:t>
            </a:r>
            <a:r>
              <a:rPr lang="en-US" sz="2800" b="1" dirty="0">
                <a:latin typeface="+mn-lt"/>
              </a:rPr>
              <a:t>local directory </a:t>
            </a:r>
            <a:r>
              <a:rPr lang="en-US" sz="2800" dirty="0">
                <a:latin typeface="+mn-lt"/>
              </a:rPr>
              <a:t>into a Git repo; it can contain files or be empty</a:t>
            </a:r>
          </a:p>
          <a:p>
            <a:endParaRPr lang="en-US" sz="280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6810"/>
            <a:ext cx="8229600" cy="1143001"/>
          </a:xfrm>
        </p:spPr>
        <p:txBody>
          <a:bodyPr/>
          <a:lstStyle/>
          <a:p>
            <a:r>
              <a:rPr lang="en-GB" dirty="0">
                <a:latin typeface="Calibri" charset="0"/>
              </a:rPr>
              <a:t>Where to start 1: Clone Existing Repo</a:t>
            </a:r>
            <a:endParaRPr lang="en-GB" dirty="0">
              <a:latin typeface="Courier New" panose="02070309020205020404" pitchFamily="49" charset="0"/>
              <a:cs typeface="Courier New" panose="02070309020205020404" pitchFamily="49"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815882"/>
          </a:xfrm>
          <a:prstGeom prst="rect">
            <a:avLst/>
          </a:prstGeom>
          <a:noFill/>
        </p:spPr>
        <p:txBody>
          <a:bodyPr wrap="square" rtlCol="0">
            <a:spAutoFit/>
          </a:bodyPr>
          <a:lstStyle/>
          <a:p>
            <a:r>
              <a:rPr lang="en-US" sz="2800" dirty="0">
                <a:latin typeface="+mn-lt"/>
              </a:rPr>
              <a:t>This makes a copy of a repository locally. </a:t>
            </a: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solidFill>
            <a:srgbClr val="0070C0"/>
          </a:solidFill>
          <a:ln w="9525">
            <a:solidFill>
              <a:schemeClr val="accent1">
                <a:lumMod val="75000"/>
              </a:schemeClr>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339112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508184" y="1162088"/>
            <a:ext cx="8127631" cy="5257800"/>
          </a:xfrm>
        </p:spPr>
        <p:txBody>
          <a:bodyPr/>
          <a:lstStyle/>
          <a:p>
            <a:r>
              <a:rPr lang="en-GB" dirty="0">
                <a:latin typeface="Calibri" charset="0"/>
              </a:rPr>
              <a:t>What is version control?</a:t>
            </a:r>
          </a:p>
          <a:p>
            <a:r>
              <a:rPr lang="en-GB" dirty="0">
                <a:latin typeface="Calibri" charset="0"/>
              </a:rPr>
              <a:t>What are Git &amp; GitHub?</a:t>
            </a:r>
          </a:p>
          <a:p>
            <a:r>
              <a:rPr lang="en-GB" dirty="0">
                <a:latin typeface="Calibri" charset="0"/>
              </a:rPr>
              <a:t>Nice features of GitHub</a:t>
            </a:r>
          </a:p>
          <a:p>
            <a:r>
              <a:rPr lang="en-GB" dirty="0">
                <a:latin typeface="Calibri" charset="0"/>
              </a:rPr>
              <a:t>Basic workflow</a:t>
            </a:r>
          </a:p>
          <a:p>
            <a:endParaRPr lang="en-GB" dirty="0">
              <a:latin typeface="Calibri" charset="0"/>
            </a:endParaRPr>
          </a:p>
          <a:p>
            <a:pPr marL="0" indent="0">
              <a:buNone/>
            </a:pPr>
            <a:endParaRPr lang="en-GB" dirty="0">
              <a:latin typeface="Calibri" charset="0"/>
            </a:endParaRP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Contents</a:t>
            </a:r>
          </a:p>
        </p:txBody>
      </p:sp>
    </p:spTree>
    <p:extLst>
      <p:ext uri="{BB962C8B-B14F-4D97-AF65-F5344CB8AC3E}">
        <p14:creationId xmlns:p14="http://schemas.microsoft.com/office/powerpoint/2010/main" val="3313253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48235" y="263362"/>
            <a:ext cx="8247530" cy="880969"/>
          </a:xfrm>
        </p:spPr>
        <p:txBody>
          <a:bodyPr/>
          <a:lstStyle/>
          <a:p>
            <a:r>
              <a:rPr lang="en-GB" dirty="0">
                <a:latin typeface="Calibri" charset="0"/>
              </a:rPr>
              <a:t>Where to start 2: Create a repository on GitHub</a:t>
            </a:r>
          </a:p>
        </p:txBody>
      </p:sp>
      <p:pic>
        <p:nvPicPr>
          <p:cNvPr id="3" name="Content Placeholder 2">
            <a:extLst>
              <a:ext uri="{FF2B5EF4-FFF2-40B4-BE49-F238E27FC236}">
                <a16:creationId xmlns:a16="http://schemas.microsoft.com/office/drawing/2014/main" id="{6BFB6055-E948-FA4E-8AE3-98FBD21451CA}"/>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447115" y="1258715"/>
            <a:ext cx="8248650" cy="502630"/>
          </a:xfrm>
        </p:spPr>
      </p:pic>
      <p:pic>
        <p:nvPicPr>
          <p:cNvPr id="7" name="Picture 6" descr="Graphical user interface, application&#10;&#10;Description automatically generated">
            <a:extLst>
              <a:ext uri="{FF2B5EF4-FFF2-40B4-BE49-F238E27FC236}">
                <a16:creationId xmlns:a16="http://schemas.microsoft.com/office/drawing/2014/main" id="{F3913679-D733-9649-B74F-A7D21F6D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492" y="2876756"/>
            <a:ext cx="2133600" cy="2489200"/>
          </a:xfrm>
          <a:prstGeom prst="rect">
            <a:avLst/>
          </a:prstGeom>
        </p:spPr>
      </p:pic>
      <p:sp>
        <p:nvSpPr>
          <p:cNvPr id="8" name="Right Arrow 7">
            <a:extLst>
              <a:ext uri="{FF2B5EF4-FFF2-40B4-BE49-F238E27FC236}">
                <a16:creationId xmlns:a16="http://schemas.microsoft.com/office/drawing/2014/main" id="{4B92B5A2-2DCB-294D-908C-12F1147ECB69}"/>
              </a:ext>
            </a:extLst>
          </p:cNvPr>
          <p:cNvSpPr/>
          <p:nvPr/>
        </p:nvSpPr>
        <p:spPr>
          <a:xfrm>
            <a:off x="3211033" y="3360119"/>
            <a:ext cx="2803261" cy="534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A48D5A15-B7F7-264B-BD88-C2D9309A0BC3}"/>
              </a:ext>
            </a:extLst>
          </p:cNvPr>
          <p:cNvSpPr/>
          <p:nvPr/>
        </p:nvSpPr>
        <p:spPr>
          <a:xfrm rot="20553985">
            <a:off x="5937254" y="1749507"/>
            <a:ext cx="2030680" cy="362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22448D1-5C8E-DD40-BEFC-0C07378998A4}"/>
              </a:ext>
            </a:extLst>
          </p:cNvPr>
          <p:cNvSpPr txBox="1"/>
          <p:nvPr/>
        </p:nvSpPr>
        <p:spPr>
          <a:xfrm>
            <a:off x="3904744" y="2108572"/>
            <a:ext cx="2188420" cy="369332"/>
          </a:xfrm>
          <a:prstGeom prst="rect">
            <a:avLst/>
          </a:prstGeom>
          <a:noFill/>
        </p:spPr>
        <p:txBody>
          <a:bodyPr wrap="none" rtlCol="0">
            <a:spAutoFit/>
          </a:bodyPr>
          <a:lstStyle/>
          <a:p>
            <a:r>
              <a:rPr lang="en-GB" dirty="0"/>
              <a:t>Click "+" in top right</a:t>
            </a:r>
          </a:p>
        </p:txBody>
      </p:sp>
      <p:sp>
        <p:nvSpPr>
          <p:cNvPr id="15" name="TextBox 14">
            <a:extLst>
              <a:ext uri="{FF2B5EF4-FFF2-40B4-BE49-F238E27FC236}">
                <a16:creationId xmlns:a16="http://schemas.microsoft.com/office/drawing/2014/main" id="{E8581FAF-3544-964C-8352-B29A9840498B}"/>
              </a:ext>
            </a:extLst>
          </p:cNvPr>
          <p:cNvSpPr txBox="1"/>
          <p:nvPr/>
        </p:nvSpPr>
        <p:spPr>
          <a:xfrm>
            <a:off x="757908" y="3450496"/>
            <a:ext cx="2451312" cy="369332"/>
          </a:xfrm>
          <a:prstGeom prst="rect">
            <a:avLst/>
          </a:prstGeom>
          <a:noFill/>
        </p:spPr>
        <p:txBody>
          <a:bodyPr wrap="none" rtlCol="0">
            <a:spAutoFit/>
          </a:bodyPr>
          <a:lstStyle/>
          <a:p>
            <a:r>
              <a:rPr lang="en-GB" dirty="0"/>
              <a:t>Click "New repository"</a:t>
            </a:r>
          </a:p>
        </p:txBody>
      </p:sp>
      <p:sp>
        <p:nvSpPr>
          <p:cNvPr id="16" name="TextBox 15">
            <a:extLst>
              <a:ext uri="{FF2B5EF4-FFF2-40B4-BE49-F238E27FC236}">
                <a16:creationId xmlns:a16="http://schemas.microsoft.com/office/drawing/2014/main" id="{CA2D59EA-3921-3444-B509-12959CF19FAC}"/>
              </a:ext>
            </a:extLst>
          </p:cNvPr>
          <p:cNvSpPr txBox="1"/>
          <p:nvPr/>
        </p:nvSpPr>
        <p:spPr>
          <a:xfrm>
            <a:off x="757908" y="5456333"/>
            <a:ext cx="8004692" cy="461665"/>
          </a:xfrm>
          <a:prstGeom prst="rect">
            <a:avLst/>
          </a:prstGeom>
          <a:noFill/>
        </p:spPr>
        <p:txBody>
          <a:bodyPr wrap="none" rtlCol="0">
            <a:spAutoFit/>
          </a:bodyPr>
          <a:lstStyle/>
          <a:p>
            <a:r>
              <a:rPr lang="en-GB" sz="2400" dirty="0"/>
              <a:t>You can then clone in the same way as "Where to start 1"</a:t>
            </a:r>
          </a:p>
        </p:txBody>
      </p:sp>
    </p:spTree>
    <p:extLst>
      <p:ext uri="{BB962C8B-B14F-4D97-AF65-F5344CB8AC3E}">
        <p14:creationId xmlns:p14="http://schemas.microsoft.com/office/powerpoint/2010/main" val="184388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Where to start 3: start a new repository from an existing local directory</a:t>
            </a:r>
          </a:p>
        </p:txBody>
      </p:sp>
      <p:sp>
        <p:nvSpPr>
          <p:cNvPr id="3" name="Content Placeholder 2"/>
          <p:cNvSpPr>
            <a:spLocks noGrp="1"/>
          </p:cNvSpPr>
          <p:nvPr>
            <p:ph idx="1"/>
          </p:nvPr>
        </p:nvSpPr>
        <p:spPr>
          <a:xfrm>
            <a:off x="457199" y="1600200"/>
            <a:ext cx="8247529" cy="4394199"/>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ls</a:t>
            </a:r>
            <a:endParaRPr lang="en-US" sz="1600" b="1" dirty="0">
              <a:solidFill>
                <a:srgbClr val="FFFF00"/>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x	y	z</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init</a:t>
            </a:r>
            <a:endParaRPr lang="en-US" sz="1600" b="1" dirty="0">
              <a:solidFill>
                <a:srgbClr val="FFFF00"/>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Initialized empty </a:t>
            </a:r>
            <a:r>
              <a:rPr lang="en-US" sz="1600" dirty="0" err="1">
                <a:latin typeface="Courier New" panose="02070309020205020404" pitchFamily="49" charset="0"/>
                <a:cs typeface="Courier New" panose="02070309020205020404" pitchFamily="49" charset="0"/>
              </a:rPr>
              <a:t>Git</a:t>
            </a:r>
            <a:r>
              <a:rPr lang="en-US" sz="1600" dirty="0">
                <a:latin typeface="Courier New" panose="02070309020205020404" pitchFamily="49" charset="0"/>
                <a:cs typeface="Courier New" panose="02070309020205020404" pitchFamily="49" charset="0"/>
              </a:rPr>
              <a:t> repository in /Users/sjp23/play/</a:t>
            </a:r>
            <a:r>
              <a:rPr lang="en-US" sz="1600" dirty="0" err="1">
                <a:latin typeface="Courier New" panose="02070309020205020404" pitchFamily="49" charset="0"/>
                <a:cs typeface="Courier New" panose="02070309020205020404" pitchFamily="49" charset="0"/>
              </a:rPr>
              <a:t>york_workshop_shell</a:t>
            </a:r>
            <a:r>
              <a:rPr lang="en-US" sz="1600" dirty="0">
                <a:latin typeface="Courier New" panose="02070309020205020404" pitchFamily="49" charset="0"/>
                <a:cs typeface="Courier New" panose="02070309020205020404" pitchFamily="49" charset="0"/>
              </a:rPr>
              <a:t>/test-</a:t>
            </a:r>
            <a:r>
              <a:rPr lang="en-US" sz="1600" dirty="0" err="1">
                <a:latin typeface="Courier New" panose="02070309020205020404" pitchFamily="49" charset="0"/>
                <a:cs typeface="Courier New" panose="02070309020205020404" pitchFamily="49" charset="0"/>
              </a:rPr>
              <a:t>pakage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git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commit </a:t>
            </a:r>
            <a:r>
              <a:rPr lang="mr-IN" sz="1600" b="1" dirty="0">
                <a:solidFill>
                  <a:srgbClr val="FFFF00"/>
                </a:solidFill>
                <a:latin typeface="Courier New" panose="02070309020205020404" pitchFamily="49" charset="0"/>
                <a:cs typeface="Courier"/>
              </a:rPr>
              <a:t>–</a:t>
            </a:r>
            <a:r>
              <a:rPr lang="en-US" sz="1600" b="1" dirty="0">
                <a:solidFill>
                  <a:srgbClr val="FFFF00"/>
                </a:solidFill>
                <a:latin typeface="Courier New" panose="02070309020205020404" pitchFamily="49" charset="0"/>
                <a:cs typeface="Courier New" panose="02070309020205020404" pitchFamily="49" charset="0"/>
              </a:rPr>
              <a:t>m 'Initial commit from existing files'</a:t>
            </a:r>
          </a:p>
          <a:p>
            <a:pPr marL="0" indent="0">
              <a:buNone/>
            </a:pPr>
            <a:r>
              <a:rPr lang="en-US" sz="1600" dirty="0">
                <a:latin typeface="Courier New" panose="02070309020205020404" pitchFamily="49" charset="0"/>
                <a:cs typeface="Courier New" panose="02070309020205020404" pitchFamily="49" charset="0"/>
              </a:rPr>
              <a:t>[master (root-commit) 71ecfcf] Initial commit from existing files</a:t>
            </a:r>
          </a:p>
          <a:p>
            <a:pPr marL="0" indent="0">
              <a:buNone/>
            </a:pPr>
            <a:r>
              <a:rPr lang="en-US" sz="1600" dirty="0">
                <a:latin typeface="Courier New" panose="02070309020205020404" pitchFamily="49" charset="0"/>
                <a:cs typeface="Courier New" panose="02070309020205020404" pitchFamily="49" charset="0"/>
              </a:rPr>
              <a:t> 3 files changed, 0 insertions(+), 0 deletions(-)</a:t>
            </a:r>
          </a:p>
          <a:p>
            <a:pPr marL="0" indent="0">
              <a:buNone/>
            </a:pPr>
            <a:r>
              <a:rPr lang="en-US" sz="1600" dirty="0">
                <a:latin typeface="Courier New" panose="02070309020205020404" pitchFamily="49" charset="0"/>
                <a:cs typeface="Courier New" panose="02070309020205020404" pitchFamily="49" charset="0"/>
              </a:rPr>
              <a:t> create mode 100644 x</a:t>
            </a:r>
          </a:p>
          <a:p>
            <a:pPr marL="0" indent="0">
              <a:buNone/>
            </a:pPr>
            <a:r>
              <a:rPr lang="en-US" sz="1600" dirty="0">
                <a:latin typeface="Courier New" panose="02070309020205020404" pitchFamily="49" charset="0"/>
                <a:cs typeface="Courier New" panose="02070309020205020404" pitchFamily="49" charset="0"/>
              </a:rPr>
              <a:t> create mode 100644 y</a:t>
            </a:r>
          </a:p>
          <a:p>
            <a:pPr marL="0" indent="0">
              <a:buNone/>
            </a:pPr>
            <a:r>
              <a:rPr lang="en-US" sz="1600" dirty="0">
                <a:latin typeface="Courier New" panose="02070309020205020404" pitchFamily="49" charset="0"/>
                <a:cs typeface="Courier New" panose="02070309020205020404" pitchFamily="49" charset="0"/>
              </a:rPr>
              <a:t> create mode 100644 z</a:t>
            </a:r>
          </a:p>
        </p:txBody>
      </p:sp>
    </p:spTree>
    <p:extLst>
      <p:ext uri="{BB962C8B-B14F-4D97-AF65-F5344CB8AC3E}">
        <p14:creationId xmlns:p14="http://schemas.microsoft.com/office/powerpoint/2010/main" val="2143225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027562"/>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346826"/>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23393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09525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434318"/>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dirty="0">
                <a:latin typeface="Calibri" charset="0"/>
              </a:rPr>
              <a:t>The basic workflow: Adding a file</a:t>
            </a:r>
          </a:p>
        </p:txBody>
      </p:sp>
      <p:sp>
        <p:nvSpPr>
          <p:cNvPr id="25608" name="Content Placeholder 2"/>
          <p:cNvSpPr>
            <a:spLocks noGrp="1"/>
          </p:cNvSpPr>
          <p:nvPr>
            <p:ph idx="1"/>
          </p:nvPr>
        </p:nvSpPr>
        <p:spPr>
          <a:xfrm>
            <a:off x="457200" y="1073893"/>
            <a:ext cx="8229600" cy="5523245"/>
          </a:xfrm>
        </p:spPr>
        <p:txBody>
          <a:bodyPr>
            <a:normAutofit lnSpcReduction="10000"/>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"hello world" &gt; hello.txt</a:t>
            </a: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"added hello"</a:t>
            </a: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br>
              <a:rPr lang="en-GB" dirty="0">
                <a:latin typeface="Calibri" charset="0"/>
              </a:rPr>
            </a:br>
            <a:endParaRPr lang="en-GB"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8">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608">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60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201"/>
            <a:ext cx="8229600" cy="1143000"/>
          </a:xfrm>
        </p:spPr>
        <p:txBody>
          <a:bodyPr/>
          <a:lstStyle/>
          <a:p>
            <a:r>
              <a:rPr lang="en-GB" dirty="0">
                <a:latin typeface="Calibri" charset="0"/>
              </a:rPr>
              <a:t>So, what just happened?</a:t>
            </a:r>
          </a:p>
        </p:txBody>
      </p:sp>
      <p:sp>
        <p:nvSpPr>
          <p:cNvPr id="26627" name="Content Placeholder 2"/>
          <p:cNvSpPr>
            <a:spLocks noGrp="1"/>
          </p:cNvSpPr>
          <p:nvPr>
            <p:ph idx="1"/>
          </p:nvPr>
        </p:nvSpPr>
        <p:spPr>
          <a:xfrm>
            <a:off x="225425" y="1081088"/>
            <a:ext cx="6092825" cy="1621911"/>
          </a:xfrm>
        </p:spPr>
        <p:txBody>
          <a:bodyPr/>
          <a:lstStyle/>
          <a:p>
            <a:r>
              <a:rPr lang="en-GB" dirty="0">
                <a:latin typeface="Calibri" charset="0"/>
              </a:rPr>
              <a:t>We </a:t>
            </a:r>
            <a:r>
              <a:rPr lang="en-GB" i="1" dirty="0">
                <a:latin typeface="Calibri" charset="0"/>
              </a:rPr>
              <a:t>cloned</a:t>
            </a:r>
            <a:r>
              <a:rPr lang="en-GB" dirty="0">
                <a:latin typeface="Calibri" charset="0"/>
              </a:rPr>
              <a:t> the remote repository to our file system. </a:t>
            </a:r>
          </a:p>
          <a:p>
            <a:pPr lvl="1"/>
            <a:r>
              <a:rPr lang="en-GB" dirty="0">
                <a:latin typeface="Calibri" charset="0"/>
              </a:rPr>
              <a:t>Now there are two identical copies of one repo.</a:t>
            </a:r>
          </a:p>
        </p:txBody>
      </p:sp>
      <p:sp>
        <p:nvSpPr>
          <p:cNvPr id="5" name="TextBox 4"/>
          <p:cNvSpPr txBox="1">
            <a:spLocks noChangeArrowheads="1"/>
          </p:cNvSpPr>
          <p:nvPr/>
        </p:nvSpPr>
        <p:spPr bwMode="auto">
          <a:xfrm>
            <a:off x="6502490" y="818637"/>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18515" y="818637"/>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38798" y="921377"/>
            <a:ext cx="31130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dirty="0">
                <a:latin typeface="Arial" charset="0"/>
              </a:rPr>
              <a:t>     GitHub         Local</a:t>
            </a:r>
          </a:p>
        </p:txBody>
      </p:sp>
      <p:sp>
        <p:nvSpPr>
          <p:cNvPr id="8" name="Flowchart: Magnetic Disk 7"/>
          <p:cNvSpPr/>
          <p:nvPr/>
        </p:nvSpPr>
        <p:spPr>
          <a:xfrm>
            <a:off x="6762840" y="1363149"/>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2" name="Group 1">
            <a:extLst>
              <a:ext uri="{FF2B5EF4-FFF2-40B4-BE49-F238E27FC236}">
                <a16:creationId xmlns:a16="http://schemas.microsoft.com/office/drawing/2014/main" id="{9DC1D34C-632A-9649-8C77-2C1BE4816239}"/>
              </a:ext>
            </a:extLst>
          </p:cNvPr>
          <p:cNvGrpSpPr/>
          <p:nvPr/>
        </p:nvGrpSpPr>
        <p:grpSpPr>
          <a:xfrm>
            <a:off x="7226390" y="1363149"/>
            <a:ext cx="1555750" cy="1252538"/>
            <a:chOff x="7226390" y="1363149"/>
            <a:chExt cx="1555750" cy="1252538"/>
          </a:xfrm>
        </p:grpSpPr>
        <p:sp>
          <p:nvSpPr>
            <p:cNvPr id="9" name="Flowchart: Magnetic Disk 8"/>
            <p:cNvSpPr/>
            <p:nvPr/>
          </p:nvSpPr>
          <p:spPr>
            <a:xfrm>
              <a:off x="7989977" y="1945762"/>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31177" y="1698112"/>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26390" y="1363149"/>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grpSp>
      <p:grpSp>
        <p:nvGrpSpPr>
          <p:cNvPr id="7" name="Group 6">
            <a:extLst>
              <a:ext uri="{FF2B5EF4-FFF2-40B4-BE49-F238E27FC236}">
                <a16:creationId xmlns:a16="http://schemas.microsoft.com/office/drawing/2014/main" id="{AD824E9A-9B84-834B-9CDF-3206410BB864}"/>
              </a:ext>
            </a:extLst>
          </p:cNvPr>
          <p:cNvGrpSpPr/>
          <p:nvPr/>
        </p:nvGrpSpPr>
        <p:grpSpPr>
          <a:xfrm>
            <a:off x="7853452" y="2615687"/>
            <a:ext cx="1557338" cy="1114425"/>
            <a:chOff x="7853452" y="2615687"/>
            <a:chExt cx="1557338" cy="1114425"/>
          </a:xfrm>
        </p:grpSpPr>
        <p:sp>
          <p:nvSpPr>
            <p:cNvPr id="14" name="TextBox 13"/>
            <p:cNvSpPr txBox="1"/>
            <p:nvPr/>
          </p:nvSpPr>
          <p:spPr>
            <a:xfrm>
              <a:off x="7853452" y="2702999"/>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sp>
          <p:nvSpPr>
            <p:cNvPr id="13" name="Flowchart: Magnetic Disk 12"/>
            <p:cNvSpPr/>
            <p:nvPr/>
          </p:nvSpPr>
          <p:spPr>
            <a:xfrm>
              <a:off x="7983627" y="3060187"/>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0" name="Straight Arrow Connector 19"/>
            <p:cNvCxnSpPr>
              <a:stCxn id="9" idx="3"/>
              <a:endCxn id="13" idx="1"/>
            </p:cNvCxnSpPr>
            <p:nvPr/>
          </p:nvCxnSpPr>
          <p:spPr>
            <a:xfrm flipH="1">
              <a:off x="8318590" y="2615687"/>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8B3D7345-A37B-DA46-A3CE-8A120B8AB584}"/>
              </a:ext>
            </a:extLst>
          </p:cNvPr>
          <p:cNvGrpSpPr/>
          <p:nvPr/>
        </p:nvGrpSpPr>
        <p:grpSpPr>
          <a:xfrm>
            <a:off x="7870915" y="3715824"/>
            <a:ext cx="1555750" cy="1114425"/>
            <a:chOff x="7870915" y="3715824"/>
            <a:chExt cx="1555750" cy="1114425"/>
          </a:xfrm>
        </p:grpSpPr>
        <p:sp>
          <p:nvSpPr>
            <p:cNvPr id="21" name="Flowchart: Magnetic Disk 20"/>
            <p:cNvSpPr/>
            <p:nvPr/>
          </p:nvSpPr>
          <p:spPr>
            <a:xfrm>
              <a:off x="7993152" y="4161912"/>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23" name="TextBox 22"/>
            <p:cNvSpPr txBox="1"/>
            <p:nvPr/>
          </p:nvSpPr>
          <p:spPr>
            <a:xfrm>
              <a:off x="7870915" y="3725349"/>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cxnSp>
          <p:nvCxnSpPr>
            <p:cNvPr id="22" name="Straight Arrow Connector 21"/>
            <p:cNvCxnSpPr>
              <a:endCxn id="21" idx="1"/>
            </p:cNvCxnSpPr>
            <p:nvPr/>
          </p:nvCxnSpPr>
          <p:spPr>
            <a:xfrm flipH="1">
              <a:off x="8328115" y="3715824"/>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72D0BBB8-854C-5240-80C6-06190C8B1098}"/>
              </a:ext>
            </a:extLst>
          </p:cNvPr>
          <p:cNvGrpSpPr/>
          <p:nvPr/>
        </p:nvGrpSpPr>
        <p:grpSpPr>
          <a:xfrm>
            <a:off x="6669177" y="4204774"/>
            <a:ext cx="1555750" cy="1406525"/>
            <a:chOff x="6669177" y="4204774"/>
            <a:chExt cx="1555750" cy="1406525"/>
          </a:xfrm>
        </p:grpSpPr>
        <p:sp>
          <p:nvSpPr>
            <p:cNvPr id="24" name="Flowchart: Magnetic Disk 23"/>
            <p:cNvSpPr/>
            <p:nvPr/>
          </p:nvSpPr>
          <p:spPr>
            <a:xfrm>
              <a:off x="6775540" y="4941374"/>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10504" y="4496080"/>
              <a:ext cx="882649" cy="445293"/>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69177" y="4204774"/>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grpSp>
      <p:sp>
        <p:nvSpPr>
          <p:cNvPr id="26" name="Content Placeholder 2">
            <a:extLst>
              <a:ext uri="{FF2B5EF4-FFF2-40B4-BE49-F238E27FC236}">
                <a16:creationId xmlns:a16="http://schemas.microsoft.com/office/drawing/2014/main" id="{41FC33E7-2361-1349-9C89-35CFE8410803}"/>
              </a:ext>
            </a:extLst>
          </p:cNvPr>
          <p:cNvSpPr txBox="1">
            <a:spLocks/>
          </p:cNvSpPr>
          <p:nvPr/>
        </p:nvSpPr>
        <p:spPr>
          <a:xfrm>
            <a:off x="225425" y="2615687"/>
            <a:ext cx="6092825" cy="4738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dirty="0">
                <a:latin typeface="Calibri" charset="0"/>
              </a:rPr>
              <a:t>We </a:t>
            </a:r>
            <a:r>
              <a:rPr lang="en-GB" i="1" dirty="0">
                <a:latin typeface="Calibri" charset="0"/>
              </a:rPr>
              <a:t>created</a:t>
            </a:r>
            <a:r>
              <a:rPr lang="en-GB" dirty="0">
                <a:latin typeface="Calibri" charset="0"/>
              </a:rPr>
              <a:t> a new text file.</a:t>
            </a:r>
          </a:p>
        </p:txBody>
      </p:sp>
      <p:sp>
        <p:nvSpPr>
          <p:cNvPr id="27" name="Content Placeholder 2">
            <a:extLst>
              <a:ext uri="{FF2B5EF4-FFF2-40B4-BE49-F238E27FC236}">
                <a16:creationId xmlns:a16="http://schemas.microsoft.com/office/drawing/2014/main" id="{FBAC7268-1157-8048-AD8D-67FAD8F46CE6}"/>
              </a:ext>
            </a:extLst>
          </p:cNvPr>
          <p:cNvSpPr txBox="1">
            <a:spLocks/>
          </p:cNvSpPr>
          <p:nvPr/>
        </p:nvSpPr>
        <p:spPr>
          <a:xfrm>
            <a:off x="225424" y="3089578"/>
            <a:ext cx="6092825" cy="1043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dirty="0">
                <a:latin typeface="Calibri" charset="0"/>
              </a:rPr>
              <a:t>We </a:t>
            </a:r>
            <a:r>
              <a:rPr lang="en-GB" i="1" dirty="0">
                <a:latin typeface="Calibri" charset="0"/>
              </a:rPr>
              <a:t>added</a:t>
            </a:r>
            <a:r>
              <a:rPr lang="en-GB" dirty="0">
                <a:latin typeface="Calibri" charset="0"/>
              </a:rPr>
              <a:t> and </a:t>
            </a:r>
            <a:r>
              <a:rPr lang="en-GB" i="1" dirty="0">
                <a:latin typeface="Calibri" charset="0"/>
              </a:rPr>
              <a:t>committed</a:t>
            </a:r>
            <a:r>
              <a:rPr lang="en-GB" dirty="0">
                <a:latin typeface="Calibri" charset="0"/>
              </a:rPr>
              <a:t> that new file to the local version of the repo.</a:t>
            </a:r>
          </a:p>
        </p:txBody>
      </p:sp>
      <p:sp>
        <p:nvSpPr>
          <p:cNvPr id="29" name="Content Placeholder 2">
            <a:extLst>
              <a:ext uri="{FF2B5EF4-FFF2-40B4-BE49-F238E27FC236}">
                <a16:creationId xmlns:a16="http://schemas.microsoft.com/office/drawing/2014/main" id="{D67BD5E1-D521-8D4E-BAC9-191E7F80975D}"/>
              </a:ext>
            </a:extLst>
          </p:cNvPr>
          <p:cNvSpPr txBox="1">
            <a:spLocks/>
          </p:cNvSpPr>
          <p:nvPr/>
        </p:nvSpPr>
        <p:spPr>
          <a:xfrm>
            <a:off x="225424" y="3941451"/>
            <a:ext cx="6092825" cy="1295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dirty="0">
                <a:latin typeface="Calibri" charset="0"/>
              </a:rPr>
              <a:t>We used </a:t>
            </a:r>
            <a:r>
              <a:rPr lang="en-GB" i="1" dirty="0">
                <a:latin typeface="Calibri" charset="0"/>
              </a:rPr>
              <a:t>push</a:t>
            </a:r>
            <a:r>
              <a:rPr lang="en-GB" dirty="0">
                <a:latin typeface="Calibri" charset="0"/>
              </a:rPr>
              <a:t> to update the remote repo.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48235" y="316527"/>
            <a:ext cx="8247530" cy="880969"/>
          </a:xfrm>
        </p:spPr>
        <p:txBody>
          <a:bodyPr/>
          <a:lstStyle/>
          <a:p>
            <a:r>
              <a:rPr lang="en-GB" dirty="0">
                <a:latin typeface="Calibri" charset="0"/>
              </a:rPr>
              <a:t>Let's look on GitHub</a:t>
            </a:r>
          </a:p>
        </p:txBody>
      </p:sp>
      <p:sp>
        <p:nvSpPr>
          <p:cNvPr id="27651" name="Content Placeholder 2"/>
          <p:cNvSpPr>
            <a:spLocks noGrp="1"/>
          </p:cNvSpPr>
          <p:nvPr>
            <p:ph idx="1"/>
          </p:nvPr>
        </p:nvSpPr>
        <p:spPr>
          <a:xfrm>
            <a:off x="376518" y="1255997"/>
            <a:ext cx="7899400" cy="850900"/>
          </a:xfrm>
        </p:spPr>
        <p:txBody>
          <a:bodyPr/>
          <a:lstStyle/>
          <a:p>
            <a:pPr marL="0" indent="0">
              <a:buFont typeface="Arial" charset="0"/>
              <a:buNone/>
            </a:pPr>
            <a:r>
              <a:rPr lang="en-GB" dirty="0">
                <a:latin typeface="Calibri" charset="0"/>
              </a:rPr>
              <a:t>Before</a:t>
            </a:r>
            <a:r>
              <a:rPr lang="mr-IN" dirty="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894" y="1739901"/>
            <a:ext cx="9117106" cy="1796474"/>
          </a:xfrm>
          <a:prstGeom prst="rect">
            <a:avLst/>
          </a:prstGeom>
        </p:spPr>
      </p:pic>
      <p:sp>
        <p:nvSpPr>
          <p:cNvPr id="5" name="Content Placeholder 2"/>
          <p:cNvSpPr txBox="1">
            <a:spLocks/>
          </p:cNvSpPr>
          <p:nvPr/>
        </p:nvSpPr>
        <p:spPr bwMode="auto">
          <a:xfrm>
            <a:off x="376518" y="3536375"/>
            <a:ext cx="7899400" cy="8509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sz="2800" dirty="0">
                <a:latin typeface="Calibri" charset="0"/>
              </a:rPr>
              <a:t>After</a:t>
            </a:r>
            <a:r>
              <a:rPr lang="mr-IN" sz="2800" dirty="0">
                <a:latin typeface="Calibri" charset="0"/>
              </a:rPr>
              <a:t>…</a:t>
            </a:r>
            <a:endParaRPr lang="en-GB" sz="2800" dirty="0">
              <a:latin typeface="Calibri" charset="0"/>
            </a:endParaRPr>
          </a:p>
        </p:txBody>
      </p:sp>
      <p:pic>
        <p:nvPicPr>
          <p:cNvPr id="3" name="Picture 2" descr="Screen Shot 2017-02-23 at 11.13.40.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894" y="4020279"/>
            <a:ext cx="8767482" cy="19281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48235" y="337793"/>
            <a:ext cx="8247530" cy="880969"/>
          </a:xfrm>
        </p:spPr>
        <p:txBody>
          <a:bodyPr/>
          <a:lstStyle/>
          <a:p>
            <a:r>
              <a:rPr lang="en-GB" dirty="0">
                <a:latin typeface="Calibri" charset="0"/>
              </a:rPr>
              <a:t>The Plan: Use git / GitHub all week</a:t>
            </a:r>
          </a:p>
        </p:txBody>
      </p:sp>
      <p:sp>
        <p:nvSpPr>
          <p:cNvPr id="3" name="Content Placeholder 2"/>
          <p:cNvSpPr>
            <a:spLocks noGrp="1"/>
          </p:cNvSpPr>
          <p:nvPr>
            <p:ph idx="1"/>
          </p:nvPr>
        </p:nvSpPr>
        <p:spPr/>
        <p:txBody>
          <a:bodyPr/>
          <a:lstStyle/>
          <a:p>
            <a:pPr>
              <a:buFont typeface="Arial" pitchFamily="34" charset="0"/>
              <a:buChar char="•"/>
              <a:defRPr/>
            </a:pPr>
            <a:r>
              <a:rPr lang="en-GB" dirty="0">
                <a:ea typeface="+mn-ea"/>
              </a:rPr>
              <a:t>This stuff is hard to learn - we know that from experience.</a:t>
            </a:r>
          </a:p>
          <a:p>
            <a:pPr>
              <a:buFont typeface="Arial" pitchFamily="34" charset="0"/>
              <a:buChar char="•"/>
              <a:defRPr/>
            </a:pPr>
            <a:r>
              <a:rPr lang="en-GB" dirty="0">
                <a:ea typeface="+mn-ea"/>
              </a:rPr>
              <a:t>A presentation is quickly forgotten.</a:t>
            </a:r>
          </a:p>
          <a:p>
            <a:pPr>
              <a:buFont typeface="Arial" pitchFamily="34" charset="0"/>
              <a:buChar char="•"/>
              <a:defRPr/>
            </a:pPr>
            <a:r>
              <a:rPr lang="en-GB" dirty="0">
                <a:ea typeface="+mn-ea"/>
              </a:rPr>
              <a:t>So, we propose that you use Git/GitHub for every exercise.</a:t>
            </a:r>
          </a:p>
          <a:p>
            <a:pPr>
              <a:buFont typeface="Arial" pitchFamily="34" charset="0"/>
              <a:buChar char="•"/>
              <a:defRPr/>
            </a:pPr>
            <a:r>
              <a:rPr lang="en-GB" dirty="0">
                <a:ea typeface="+mn-ea"/>
              </a:rPr>
              <a:t>We encourage you to create and update your own GitHub repository with files from exercises throughout the course.</a:t>
            </a:r>
          </a:p>
          <a:p>
            <a:pPr marL="0" indent="0">
              <a:buFont typeface="Arial" pitchFamily="34" charset="0"/>
              <a:buNone/>
              <a:defRPr/>
            </a:pPr>
            <a:endParaRPr lang="en-GB" dirty="0">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183352"/>
            <a:ext cx="8431619" cy="4855941"/>
          </a:xfrm>
        </p:spPr>
        <p:txBody>
          <a:bodyPr/>
          <a:lstStyle/>
          <a:p>
            <a:pPr marL="0" indent="0">
              <a:buNone/>
            </a:pPr>
            <a:r>
              <a:rPr lang="en-GB" dirty="0">
                <a:latin typeface="Calibri" charset="0"/>
              </a:rPr>
              <a:t>Git is easy to use but will take a bit of practice to get comfortable with. With that in mind:</a:t>
            </a:r>
          </a:p>
          <a:p>
            <a:r>
              <a:rPr lang="en-GB" dirty="0">
                <a:latin typeface="Calibri" charset="0"/>
              </a:rPr>
              <a:t>We will encourage you to commit your work at then end of every exercise.</a:t>
            </a:r>
          </a:p>
          <a:p>
            <a:r>
              <a:rPr lang="en-GB" dirty="0">
                <a:latin typeface="Calibri" charset="0"/>
              </a:rPr>
              <a:t>The basics will be enough for most use-cases</a:t>
            </a:r>
          </a:p>
          <a:p>
            <a:r>
              <a:rPr lang="en-GB" dirty="0">
                <a:latin typeface="Calibri" charset="0"/>
              </a:rPr>
              <a:t>We will provide you with a </a:t>
            </a:r>
            <a:r>
              <a:rPr lang="en-GB" dirty="0" err="1">
                <a:latin typeface="Calibri" charset="0"/>
              </a:rPr>
              <a:t>cheatsheet</a:t>
            </a:r>
            <a:endParaRPr lang="en-GB" dirty="0">
              <a:latin typeface="Calibri" charset="0"/>
            </a:endParaRPr>
          </a:p>
          <a:p>
            <a:r>
              <a:rPr lang="en-GB" dirty="0">
                <a:latin typeface="Calibri" charset="0"/>
              </a:rPr>
              <a:t>The internet is full of answers</a:t>
            </a:r>
          </a:p>
          <a:p>
            <a:r>
              <a:rPr lang="en-GB" dirty="0">
                <a:latin typeface="Calibri" charset="0"/>
              </a:rPr>
              <a:t>Give it a go. </a:t>
            </a:r>
            <a:r>
              <a:rPr lang="en-GB" b="1" dirty="0">
                <a:latin typeface="Calibri" charset="0"/>
              </a:rPr>
              <a:t>You don’t need to “get it” to “git it”.</a:t>
            </a:r>
          </a:p>
          <a:p>
            <a:r>
              <a:rPr lang="en-GB" b="1" dirty="0">
                <a:latin typeface="Calibri" charset="0"/>
              </a:rPr>
              <a:t>The exercise following this presentation will make sure you are setup with Git/</a:t>
            </a:r>
            <a:r>
              <a:rPr lang="en-GB" b="1" dirty="0" err="1">
                <a:latin typeface="Calibri" charset="0"/>
              </a:rPr>
              <a:t>GitGub</a:t>
            </a:r>
            <a:endParaRPr lang="en-GB" dirty="0">
              <a:latin typeface="Calibri" charset="0"/>
            </a:endParaRPr>
          </a:p>
        </p:txBody>
      </p:sp>
      <p:sp>
        <p:nvSpPr>
          <p:cNvPr id="5122" name="Title 1"/>
          <p:cNvSpPr>
            <a:spLocks noGrp="1"/>
          </p:cNvSpPr>
          <p:nvPr>
            <p:ph type="title"/>
          </p:nvPr>
        </p:nvSpPr>
        <p:spPr>
          <a:xfrm>
            <a:off x="393402" y="125413"/>
            <a:ext cx="8229600" cy="1143000"/>
          </a:xfrm>
        </p:spPr>
        <p:txBody>
          <a:bodyPr/>
          <a:lstStyle/>
          <a:p>
            <a:r>
              <a:rPr lang="en-GB" dirty="0">
                <a:latin typeface="Calibri" charset="0"/>
              </a:rPr>
              <a:t>Foreword</a:t>
            </a:r>
          </a:p>
        </p:txBody>
      </p:sp>
    </p:spTree>
    <p:extLst>
      <p:ext uri="{BB962C8B-B14F-4D97-AF65-F5344CB8AC3E}">
        <p14:creationId xmlns:p14="http://schemas.microsoft.com/office/powerpoint/2010/main" val="117356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629499" y="1271552"/>
            <a:ext cx="7885002" cy="4494434"/>
          </a:xfrm>
        </p:spPr>
        <p:txBody>
          <a:bodyPr/>
          <a:lstStyle/>
          <a:p>
            <a:r>
              <a:rPr lang="en-GB" dirty="0">
                <a:latin typeface="Calibri" charset="0"/>
              </a:rPr>
              <a:t>Version control software keeps track of your changes</a:t>
            </a:r>
          </a:p>
          <a:p>
            <a:r>
              <a:rPr lang="en-GB" dirty="0">
                <a:latin typeface="Calibri" charset="0"/>
              </a:rPr>
              <a:t>Allows you to revert back to a previous point</a:t>
            </a:r>
          </a:p>
          <a:p>
            <a:r>
              <a:rPr lang="en-GB" dirty="0">
                <a:latin typeface="Calibri" charset="0"/>
              </a:rPr>
              <a:t>Manages contributions from multiple people</a:t>
            </a:r>
          </a:p>
          <a:p>
            <a:r>
              <a:rPr lang="en-GB" dirty="0">
                <a:latin typeface="Calibri" charset="0"/>
              </a:rPr>
              <a:t>Creates freeze points which won’t change</a:t>
            </a:r>
          </a:p>
          <a:p>
            <a:r>
              <a:rPr lang="en-GB" dirty="0">
                <a:latin typeface="Calibri" charset="0"/>
              </a:rPr>
              <a:t>Stores the full history of the things under version control including who did what, when?</a:t>
            </a:r>
          </a:p>
          <a:p>
            <a:endParaRPr lang="en-GB" dirty="0">
              <a:latin typeface="Calibri" charset="0"/>
            </a:endParaRPr>
          </a:p>
          <a:p>
            <a:pPr marL="0" indent="0">
              <a:buNone/>
            </a:pPr>
            <a:endParaRPr lang="en-GB" dirty="0">
              <a:latin typeface="Calibri" charset="0"/>
            </a:endParaRP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What is a version control system (VCS)?</a:t>
            </a:r>
          </a:p>
        </p:txBody>
      </p:sp>
    </p:spTree>
    <p:extLst>
      <p:ext uri="{BB962C8B-B14F-4D97-AF65-F5344CB8AC3E}">
        <p14:creationId xmlns:p14="http://schemas.microsoft.com/office/powerpoint/2010/main" val="85631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97769" y="1279046"/>
            <a:ext cx="8229600" cy="5257800"/>
          </a:xfrm>
        </p:spPr>
        <p:txBody>
          <a:bodyPr/>
          <a:lstStyle/>
          <a:p>
            <a:r>
              <a:rPr lang="en-GB" dirty="0">
                <a:latin typeface="Calibri" charset="0"/>
              </a:rPr>
              <a:t>Scientists are typically </a:t>
            </a:r>
            <a:r>
              <a:rPr lang="en-GB" b="1" dirty="0">
                <a:latin typeface="Calibri" charset="0"/>
              </a:rPr>
              <a:t>required to publish data and code</a:t>
            </a:r>
            <a:r>
              <a:rPr lang="en-GB" dirty="0">
                <a:latin typeface="Calibri" charset="0"/>
              </a:rPr>
              <a:t> (by their funders/institutions).</a:t>
            </a:r>
            <a:endParaRPr lang="en-GB" sz="1200" dirty="0">
              <a:latin typeface="Calibri" charset="0"/>
            </a:endParaRPr>
          </a:p>
          <a:p>
            <a:r>
              <a:rPr lang="en-GB" dirty="0">
                <a:latin typeface="Calibri" charset="0"/>
              </a:rPr>
              <a:t>Collaboration between scientists requires data-sharing; this implicitly relies upon </a:t>
            </a:r>
            <a:r>
              <a:rPr lang="en-GB" b="1" dirty="0">
                <a:latin typeface="Calibri" charset="0"/>
              </a:rPr>
              <a:t>code-sharing</a:t>
            </a:r>
            <a:r>
              <a:rPr lang="en-GB" dirty="0">
                <a:latin typeface="Calibri" charset="0"/>
              </a:rPr>
              <a:t>.</a:t>
            </a:r>
            <a:endParaRPr lang="en-GB" sz="1200" dirty="0">
              <a:latin typeface="Calibri" charset="0"/>
            </a:endParaRPr>
          </a:p>
          <a:p>
            <a:r>
              <a:rPr lang="en-GB" dirty="0">
                <a:latin typeface="Calibri" charset="0"/>
              </a:rPr>
              <a:t>There are </a:t>
            </a:r>
            <a:r>
              <a:rPr lang="en-GB" b="1" dirty="0">
                <a:latin typeface="Calibri" charset="0"/>
              </a:rPr>
              <a:t>tools that make it easy </a:t>
            </a:r>
            <a:r>
              <a:rPr lang="en-GB" dirty="0">
                <a:latin typeface="Calibri" charset="0"/>
              </a:rPr>
              <a:t>to record our changes, document our workflow and "fix" releases of our code at important steps along the way.</a:t>
            </a:r>
          </a:p>
          <a:p>
            <a:r>
              <a:rPr lang="en-GB" dirty="0">
                <a:latin typeface="Calibri" charset="0"/>
              </a:rPr>
              <a:t>Reduce errors and admin burden ("latest", "new2"…)</a:t>
            </a:r>
          </a:p>
          <a:p>
            <a:r>
              <a:rPr lang="en-GB" dirty="0">
                <a:latin typeface="Calibri" charset="0"/>
              </a:rPr>
              <a:t>Allows you test ideas with confidence, you can always go back.</a:t>
            </a: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Why might you need VCS?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976313" y="2276475"/>
            <a:ext cx="7191375" cy="331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81639" tIns="40820" rIns="81639" bIns="40820"/>
          <a:lstStyle>
            <a:lvl1pPr>
              <a:tabLst>
                <a:tab pos="655638" algn="l"/>
                <a:tab pos="1312863" algn="l"/>
                <a:tab pos="1968500" algn="l"/>
                <a:tab pos="2625725" algn="l"/>
                <a:tab pos="3282950" algn="l"/>
                <a:tab pos="3938588" algn="l"/>
                <a:tab pos="4595813" algn="l"/>
                <a:tab pos="5253038" algn="l"/>
                <a:tab pos="5908675" algn="l"/>
              </a:tabLst>
              <a:defRPr sz="3200">
                <a:solidFill>
                  <a:schemeClr val="tx1"/>
                </a:solidFill>
                <a:latin typeface="Calibri" charset="0"/>
                <a:ea typeface="ＭＳ Ｐゴシック" charset="0"/>
              </a:defRPr>
            </a:lvl1pPr>
            <a:lvl2pPr>
              <a:tabLst>
                <a:tab pos="655638" algn="l"/>
                <a:tab pos="1312863" algn="l"/>
                <a:tab pos="1968500" algn="l"/>
                <a:tab pos="2625725" algn="l"/>
                <a:tab pos="3282950" algn="l"/>
                <a:tab pos="3938588" algn="l"/>
                <a:tab pos="4595813" algn="l"/>
                <a:tab pos="5253038" algn="l"/>
                <a:tab pos="5908675" algn="l"/>
              </a:tabLst>
              <a:defRPr sz="2800">
                <a:solidFill>
                  <a:schemeClr val="tx1"/>
                </a:solidFill>
                <a:latin typeface="Calibri" charset="0"/>
                <a:ea typeface="ＭＳ Ｐゴシック" charset="0"/>
              </a:defRPr>
            </a:lvl2pPr>
            <a:lvl3pPr>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Calibri" charset="0"/>
                <a:ea typeface="ＭＳ Ｐゴシック" charset="0"/>
              </a:defRPr>
            </a:lvl3pPr>
            <a:lvl4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4pPr>
            <a:lvl5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5pPr>
            <a:lvl6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6pPr>
            <a:lvl7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7pPr>
            <a:lvl8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8pPr>
            <a:lvl9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9pPr>
          </a:lstStyle>
          <a:p>
            <a:pPr algn="ctr">
              <a:lnSpc>
                <a:spcPct val="102000"/>
              </a:lnSpc>
            </a:pPr>
            <a:r>
              <a:rPr lang="en-US" sz="3600" dirty="0">
                <a:solidFill>
                  <a:srgbClr val="000000"/>
                </a:solidFill>
                <a:latin typeface="+mn-lt"/>
              </a:rPr>
              <a:t>So, working on the premise that we accept that we need to know about, and use, version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35000" y="723899"/>
            <a:ext cx="7916332" cy="4156075"/>
          </a:xfrm>
          <a:prstGeom prst="rect">
            <a:avLst/>
          </a:prstGeom>
        </p:spPr>
      </p:pic>
      <p:sp>
        <p:nvSpPr>
          <p:cNvPr id="7170" name="Text Box 3"/>
          <p:cNvSpPr txBox="1">
            <a:spLocks noChangeArrowheads="1"/>
          </p:cNvSpPr>
          <p:nvPr/>
        </p:nvSpPr>
        <p:spPr bwMode="auto">
          <a:xfrm>
            <a:off x="908050" y="4484688"/>
            <a:ext cx="7191375" cy="601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81639" tIns="40820" rIns="81639" bIns="40820"/>
          <a:lstStyle>
            <a:lvl1pPr>
              <a:tabLst>
                <a:tab pos="655638" algn="l"/>
                <a:tab pos="1312863" algn="l"/>
                <a:tab pos="1968500" algn="l"/>
                <a:tab pos="2625725" algn="l"/>
                <a:tab pos="3282950" algn="l"/>
                <a:tab pos="3938588" algn="l"/>
                <a:tab pos="4595813" algn="l"/>
                <a:tab pos="5253038" algn="l"/>
                <a:tab pos="5908675" algn="l"/>
              </a:tabLst>
              <a:defRPr sz="3200">
                <a:solidFill>
                  <a:schemeClr val="tx1"/>
                </a:solidFill>
                <a:latin typeface="Calibri" charset="0"/>
                <a:ea typeface="ＭＳ Ｐゴシック" charset="0"/>
              </a:defRPr>
            </a:lvl1pPr>
            <a:lvl2pPr>
              <a:tabLst>
                <a:tab pos="655638" algn="l"/>
                <a:tab pos="1312863" algn="l"/>
                <a:tab pos="1968500" algn="l"/>
                <a:tab pos="2625725" algn="l"/>
                <a:tab pos="3282950" algn="l"/>
                <a:tab pos="3938588" algn="l"/>
                <a:tab pos="4595813" algn="l"/>
                <a:tab pos="5253038" algn="l"/>
                <a:tab pos="5908675" algn="l"/>
              </a:tabLst>
              <a:defRPr sz="2800">
                <a:solidFill>
                  <a:schemeClr val="tx1"/>
                </a:solidFill>
                <a:latin typeface="Calibri" charset="0"/>
                <a:ea typeface="ＭＳ Ｐゴシック" charset="0"/>
              </a:defRPr>
            </a:lvl2pPr>
            <a:lvl3pPr>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Calibri" charset="0"/>
                <a:ea typeface="ＭＳ Ｐゴシック" charset="0"/>
              </a:defRPr>
            </a:lvl3pPr>
            <a:lvl4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4pPr>
            <a:lvl5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5pPr>
            <a:lvl6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6pPr>
            <a:lvl7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7pPr>
            <a:lvl8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8pPr>
            <a:lvl9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9pPr>
          </a:lstStyle>
          <a:p>
            <a:pPr algn="ctr">
              <a:lnSpc>
                <a:spcPct val="102000"/>
              </a:lnSpc>
            </a:pPr>
            <a:r>
              <a:rPr lang="en-US" sz="3600" dirty="0">
                <a:solidFill>
                  <a:srgbClr val="000000"/>
                </a:solidFill>
                <a:latin typeface="+mn-lt"/>
              </a:rPr>
              <a:t>We will use </a:t>
            </a:r>
            <a:r>
              <a:rPr lang="en-US" sz="3600" dirty="0" err="1">
                <a:solidFill>
                  <a:srgbClr val="000000"/>
                </a:solidFill>
                <a:latin typeface="+mn-lt"/>
              </a:rPr>
              <a:t>Git</a:t>
            </a:r>
            <a:r>
              <a:rPr lang="en-US" sz="3600" dirty="0">
                <a:solidFill>
                  <a:srgbClr val="000000"/>
                </a:solidFill>
                <a:latin typeface="+mn-lt"/>
              </a:rPr>
              <a:t> and </a:t>
            </a:r>
            <a:r>
              <a:rPr lang="en-US" sz="3600" dirty="0"/>
              <a:t>GitHub</a:t>
            </a:r>
            <a:endParaRPr lang="en-US" sz="3600" dirty="0">
              <a:solidFill>
                <a:srgbClr val="000000"/>
              </a:solidFill>
              <a:latin typeface="+mn-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ctrTitle"/>
          </p:nvPr>
        </p:nvSpPr>
        <p:spPr>
          <a:xfrm>
            <a:off x="368300" y="262840"/>
            <a:ext cx="4622800" cy="71508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US" sz="2800">
                <a:latin typeface="Arial"/>
                <a:ea typeface="Arial"/>
                <a:cs typeface="Arial"/>
                <a:sym typeface="Arial"/>
              </a:rPr>
              <a:t>Introducing GitHub</a:t>
            </a:r>
            <a:endParaRPr sz="2400" b="0" i="0" u="none" strike="noStrike" cap="none">
              <a:solidFill>
                <a:srgbClr val="63666A"/>
              </a:solidFill>
              <a:latin typeface="Calibri"/>
              <a:ea typeface="Calibri"/>
              <a:cs typeface="Calibri"/>
              <a:sym typeface="Calibri"/>
            </a:endParaRPr>
          </a:p>
        </p:txBody>
      </p:sp>
      <p:sp>
        <p:nvSpPr>
          <p:cNvPr id="204" name="Google Shape;204;p27"/>
          <p:cNvSpPr txBox="1">
            <a:spLocks noGrp="1"/>
          </p:cNvSpPr>
          <p:nvPr>
            <p:ph type="body" idx="1"/>
          </p:nvPr>
        </p:nvSpPr>
        <p:spPr>
          <a:xfrm>
            <a:off x="2260650" y="5516300"/>
            <a:ext cx="4622700" cy="540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63666A"/>
              </a:buClr>
              <a:buSzPts val="2800"/>
              <a:buFont typeface="Arial"/>
              <a:buNone/>
            </a:pPr>
            <a:r>
              <a:rPr lang="en-US" u="sng">
                <a:solidFill>
                  <a:schemeClr val="hlink"/>
                </a:solidFill>
                <a:hlinkClick r:id="rId3"/>
              </a:rPr>
              <a:t>https://github.com/</a:t>
            </a:r>
            <a:endParaRPr sz="2800" b="0" i="0" u="none" strike="noStrike" cap="none">
              <a:solidFill>
                <a:srgbClr val="63666A"/>
              </a:solidFill>
              <a:latin typeface="Arial"/>
              <a:ea typeface="Arial"/>
              <a:cs typeface="Arial"/>
              <a:sym typeface="Arial"/>
            </a:endParaRPr>
          </a:p>
        </p:txBody>
      </p:sp>
      <p:pic>
        <p:nvPicPr>
          <p:cNvPr id="205" name="Google Shape;205;p27"/>
          <p:cNvPicPr preferRelativeResize="0"/>
          <p:nvPr/>
        </p:nvPicPr>
        <p:blipFill>
          <a:blip r:embed="rId4">
            <a:alphaModFix/>
          </a:blip>
          <a:stretch>
            <a:fillRect/>
          </a:stretch>
        </p:blipFill>
        <p:spPr>
          <a:xfrm>
            <a:off x="681963" y="1059275"/>
            <a:ext cx="7780074" cy="4422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ctrTitle"/>
          </p:nvPr>
        </p:nvSpPr>
        <p:spPr>
          <a:xfrm>
            <a:off x="406400" y="313615"/>
            <a:ext cx="8462100" cy="715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US" dirty="0">
                <a:solidFill>
                  <a:schemeClr val="tx1"/>
                </a:solidFill>
              </a:rPr>
              <a:t>What is GitHub?</a:t>
            </a:r>
            <a:endParaRPr sz="2400" b="0" i="0" u="none" strike="noStrike" cap="none" dirty="0">
              <a:solidFill>
                <a:schemeClr val="tx1"/>
              </a:solidFill>
              <a:ea typeface="Calibri"/>
              <a:cs typeface="Calibri"/>
              <a:sym typeface="Calibri"/>
            </a:endParaRPr>
          </a:p>
        </p:txBody>
      </p:sp>
      <p:sp>
        <p:nvSpPr>
          <p:cNvPr id="211" name="Google Shape;211;p28"/>
          <p:cNvSpPr txBox="1">
            <a:spLocks noGrp="1"/>
          </p:cNvSpPr>
          <p:nvPr>
            <p:ph type="body" idx="1"/>
          </p:nvPr>
        </p:nvSpPr>
        <p:spPr>
          <a:xfrm>
            <a:off x="675436" y="1338900"/>
            <a:ext cx="7777088" cy="4412954"/>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r>
              <a:rPr lang="en-US" dirty="0">
                <a:solidFill>
                  <a:schemeClr val="tx1"/>
                </a:solidFill>
              </a:rPr>
              <a:t>“A </a:t>
            </a:r>
            <a:r>
              <a:rPr lang="en-US" b="1" dirty="0">
                <a:solidFill>
                  <a:schemeClr val="tx1"/>
                </a:solidFill>
              </a:rPr>
              <a:t>web-based</a:t>
            </a:r>
            <a:r>
              <a:rPr lang="en-US" dirty="0">
                <a:solidFill>
                  <a:schemeClr val="tx1"/>
                </a:solidFill>
              </a:rPr>
              <a:t> Git repository </a:t>
            </a:r>
            <a:r>
              <a:rPr lang="en-US" b="1" dirty="0">
                <a:solidFill>
                  <a:schemeClr val="tx1"/>
                </a:solidFill>
              </a:rPr>
              <a:t>hosting service</a:t>
            </a:r>
            <a:r>
              <a:rPr lang="en-US" dirty="0">
                <a:solidFill>
                  <a:schemeClr val="tx1"/>
                </a:solidFill>
              </a:rPr>
              <a:t>”</a:t>
            </a:r>
            <a:endParaRPr dirty="0">
              <a:solidFill>
                <a:schemeClr val="tx1"/>
              </a:solidFill>
            </a:endParaRPr>
          </a:p>
          <a:p>
            <a:pPr marL="0" lvl="0" indent="0" algn="l" rtl="0">
              <a:spcBef>
                <a:spcPts val="600"/>
              </a:spcBef>
              <a:spcAft>
                <a:spcPts val="0"/>
              </a:spcAft>
              <a:buNone/>
            </a:pPr>
            <a:endParaRPr dirty="0">
              <a:solidFill>
                <a:schemeClr val="tx1"/>
              </a:solidFill>
            </a:endParaRPr>
          </a:p>
          <a:p>
            <a:pPr marL="0" lvl="0" indent="0" algn="l" rtl="0">
              <a:spcBef>
                <a:spcPts val="600"/>
              </a:spcBef>
              <a:spcAft>
                <a:spcPts val="0"/>
              </a:spcAft>
              <a:buNone/>
            </a:pPr>
            <a:r>
              <a:rPr lang="en-US" dirty="0">
                <a:solidFill>
                  <a:schemeClr val="tx1"/>
                </a:solidFill>
              </a:rPr>
              <a:t>GitHub allows you to:</a:t>
            </a:r>
            <a:endParaRPr dirty="0">
              <a:solidFill>
                <a:schemeClr val="tx1"/>
              </a:solidFill>
            </a:endParaRPr>
          </a:p>
          <a:p>
            <a:pPr marL="457200" lvl="0" indent="-406400" algn="l" rtl="0">
              <a:spcBef>
                <a:spcPts val="600"/>
              </a:spcBef>
              <a:spcAft>
                <a:spcPts val="0"/>
              </a:spcAft>
              <a:buSzPts val="2800"/>
              <a:buChar char="●"/>
            </a:pPr>
            <a:r>
              <a:rPr lang="en-US" dirty="0">
                <a:solidFill>
                  <a:schemeClr val="tx1"/>
                </a:solidFill>
              </a:rPr>
              <a:t>Share your repositories with others</a:t>
            </a:r>
            <a:endParaRPr dirty="0">
              <a:solidFill>
                <a:schemeClr val="tx1"/>
              </a:solidFill>
            </a:endParaRPr>
          </a:p>
          <a:p>
            <a:pPr marL="457200" lvl="0" indent="-406400" algn="l" rtl="0">
              <a:spcBef>
                <a:spcPts val="0"/>
              </a:spcBef>
              <a:spcAft>
                <a:spcPts val="0"/>
              </a:spcAft>
              <a:buSzPts val="2800"/>
              <a:buChar char="●"/>
            </a:pPr>
            <a:r>
              <a:rPr lang="en-US" dirty="0">
                <a:solidFill>
                  <a:schemeClr val="tx1"/>
                </a:solidFill>
              </a:rPr>
              <a:t>Access other user’s repositories</a:t>
            </a:r>
            <a:endParaRPr dirty="0">
              <a:solidFill>
                <a:schemeClr val="tx1"/>
              </a:solidFill>
            </a:endParaRPr>
          </a:p>
          <a:p>
            <a:pPr marL="457200" lvl="0" indent="-406400" algn="l" rtl="0">
              <a:spcBef>
                <a:spcPts val="0"/>
              </a:spcBef>
              <a:spcAft>
                <a:spcPts val="0"/>
              </a:spcAft>
              <a:buSzPts val="2800"/>
              <a:buChar char="●"/>
            </a:pPr>
            <a:r>
              <a:rPr lang="en-US" dirty="0">
                <a:solidFill>
                  <a:schemeClr val="tx1"/>
                </a:solidFill>
              </a:rPr>
              <a:t>Store remote copies as a backup of your local repositories</a:t>
            </a:r>
            <a:endParaRPr dirty="0">
              <a:solidFill>
                <a:schemeClr val="tx1"/>
              </a:solidFill>
            </a:endParaRPr>
          </a:p>
          <a:p>
            <a:pPr marL="457200" lvl="0" indent="-406400" algn="l" rtl="0">
              <a:spcBef>
                <a:spcPts val="0"/>
              </a:spcBef>
              <a:spcAft>
                <a:spcPts val="0"/>
              </a:spcAft>
              <a:buSzPts val="2800"/>
              <a:buChar char="●"/>
            </a:pPr>
            <a:r>
              <a:rPr lang="en-US" dirty="0">
                <a:solidFill>
                  <a:schemeClr val="tx1"/>
                </a:solidFill>
              </a:rPr>
              <a:t>Add bug tracking, feature requests, wikis, ...</a:t>
            </a:r>
            <a:endParaRPr dirty="0">
              <a:solidFill>
                <a:schemeClr val="tx1"/>
              </a:solidFill>
            </a:endParaRPr>
          </a:p>
          <a:p>
            <a:pPr marL="0" lvl="0" indent="0" algn="l" rtl="0">
              <a:spcBef>
                <a:spcPts val="600"/>
              </a:spcBef>
              <a:spcAft>
                <a:spcPts val="0"/>
              </a:spcAft>
              <a:buNone/>
            </a:pPr>
            <a:r>
              <a:rPr lang="en-US" dirty="0">
                <a:solidFill>
                  <a:schemeClr val="tx1"/>
                </a:solidFill>
              </a:rPr>
              <a:t>GitHub is </a:t>
            </a:r>
            <a:r>
              <a:rPr lang="en-US" b="1" dirty="0">
                <a:solidFill>
                  <a:schemeClr val="accent6"/>
                </a:solidFill>
              </a:rPr>
              <a:t>free</a:t>
            </a:r>
            <a:r>
              <a:rPr lang="en-US" dirty="0">
                <a:solidFill>
                  <a:schemeClr val="tx1"/>
                </a:solidFill>
              </a:rPr>
              <a:t> for most use cases</a:t>
            </a:r>
            <a:endParaRPr dirty="0">
              <a:solidFill>
                <a:schemeClr val="tx1"/>
              </a:solidFill>
            </a:endParaRPr>
          </a:p>
          <a:p>
            <a:pPr marL="0" lvl="0" indent="0" algn="l" rtl="0">
              <a:lnSpc>
                <a:spcPct val="130000"/>
              </a:lnSpc>
              <a:spcBef>
                <a:spcPts val="0"/>
              </a:spcBef>
              <a:spcAft>
                <a:spcPts val="1600"/>
              </a:spcAft>
              <a:buNone/>
            </a:pPr>
            <a:endParaRPr dirty="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9FE3177-D47E-F346-8093-34D0FDDB119A}"/>
                  </a:ext>
                </a:extLst>
              </p14:cNvPr>
              <p14:cNvContentPartPr/>
              <p14:nvPr/>
            </p14:nvContentPartPr>
            <p14:xfrm>
              <a:off x="1674309" y="6245014"/>
              <a:ext cx="1465560" cy="41760"/>
            </p14:xfrm>
          </p:contentPart>
        </mc:Choice>
        <mc:Fallback xmlns="">
          <p:pic>
            <p:nvPicPr>
              <p:cNvPr id="2" name="Ink 1">
                <a:extLst>
                  <a:ext uri="{FF2B5EF4-FFF2-40B4-BE49-F238E27FC236}">
                    <a16:creationId xmlns:a16="http://schemas.microsoft.com/office/drawing/2014/main" id="{B9FE3177-D47E-F346-8093-34D0FDDB119A}"/>
                  </a:ext>
                </a:extLst>
              </p:cNvPr>
              <p:cNvPicPr/>
              <p:nvPr/>
            </p:nvPicPr>
            <p:blipFill>
              <a:blip r:embed="rId4"/>
              <a:stretch>
                <a:fillRect/>
              </a:stretch>
            </p:blipFill>
            <p:spPr>
              <a:xfrm>
                <a:off x="1620669" y="6137014"/>
                <a:ext cx="1573200" cy="25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 name="Ink 2">
                <a:extLst>
                  <a:ext uri="{FF2B5EF4-FFF2-40B4-BE49-F238E27FC236}">
                    <a16:creationId xmlns:a16="http://schemas.microsoft.com/office/drawing/2014/main" id="{23F3D796-569C-044A-A8D1-BF66F64683B0}"/>
                  </a:ext>
                </a:extLst>
              </p14:cNvPr>
              <p14:cNvContentPartPr/>
              <p14:nvPr/>
            </p14:nvContentPartPr>
            <p14:xfrm>
              <a:off x="1721469" y="6291814"/>
              <a:ext cx="834120" cy="52200"/>
            </p14:xfrm>
          </p:contentPart>
        </mc:Choice>
        <mc:Fallback xmlns="">
          <p:pic>
            <p:nvPicPr>
              <p:cNvPr id="3" name="Ink 2">
                <a:extLst>
                  <a:ext uri="{FF2B5EF4-FFF2-40B4-BE49-F238E27FC236}">
                    <a16:creationId xmlns:a16="http://schemas.microsoft.com/office/drawing/2014/main" id="{23F3D796-569C-044A-A8D1-BF66F64683B0}"/>
                  </a:ext>
                </a:extLst>
              </p:cNvPr>
              <p:cNvPicPr/>
              <p:nvPr/>
            </p:nvPicPr>
            <p:blipFill>
              <a:blip r:embed="rId6"/>
              <a:stretch>
                <a:fillRect/>
              </a:stretch>
            </p:blipFill>
            <p:spPr>
              <a:xfrm>
                <a:off x="1703829" y="6274174"/>
                <a:ext cx="8697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E8DBA5F-897F-E646-A684-EE379F95DEFF}"/>
                  </a:ext>
                </a:extLst>
              </p14:cNvPr>
              <p14:cNvContentPartPr/>
              <p14:nvPr/>
            </p14:nvContentPartPr>
            <p14:xfrm>
              <a:off x="1706349" y="6216214"/>
              <a:ext cx="373680" cy="41040"/>
            </p14:xfrm>
          </p:contentPart>
        </mc:Choice>
        <mc:Fallback xmlns="">
          <p:pic>
            <p:nvPicPr>
              <p:cNvPr id="4" name="Ink 3">
                <a:extLst>
                  <a:ext uri="{FF2B5EF4-FFF2-40B4-BE49-F238E27FC236}">
                    <a16:creationId xmlns:a16="http://schemas.microsoft.com/office/drawing/2014/main" id="{4E8DBA5F-897F-E646-A684-EE379F95DEFF}"/>
                  </a:ext>
                </a:extLst>
              </p:cNvPr>
              <p:cNvPicPr/>
              <p:nvPr/>
            </p:nvPicPr>
            <p:blipFill>
              <a:blip r:embed="rId8"/>
              <a:stretch>
                <a:fillRect/>
              </a:stretch>
            </p:blipFill>
            <p:spPr>
              <a:xfrm>
                <a:off x="1688709" y="6198574"/>
                <a:ext cx="409320" cy="76680"/>
              </a:xfrm>
              <a:prstGeom prst="rect">
                <a:avLst/>
              </a:prstGeom>
            </p:spPr>
          </p:pic>
        </mc:Fallback>
      </mc:AlternateContent>
      <p:grpSp>
        <p:nvGrpSpPr>
          <p:cNvPr id="7" name="Group 6">
            <a:extLst>
              <a:ext uri="{FF2B5EF4-FFF2-40B4-BE49-F238E27FC236}">
                <a16:creationId xmlns:a16="http://schemas.microsoft.com/office/drawing/2014/main" id="{60D7733A-5CFF-0D4A-91FD-464162E4FF92}"/>
              </a:ext>
            </a:extLst>
          </p:cNvPr>
          <p:cNvGrpSpPr/>
          <p:nvPr/>
        </p:nvGrpSpPr>
        <p:grpSpPr>
          <a:xfrm>
            <a:off x="1690509" y="6092734"/>
            <a:ext cx="4346280" cy="294840"/>
            <a:chOff x="1690509" y="6092734"/>
            <a:chExt cx="4346280" cy="294840"/>
          </a:xfrm>
        </p:grpSpPr>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BADF720C-B9F5-F44C-A888-2F9B175E2E5C}"/>
                    </a:ext>
                  </a:extLst>
                </p14:cNvPr>
                <p14:cNvContentPartPr/>
                <p14:nvPr/>
              </p14:nvContentPartPr>
              <p14:xfrm>
                <a:off x="1690509" y="6092734"/>
                <a:ext cx="4346280" cy="294840"/>
              </p14:xfrm>
            </p:contentPart>
          </mc:Choice>
          <mc:Fallback xmlns="">
            <p:pic>
              <p:nvPicPr>
                <p:cNvPr id="5" name="Ink 4">
                  <a:extLst>
                    <a:ext uri="{FF2B5EF4-FFF2-40B4-BE49-F238E27FC236}">
                      <a16:creationId xmlns:a16="http://schemas.microsoft.com/office/drawing/2014/main" id="{BADF720C-B9F5-F44C-A888-2F9B175E2E5C}"/>
                    </a:ext>
                  </a:extLst>
                </p:cNvPr>
                <p:cNvPicPr/>
                <p:nvPr/>
              </p:nvPicPr>
              <p:blipFill>
                <a:blip r:embed="rId10"/>
                <a:stretch>
                  <a:fillRect/>
                </a:stretch>
              </p:blipFill>
              <p:spPr>
                <a:xfrm>
                  <a:off x="1627869" y="6030094"/>
                  <a:ext cx="447192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8501FE56-09A2-AC45-82DC-67268F03E654}"/>
                    </a:ext>
                  </a:extLst>
                </p14:cNvPr>
                <p14:cNvContentPartPr/>
                <p14:nvPr/>
              </p14:nvContentPartPr>
              <p14:xfrm>
                <a:off x="6032829" y="6347614"/>
                <a:ext cx="360" cy="360"/>
              </p14:xfrm>
            </p:contentPart>
          </mc:Choice>
          <mc:Fallback xmlns="">
            <p:pic>
              <p:nvPicPr>
                <p:cNvPr id="6" name="Ink 5">
                  <a:extLst>
                    <a:ext uri="{FF2B5EF4-FFF2-40B4-BE49-F238E27FC236}">
                      <a16:creationId xmlns:a16="http://schemas.microsoft.com/office/drawing/2014/main" id="{8501FE56-09A2-AC45-82DC-67268F03E654}"/>
                    </a:ext>
                  </a:extLst>
                </p:cNvPr>
                <p:cNvPicPr/>
                <p:nvPr/>
              </p:nvPicPr>
              <p:blipFill>
                <a:blip r:embed="rId12"/>
                <a:stretch>
                  <a:fillRect/>
                </a:stretch>
              </p:blipFill>
              <p:spPr>
                <a:xfrm>
                  <a:off x="5969829" y="6284974"/>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3ED6A287-2C92-2E4D-8297-7BEB5F0F7107}"/>
                  </a:ext>
                </a:extLst>
              </p14:cNvPr>
              <p14:cNvContentPartPr/>
              <p14:nvPr/>
            </p14:nvContentPartPr>
            <p14:xfrm>
              <a:off x="1830549" y="6218014"/>
              <a:ext cx="462600" cy="159120"/>
            </p14:xfrm>
          </p:contentPart>
        </mc:Choice>
        <mc:Fallback xmlns="">
          <p:pic>
            <p:nvPicPr>
              <p:cNvPr id="8" name="Ink 7">
                <a:extLst>
                  <a:ext uri="{FF2B5EF4-FFF2-40B4-BE49-F238E27FC236}">
                    <a16:creationId xmlns:a16="http://schemas.microsoft.com/office/drawing/2014/main" id="{3ED6A287-2C92-2E4D-8297-7BEB5F0F7107}"/>
                  </a:ext>
                </a:extLst>
              </p:cNvPr>
              <p:cNvPicPr/>
              <p:nvPr/>
            </p:nvPicPr>
            <p:blipFill>
              <a:blip r:embed="rId14"/>
              <a:stretch>
                <a:fillRect/>
              </a:stretch>
            </p:blipFill>
            <p:spPr>
              <a:xfrm>
                <a:off x="1767909" y="6155374"/>
                <a:ext cx="588240" cy="284760"/>
              </a:xfrm>
              <a:prstGeom prst="rect">
                <a:avLst/>
              </a:prstGeom>
            </p:spPr>
          </p:pic>
        </mc:Fallback>
      </mc:AlternateContent>
    </p:spTree>
  </p:cSld>
  <p:clrMapOvr>
    <a:masterClrMapping/>
  </p:clrMapOvr>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3736A5D0-76B6-4662-A043-28C0DDEBD04C}" vid="{B185B2AC-9719-4A75-B66D-4B9C9812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26746</TotalTime>
  <Words>1196</Words>
  <Application>Microsoft Office PowerPoint</Application>
  <PresentationFormat>On-screen Show (4:3)</PresentationFormat>
  <Paragraphs>134</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Courier New</vt:lpstr>
      <vt:lpstr>Times New Roman</vt:lpstr>
      <vt:lpstr>UKRI-stfc-nerc-ceda-ncas-nceo-Presentation-Template</vt:lpstr>
      <vt:lpstr>Introduction to Git and GitHub</vt:lpstr>
      <vt:lpstr>Contents</vt:lpstr>
      <vt:lpstr>Foreword</vt:lpstr>
      <vt:lpstr>What is a version control system (VCS)?</vt:lpstr>
      <vt:lpstr>Why might you need VCS?</vt:lpstr>
      <vt:lpstr>PowerPoint Presentation</vt:lpstr>
      <vt:lpstr>PowerPoint Presentation</vt:lpstr>
      <vt:lpstr>Introducing GitHub</vt:lpstr>
      <vt:lpstr>What is GitHub?</vt:lpstr>
      <vt:lpstr>Git vs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vt:lpstr>
      <vt:lpstr>Where to start 1: Clone Existing Repo</vt:lpstr>
      <vt:lpstr>Where to start 2: Create a repository on GitHub</vt:lpstr>
      <vt:lpstr>Where to start 3: start a new repository from an existing local directory</vt:lpstr>
      <vt:lpstr>The basic workflow: Adding a file</vt:lpstr>
      <vt:lpstr>So, what just happened?</vt:lpstr>
      <vt:lpstr>Let's look on GitHub</vt:lpstr>
      <vt:lpstr>The Plan: Use git / GitHub all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Stephens, Ag (STFC,RAL,RALSP)</cp:lastModifiedBy>
  <cp:revision>230</cp:revision>
  <dcterms:created xsi:type="dcterms:W3CDTF">2013-12-09T16:22:30Z</dcterms:created>
  <dcterms:modified xsi:type="dcterms:W3CDTF">2021-11-19T17:00:38Z</dcterms:modified>
</cp:coreProperties>
</file>