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00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448" r:id="rId67"/>
    <p:sldId id="506" r:id="rId68"/>
    <p:sldId id="507" r:id="rId69"/>
    <p:sldId id="508" r:id="rId70"/>
    <p:sldId id="512" r:id="rId71"/>
    <p:sldId id="513" r:id="rId72"/>
    <p:sldId id="449" r:id="rId73"/>
    <p:sldId id="514" r:id="rId74"/>
    <p:sldId id="515" r:id="rId75"/>
    <p:sldId id="516" r:id="rId76"/>
    <p:sldId id="517" r:id="rId77"/>
    <p:sldId id="518" r:id="rId78"/>
    <p:sldId id="520" r:id="rId79"/>
    <p:sldId id="571" r:id="rId80"/>
    <p:sldId id="572" r:id="rId81"/>
    <p:sldId id="450" r:id="rId82"/>
    <p:sldId id="521" r:id="rId83"/>
    <p:sldId id="522" r:id="rId84"/>
    <p:sldId id="523" r:id="rId85"/>
    <p:sldId id="524" r:id="rId86"/>
    <p:sldId id="573" r:id="rId87"/>
    <p:sldId id="574" r:id="rId88"/>
    <p:sldId id="451" r:id="rId89"/>
    <p:sldId id="525" r:id="rId90"/>
    <p:sldId id="526" r:id="rId91"/>
    <p:sldId id="527" r:id="rId92"/>
    <p:sldId id="528" r:id="rId93"/>
    <p:sldId id="452" r:id="rId94"/>
    <p:sldId id="578" r:id="rId95"/>
    <p:sldId id="581" r:id="rId96"/>
    <p:sldId id="580" r:id="rId97"/>
    <p:sldId id="602" r:id="rId98"/>
    <p:sldId id="601" r:id="rId9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/>
    <p:restoredTop sz="94666"/>
  </p:normalViewPr>
  <p:slideViewPr>
    <p:cSldViewPr>
      <p:cViewPr varScale="1">
        <p:scale>
          <a:sx n="93" d="100"/>
          <a:sy n="93" d="100"/>
        </p:scale>
        <p:origin x="139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4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8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15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3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916238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7837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7839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7841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2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7843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4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53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54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7856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7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7858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9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70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71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thing . method (args)</a:t>
            </a:r>
            <a:endParaRPr lang="en-US" altLang="en-US" sz="28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727075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s_gases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r_gases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(s_gases)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</a:rPr>
              <a:t>(r_gases)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list(range)</a:t>
            </a:r>
            <a:r>
              <a:rPr lang="en-US" altLang="en-US" sz="2800" dirty="0">
                <a:latin typeface="Calibri" panose="020F0502020204030204" pitchFamily="34" charset="0"/>
              </a:rPr>
              <a:t> to construct lists of numbers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208203"/>
            <a:ext cx="9332334" cy="13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0" y="251248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range(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gases[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165075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CDC57E5-633A-DE47-8F00-90E83FA5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very common </a:t>
            </a:r>
            <a:r>
              <a:rPr lang="en-US" altLang="en-US" sz="2800" i="1" dirty="0">
                <a:latin typeface="Calibri" panose="020F0502020204030204" pitchFamily="34" charset="0"/>
              </a:rPr>
              <a:t>idiom</a:t>
            </a:r>
            <a:r>
              <a:rPr lang="en-US" altLang="en-US" sz="2800" dirty="0">
                <a:latin typeface="Calibri" panose="020F050202020403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65507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1790</TotalTime>
  <Words>3465</Words>
  <Application>Microsoft Macintosh PowerPoint</Application>
  <PresentationFormat>Custom</PresentationFormat>
  <Paragraphs>622</Paragraphs>
  <Slides>98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 Unicode MS</vt:lpstr>
      <vt:lpstr>ＭＳ Ｐゴシック</vt:lpstr>
      <vt:lpstr>ＭＳ Ｐゴシック</vt:lpstr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Microsoft Office User</cp:lastModifiedBy>
  <cp:revision>220</cp:revision>
  <cp:lastPrinted>2019-11-19T11:34:27Z</cp:lastPrinted>
  <dcterms:created xsi:type="dcterms:W3CDTF">2010-10-10T10:45:42Z</dcterms:created>
  <dcterms:modified xsi:type="dcterms:W3CDTF">2019-11-19T11:36:09Z</dcterms:modified>
</cp:coreProperties>
</file>