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75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527" r:id="rId38"/>
    <p:sldId id="526" r:id="rId39"/>
    <p:sldId id="528" r:id="rId40"/>
    <p:sldId id="442" r:id="rId41"/>
    <p:sldId id="480" r:id="rId42"/>
    <p:sldId id="485" r:id="rId43"/>
    <p:sldId id="486" r:id="rId44"/>
    <p:sldId id="487" r:id="rId45"/>
    <p:sldId id="488" r:id="rId46"/>
    <p:sldId id="489" r:id="rId47"/>
    <p:sldId id="490" r:id="rId48"/>
    <p:sldId id="481" r:id="rId49"/>
    <p:sldId id="482" r:id="rId50"/>
    <p:sldId id="516" r:id="rId51"/>
    <p:sldId id="483" r:id="rId52"/>
    <p:sldId id="484" r:id="rId53"/>
    <p:sldId id="444" r:id="rId54"/>
    <p:sldId id="491" r:id="rId55"/>
    <p:sldId id="517" r:id="rId56"/>
    <p:sldId id="518" r:id="rId57"/>
    <p:sldId id="492" r:id="rId58"/>
    <p:sldId id="446" r:id="rId59"/>
    <p:sldId id="493" r:id="rId60"/>
    <p:sldId id="494" r:id="rId61"/>
    <p:sldId id="304" r:id="rId62"/>
    <p:sldId id="307" r:id="rId63"/>
    <p:sldId id="305" r:id="rId64"/>
    <p:sldId id="308" r:id="rId65"/>
    <p:sldId id="306" r:id="rId66"/>
    <p:sldId id="309" r:id="rId67"/>
    <p:sldId id="299" r:id="rId68"/>
    <p:sldId id="310" r:id="rId69"/>
    <p:sldId id="300" r:id="rId70"/>
    <p:sldId id="311" r:id="rId71"/>
    <p:sldId id="301" r:id="rId72"/>
    <p:sldId id="302" r:id="rId73"/>
    <p:sldId id="282" r:id="rId74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560" autoAdjust="0"/>
  </p:normalViewPr>
  <p:slideViewPr>
    <p:cSldViewPr>
      <p:cViewPr varScale="1">
        <p:scale>
          <a:sx n="92" d="100"/>
          <a:sy n="92" d="100"/>
        </p:scale>
        <p:origin x="192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762C78D-06BE-4C1B-B855-FB3DB37B540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83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13/09/2021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13/09/2021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AB7FF-4AB8-4306-BDDF-53F03CD4A309}" type="datetimeFigureOut">
              <a:rPr lang="en-GB"/>
              <a:pPr>
                <a:defRPr/>
              </a:pPr>
              <a:t>13/09/2021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89A3-4FFA-40E6-9C80-76DCE28F2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897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  <p:sldLayoutId id="2147483910" r:id="rId8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An IDE is a nicer place to write, edit and run code from all in one.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often also include syntax highlighting, error highlighting and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debugging built in (debugging will be taught later in the course).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IDEs will also let you choose your indentation too,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so you don't have to manually type 4 spaces…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19631" y="6372152"/>
            <a:ext cx="576070" cy="19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0740" y="2454876"/>
            <a:ext cx="864105" cy="380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alibri" panose="020F050202020403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78513" y="3408853"/>
            <a:ext cx="9295600" cy="1209199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Common operators: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/>
              <a:t>,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/>
              <a:t> and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</p:txBody>
      </p:sp>
      <p:sp>
        <p:nvSpPr>
          <p:cNvPr id="1229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331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433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261" y="4227818"/>
            <a:ext cx="8460886" cy="906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What if we want someone with all of these qualities?</a:t>
            </a:r>
          </a:p>
          <a:p>
            <a:pPr>
              <a:defRPr/>
            </a:pPr>
            <a:r>
              <a:rPr lang="en-GB" sz="2646" dirty="0">
                <a:latin typeface="+mn-lt"/>
              </a:rPr>
              <a:t>What if we want someone who is some of these qualities?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536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638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3303" y="4031827"/>
            <a:ext cx="4535805" cy="1720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Could perform 3 tests to make sure the 3 variables are correct</a:t>
            </a:r>
          </a:p>
          <a:p>
            <a:pPr>
              <a:defRPr/>
            </a:pPr>
            <a:endParaRPr lang="en-GB" sz="2646" dirty="0">
              <a:latin typeface="+mn-lt"/>
            </a:endParaRPr>
          </a:p>
          <a:p>
            <a:pPr>
              <a:defRPr/>
            </a:pPr>
            <a:r>
              <a:rPr lang="en-GB" sz="2646" dirty="0">
                <a:latin typeface="+mn-lt"/>
              </a:rPr>
              <a:t>This seems inefficient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28377" y="3914582"/>
            <a:ext cx="1527685" cy="35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85108" y="4434309"/>
            <a:ext cx="1238947" cy="3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02861" y="4738796"/>
            <a:ext cx="1321194" cy="99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Block executes only if both expressions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646">
                <a:cs typeface="Courier New" panose="02070309020205020404" pitchFamily="49" charset="0"/>
              </a:rPr>
              <a:t> can be chained more than once too: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&gt;= 20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&lt; 2: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like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like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646"/>
              <a:t> will reverse the Boolean result of an expression, we can use it to make blocks that execute only if the expression returns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"Rachel"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isn't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isn't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5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be used to see if variable not in a collection: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[1, 2, 3]: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("Didn't find x in list")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Didn't find x in list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even write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is not</a:t>
            </a:r>
            <a:r>
              <a:rPr lang="en-US" altLang="en-US" sz="2646">
                <a:cs typeface="Courier New" panose="02070309020205020404" pitchFamily="49" charset="0"/>
              </a:rPr>
              <a:t> to compare:</a:t>
            </a:r>
            <a:endParaRPr lang="en-US" altLang="en-US" sz="2205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100: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("x is not 100")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x is not 100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646">
                <a:cs typeface="Courier New" panose="02070309020205020404" pitchFamily="49" charset="0"/>
              </a:rPr>
              <a:t> will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 if either or both expressions are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greeting = "Hello"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greeting == "Hi" or greeting == "Hello":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("Good day")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Good day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be chained more than once: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&lt; 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&gt; 100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== 25: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("x is correct")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x is correct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 sz="3527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All of these operators can be chained together to create more complex expressions: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start =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end = 55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status = "STARTED"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status == "STARTED"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(start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end &gt; 0):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("Running")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i="1">
                <a:solidFill>
                  <a:srgbClr val="006600"/>
                </a:solidFill>
                <a:latin typeface="Courier New" panose="02070309020205020404" pitchFamily="49" charset="0"/>
              </a:rPr>
              <a:t>Running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You might need brackets (as above) to specify the precedence of evaluation of expressions.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Chaining all of these operators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2093</TotalTime>
  <Words>2672</Words>
  <Application>Microsoft Macintosh PowerPoint</Application>
  <PresentationFormat>Custom</PresentationFormat>
  <Paragraphs>567</Paragraphs>
  <Slides>73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Mahir, Kazi (STFC,RAL,RALSP)</cp:lastModifiedBy>
  <cp:revision>229</cp:revision>
  <cp:lastPrinted>1601-01-01T00:00:00Z</cp:lastPrinted>
  <dcterms:created xsi:type="dcterms:W3CDTF">2010-10-09T19:29:06Z</dcterms:created>
  <dcterms:modified xsi:type="dcterms:W3CDTF">2021-09-13T11:42:09Z</dcterms:modified>
</cp:coreProperties>
</file>