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9" r:id="rId1"/>
  </p:sldMasterIdLst>
  <p:notesMasterIdLst>
    <p:notesMasterId r:id="rId68"/>
  </p:notesMasterIdLst>
  <p:sldIdLst>
    <p:sldId id="525" r:id="rId2"/>
    <p:sldId id="438" r:id="rId3"/>
    <p:sldId id="450" r:id="rId4"/>
    <p:sldId id="451" r:id="rId5"/>
    <p:sldId id="452" r:id="rId6"/>
    <p:sldId id="453" r:id="rId7"/>
    <p:sldId id="439" r:id="rId8"/>
    <p:sldId id="454" r:id="rId9"/>
    <p:sldId id="456" r:id="rId10"/>
    <p:sldId id="457" r:id="rId11"/>
    <p:sldId id="463" r:id="rId12"/>
    <p:sldId id="458" r:id="rId13"/>
    <p:sldId id="515" r:id="rId14"/>
    <p:sldId id="455" r:id="rId15"/>
    <p:sldId id="440" r:id="rId16"/>
    <p:sldId id="459" r:id="rId17"/>
    <p:sldId id="462" r:id="rId18"/>
    <p:sldId id="464" r:id="rId19"/>
    <p:sldId id="460" r:id="rId20"/>
    <p:sldId id="461" r:id="rId21"/>
    <p:sldId id="441" r:id="rId22"/>
    <p:sldId id="465" r:id="rId23"/>
    <p:sldId id="466" r:id="rId24"/>
    <p:sldId id="467" r:id="rId25"/>
    <p:sldId id="468" r:id="rId26"/>
    <p:sldId id="469" r:id="rId27"/>
    <p:sldId id="470" r:id="rId28"/>
    <p:sldId id="474" r:id="rId29"/>
    <p:sldId id="471" r:id="rId30"/>
    <p:sldId id="472" r:id="rId31"/>
    <p:sldId id="443" r:id="rId32"/>
    <p:sldId id="475" r:id="rId33"/>
    <p:sldId id="476" r:id="rId34"/>
    <p:sldId id="477" r:id="rId35"/>
    <p:sldId id="478" r:id="rId36"/>
    <p:sldId id="479" r:id="rId37"/>
    <p:sldId id="527" r:id="rId38"/>
    <p:sldId id="526" r:id="rId39"/>
    <p:sldId id="528" r:id="rId40"/>
    <p:sldId id="442" r:id="rId41"/>
    <p:sldId id="480" r:id="rId42"/>
    <p:sldId id="485" r:id="rId43"/>
    <p:sldId id="486" r:id="rId44"/>
    <p:sldId id="487" r:id="rId45"/>
    <p:sldId id="488" r:id="rId46"/>
    <p:sldId id="489" r:id="rId47"/>
    <p:sldId id="490" r:id="rId48"/>
    <p:sldId id="481" r:id="rId49"/>
    <p:sldId id="482" r:id="rId50"/>
    <p:sldId id="516" r:id="rId51"/>
    <p:sldId id="483" r:id="rId52"/>
    <p:sldId id="484" r:id="rId53"/>
    <p:sldId id="444" r:id="rId54"/>
    <p:sldId id="491" r:id="rId55"/>
    <p:sldId id="517" r:id="rId56"/>
    <p:sldId id="518" r:id="rId57"/>
    <p:sldId id="492" r:id="rId58"/>
    <p:sldId id="446" r:id="rId59"/>
    <p:sldId id="493" r:id="rId60"/>
    <p:sldId id="494" r:id="rId61"/>
    <p:sldId id="530" r:id="rId62"/>
    <p:sldId id="531" r:id="rId63"/>
    <p:sldId id="529" r:id="rId64"/>
    <p:sldId id="532" r:id="rId65"/>
    <p:sldId id="533" r:id="rId66"/>
    <p:sldId id="282" r:id="rId67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558" autoAdjust="0"/>
  </p:normalViewPr>
  <p:slideViewPr>
    <p:cSldViewPr>
      <p:cViewPr varScale="1">
        <p:scale>
          <a:sx n="106" d="100"/>
          <a:sy n="106" d="100"/>
        </p:scale>
        <p:origin x="1928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762C78D-06BE-4C1B-B855-FB3DB37B5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2F52-890F-472E-AAAB-F3D6781E59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DB16A92-5116-4F12-B655-2597AE08937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51E814-0813-4F70-AB77-28D059407C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46EA86-CAC1-4211-ADA8-B88BFA52FA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7B13693-D331-4872-964C-8298DE03455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61739B0-3BE4-44BD-B0B4-E709F6CA5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9D7EF-751F-4EE2-AE6A-4B102E2F58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0E613E-A869-4FB7-B74F-2D02D14147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26281C-A0E5-413B-A7EE-73E50B3DD5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366B76-AE2F-4118-A568-539094895E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5B0023-E4F1-4F68-A90C-1A4F6DE142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D5114-3A3A-419A-8F18-153EF21CC9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E48E584-7832-4AB2-BD05-43FFDBA30C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959425-4C90-4464-8E56-D2ECA827ED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CC84CB-8342-4771-BDA4-B408C1F1FD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3F077C-13C8-4352-8ABA-69B217207C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098A76-B25C-45A1-B9FC-16F4A384A2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3B369E-9629-4FA5-B87F-0B2B66F426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BEF9F9-6065-464A-85BE-D5BA26D277A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31FBB49-177F-4329-A53C-738AE2B1AD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B74F03-3DCE-4C75-9487-CA23D3B4B7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E3250-B955-4474-A9F0-E84F391C08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2EC69FF-451E-4804-9AEE-F7068FF61C3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F37B0EC-DC94-4B60-BFE3-2CD5E273F3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DF0527-E0AA-4785-819D-CA69475969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8D197DA-D77E-48A7-8EF9-B286B4E8EA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32F1D8-B6CA-4C15-8C17-2D6B86C32BF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D27096-E069-49C0-A49F-FAD1941355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2782D-0414-4A8B-B50B-3788ABC2B6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762C78D-06BE-4C1B-B855-FB3DB37B540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583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D906CF-A3EE-420B-8FE7-519EE9BDED6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0D9C70-E84F-4FA8-AD99-B415C1655E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B073F69-1EB0-4E7E-8C60-F5A05ACFF5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EEF94F-3121-4FB4-9B3B-51D334BAD3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0C6009-E9A7-4425-B185-25144A13E3A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534256-7FE4-405D-9FEF-C7415892E7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33322D-D4AB-4E43-BAAB-A410755E67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3729CD-70EC-490C-B619-70C7AD73F6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980BA0-B2C5-498B-B13B-7D48D568A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B54EAA-CBCE-4A3F-9D2D-311AAA27940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05C0EA-8A1D-42D9-AC81-BAC789B7404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46B4102-E8C9-4B39-929A-A06B0EB2E3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F4666-AA6B-4D1E-B4FD-CE14A5C9831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E16AF69-A6CA-40DC-A9C9-A758C3901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B2B9B6-B708-4F79-AE0E-02C94170A18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F4EBC1-3E08-4D43-BC36-FD9C211554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F68CA3-FCC9-4EC6-8215-DB92304881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E41FCE-06CB-422D-A5FA-0C0601A6A0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EF09BE-4134-4B0C-8B12-4EF06ECE51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4BDBB2-2B46-4D91-96DE-56C1184A27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847AAC-E800-4811-89CD-6497195839B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3692A-3755-49F9-8122-7A2D6308A7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DD81CBF-F07F-4423-A8B6-9F4D28CC561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412EF2-A111-4B98-9D67-C2CEB75E754A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7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6C51F7-1B0A-4D5E-B487-44555AAEF6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C7BF15-A25D-4EB2-87B6-DD3AEFD9B50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12C777-37E0-43A3-9BD3-287B61842D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B01DC94-42B4-47D2-8800-5DA1DCAE096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1496C79-7FCB-49B7-B192-BFA9BEEEDCF8}" type="datetimeFigureOut">
              <a:rPr lang="en-GB"/>
              <a:pPr>
                <a:defRPr/>
              </a:pPr>
              <a:t>22/10/2021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FEAEC2-7C33-4D26-A6B8-19866AEB22D5}" type="datetimeFigureOut">
              <a:rPr lang="en-GB"/>
              <a:pPr>
                <a:defRPr/>
              </a:pPr>
              <a:t>22/10/2021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5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5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69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03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Control 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07013" y="2397125"/>
            <a:ext cx="5635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4643438" y="2859088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0" name="AutoShape 6"/>
          <p:cNvSpPr>
            <a:spLocks/>
          </p:cNvSpPr>
          <p:nvPr/>
        </p:nvSpPr>
        <p:spPr bwMode="auto">
          <a:xfrm>
            <a:off x="4297363" y="2497138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08600" y="2397125"/>
            <a:ext cx="5635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4645025" y="28590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4298950" y="2497138"/>
            <a:ext cx="230188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184775" y="1820863"/>
            <a:ext cx="15938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 again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4521200" y="22828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070475" y="22240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4406900" y="26860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199063" y="2800350"/>
            <a:ext cx="399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never executed</a:t>
            </a:r>
          </a:p>
        </p:txBody>
      </p:sp>
      <p:sp>
        <p:nvSpPr>
          <p:cNvPr id="43013" name="Line 7"/>
          <p:cNvSpPr>
            <a:spLocks noChangeShapeType="1"/>
          </p:cNvSpPr>
          <p:nvPr/>
        </p:nvSpPr>
        <p:spPr bwMode="auto">
          <a:xfrm flipH="1">
            <a:off x="4535488" y="32623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4" name="AutoShape 8"/>
          <p:cNvSpPr>
            <a:spLocks/>
          </p:cNvSpPr>
          <p:nvPr/>
        </p:nvSpPr>
        <p:spPr bwMode="auto">
          <a:xfrm>
            <a:off x="4189413" y="2900363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4602163"/>
            <a:ext cx="70691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Important to consider this case when designing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testing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256213" y="2570163"/>
            <a:ext cx="39798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in here changes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loop control condition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H="1">
            <a:off x="4592638" y="30321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AutoShape 6"/>
          <p:cNvSpPr>
            <a:spLocks/>
          </p:cNvSpPr>
          <p:nvPr/>
        </p:nvSpPr>
        <p:spPr bwMode="auto">
          <a:xfrm>
            <a:off x="4246563" y="2857500"/>
            <a:ext cx="230187" cy="346075"/>
          </a:xfrm>
          <a:prstGeom prst="rightBrace">
            <a:avLst>
              <a:gd name="adj1" fmla="val 1252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1609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695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…but there </a:t>
            </a:r>
            <a:r>
              <a:rPr lang="en-US" altLang="en-US" sz="2800" i="1">
                <a:latin typeface="Calibri" panose="020F0502020204030204" pitchFamily="34" charset="0"/>
              </a:rPr>
              <a:t>are</a:t>
            </a:r>
            <a:r>
              <a:rPr lang="en-US" altLang="en-US" sz="2800">
                <a:latin typeface="Calibri" panose="020F0502020204030204" pitchFamily="34" charset="0"/>
              </a:rPr>
              <a:t> cases where it's useful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7844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167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723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must be consistent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Style Guide (PEP 8) recommends 4 spaces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Python Style Guide (PEP 8) recommends 4 spaces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And no tab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Side note on IDEs (Integrated Development Environments)</a:t>
            </a:r>
          </a:p>
        </p:txBody>
      </p:sp>
    </p:spTree>
    <p:extLst>
      <p:ext uri="{BB962C8B-B14F-4D97-AF65-F5344CB8AC3E}">
        <p14:creationId xmlns:p14="http://schemas.microsoft.com/office/powerpoint/2010/main" val="2334136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Side note on IDEs (Integrated Development Environments)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62180" y="1648378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An IDE is a nicer place to write, edit and run code from all in one.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Most often also include syntax highlighting, error highlighting and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debugging built in (debugging will be taught later in the course).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78" y="2800519"/>
            <a:ext cx="7001416" cy="37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39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Side note on IDEs (Integrated Development Environments)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62180" y="1648378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Most IDEs will also let you choose your indentation too,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so you don't have to manually type 4 spaces…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78" y="2800519"/>
            <a:ext cx="7001416" cy="3771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019631" y="6372152"/>
            <a:ext cx="576070" cy="1997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70740" y="2454876"/>
            <a:ext cx="864105" cy="3802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4341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2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3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4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5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7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8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4354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5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6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350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4351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2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3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</a:rPr>
              <a:t>if</a:t>
            </a:r>
            <a:r>
              <a:rPr lang="en-US" altLang="en-US" sz="2800" dirty="0">
                <a:latin typeface="Calibri" panose="020F0502020204030204" pitchFamily="34" charset="0"/>
              </a:rPr>
              <a:t>, </a:t>
            </a:r>
            <a:r>
              <a:rPr lang="en-US" altLang="en-US" sz="2800" dirty="0" err="1">
                <a:latin typeface="Courier New" panose="02070309020205020404" pitchFamily="49" charset="0"/>
              </a:rPr>
              <a:t>elif</a:t>
            </a:r>
            <a:r>
              <a:rPr lang="en-US" altLang="en-US" sz="2800" dirty="0">
                <a:latin typeface="Calibri" panose="020F0502020204030204" pitchFamily="34" charset="0"/>
              </a:rPr>
              <a:t>, and </a:t>
            </a:r>
            <a:r>
              <a:rPr lang="en-US" altLang="en-US" sz="2800" dirty="0">
                <a:latin typeface="Courier New" panose="02070309020205020404" pitchFamily="49" charset="0"/>
              </a:rPr>
              <a:t>else</a:t>
            </a:r>
            <a:r>
              <a:rPr lang="en-US" altLang="en-US" sz="2800" dirty="0">
                <a:latin typeface="Calibri" panose="020F0502020204030204" pitchFamily="34" charset="0"/>
              </a:rPr>
              <a:t> to make choices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elif</a:t>
            </a:r>
            <a:r>
              <a:rPr lang="en-US" altLang="en-US" sz="2400" dirty="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667250" y="18938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86020" name="Line 5"/>
          <p:cNvSpPr>
            <a:spLocks noChangeShapeType="1"/>
          </p:cNvSpPr>
          <p:nvPr/>
        </p:nvSpPr>
        <p:spPr bwMode="auto">
          <a:xfrm flipH="1">
            <a:off x="4003675" y="23558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667250" y="2239963"/>
            <a:ext cx="37369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not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 executed</a:t>
            </a:r>
          </a:p>
        </p:txBody>
      </p:sp>
      <p:sp>
        <p:nvSpPr>
          <p:cNvPr id="88069" name="Line 6"/>
          <p:cNvSpPr>
            <a:spLocks noChangeShapeType="1"/>
          </p:cNvSpPr>
          <p:nvPr/>
        </p:nvSpPr>
        <p:spPr bwMode="auto">
          <a:xfrm flipH="1">
            <a:off x="4003675" y="27019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667250" y="2586038"/>
            <a:ext cx="3305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this isn't true either…</a:t>
            </a:r>
          </a:p>
        </p:txBody>
      </p:sp>
      <p:sp>
        <p:nvSpPr>
          <p:cNvPr id="90117" name="Line 6"/>
          <p:cNvSpPr>
            <a:spLocks noChangeShapeType="1"/>
          </p:cNvSpPr>
          <p:nvPr/>
        </p:nvSpPr>
        <p:spPr bwMode="auto">
          <a:xfrm flipH="1">
            <a:off x="4003675" y="30480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667250" y="2930525"/>
            <a:ext cx="3473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isn't executed</a:t>
            </a:r>
          </a:p>
        </p:txBody>
      </p:sp>
      <p:sp>
        <p:nvSpPr>
          <p:cNvPr id="92165" name="Line 6"/>
          <p:cNvSpPr>
            <a:spLocks noChangeShapeType="1"/>
          </p:cNvSpPr>
          <p:nvPr/>
        </p:nvSpPr>
        <p:spPr bwMode="auto">
          <a:xfrm flipH="1">
            <a:off x="4003675" y="33924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667250" y="3319463"/>
            <a:ext cx="42068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else has executed…</a:t>
            </a:r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>
            <a:off x="4003675" y="37814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040313" y="3663950"/>
            <a:ext cx="30829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is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executed</a:t>
            </a:r>
          </a:p>
        </p:txBody>
      </p:sp>
      <p:sp>
        <p:nvSpPr>
          <p:cNvPr id="96261" name="Line 7"/>
          <p:cNvSpPr>
            <a:spLocks noChangeShapeType="1"/>
          </p:cNvSpPr>
          <p:nvPr/>
        </p:nvSpPr>
        <p:spPr bwMode="auto">
          <a:xfrm flipH="1">
            <a:off x="4376738" y="41259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6403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4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5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399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6400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1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2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2403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tested in order</a:t>
            </a: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776913" y="2387600"/>
            <a:ext cx="29448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Count from 0 to 10</a:t>
            </a: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 flipV="1">
            <a:off x="4778375" y="2282825"/>
            <a:ext cx="9144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46" name="Line 5"/>
          <p:cNvSpPr>
            <a:spLocks noChangeShapeType="1"/>
          </p:cNvSpPr>
          <p:nvPr/>
        </p:nvSpPr>
        <p:spPr bwMode="auto">
          <a:xfrm flipH="1">
            <a:off x="4168775" y="2816225"/>
            <a:ext cx="152400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808538" y="2586038"/>
            <a:ext cx="29067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Print odd numbers</a:t>
            </a:r>
          </a:p>
        </p:txBody>
      </p:sp>
      <p:sp>
        <p:nvSpPr>
          <p:cNvPr id="114693" name="Line 7"/>
          <p:cNvSpPr>
            <a:spLocks noChangeShapeType="1"/>
          </p:cNvSpPr>
          <p:nvPr/>
        </p:nvSpPr>
        <p:spPr bwMode="auto">
          <a:xfrm flipH="1">
            <a:off x="4060825" y="30607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67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8455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7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8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9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0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1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2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63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8468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9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70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64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8465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6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7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8" name="Group 22"/>
          <p:cNvGrpSpPr>
            <a:grpSpLocks/>
          </p:cNvGrpSpPr>
          <p:nvPr/>
        </p:nvGrpSpPr>
        <p:grpSpPr bwMode="auto">
          <a:xfrm>
            <a:off x="6534150" y="2959100"/>
            <a:ext cx="2419350" cy="2936875"/>
            <a:chOff x="4227" y="1873"/>
            <a:chExt cx="1524" cy="1850"/>
          </a:xfrm>
        </p:grpSpPr>
        <p:sp>
          <p:nvSpPr>
            <p:cNvPr id="18439" name="Line 23"/>
            <p:cNvSpPr>
              <a:spLocks noChangeShapeType="1"/>
            </p:cNvSpPr>
            <p:nvPr/>
          </p:nvSpPr>
          <p:spPr bwMode="auto">
            <a:xfrm>
              <a:off x="4990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0" name="AutoShape 24"/>
            <p:cNvSpPr>
              <a:spLocks noChangeArrowheads="1"/>
            </p:cNvSpPr>
            <p:nvPr/>
          </p:nvSpPr>
          <p:spPr bwMode="auto">
            <a:xfrm>
              <a:off x="4772" y="2418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1" name="Rectangle 25"/>
            <p:cNvSpPr>
              <a:spLocks noChangeArrowheads="1"/>
            </p:cNvSpPr>
            <p:nvPr/>
          </p:nvSpPr>
          <p:spPr bwMode="auto">
            <a:xfrm>
              <a:off x="4772" y="187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2" name="Rectangle 26"/>
            <p:cNvSpPr>
              <a:spLocks noChangeArrowheads="1"/>
            </p:cNvSpPr>
            <p:nvPr/>
          </p:nvSpPr>
          <p:spPr bwMode="auto">
            <a:xfrm>
              <a:off x="4227" y="296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43" name="Group 27"/>
            <p:cNvGrpSpPr>
              <a:grpSpLocks/>
            </p:cNvGrpSpPr>
            <p:nvPr/>
          </p:nvGrpSpPr>
          <p:grpSpPr bwMode="auto">
            <a:xfrm>
              <a:off x="4445" y="2535"/>
              <a:ext cx="254" cy="363"/>
              <a:chOff x="4445" y="2272"/>
              <a:chExt cx="254" cy="363"/>
            </a:xfrm>
          </p:grpSpPr>
          <p:sp>
            <p:nvSpPr>
              <p:cNvPr id="18453" name="Line 28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4" name="Line 29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44" name="Group 30"/>
            <p:cNvGrpSpPr>
              <a:grpSpLocks/>
            </p:cNvGrpSpPr>
            <p:nvPr/>
          </p:nvGrpSpPr>
          <p:grpSpPr bwMode="auto">
            <a:xfrm flipH="1">
              <a:off x="5280" y="2535"/>
              <a:ext cx="254" cy="363"/>
              <a:chOff x="4445" y="2272"/>
              <a:chExt cx="254" cy="363"/>
            </a:xfrm>
          </p:grpSpPr>
          <p:sp>
            <p:nvSpPr>
              <p:cNvPr id="18451" name="Line 31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2" name="Line 32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8445" name="Rectangle 33"/>
            <p:cNvSpPr>
              <a:spLocks noChangeArrowheads="1"/>
            </p:cNvSpPr>
            <p:nvPr/>
          </p:nvSpPr>
          <p:spPr bwMode="auto">
            <a:xfrm>
              <a:off x="4772" y="354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6" name="Line 34"/>
            <p:cNvSpPr>
              <a:spLocks noChangeShapeType="1"/>
            </p:cNvSpPr>
            <p:nvPr/>
          </p:nvSpPr>
          <p:spPr bwMode="auto">
            <a:xfrm flipH="1" flipV="1">
              <a:off x="4445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7" name="Line 35"/>
            <p:cNvSpPr>
              <a:spLocks noChangeShapeType="1"/>
            </p:cNvSpPr>
            <p:nvPr/>
          </p:nvSpPr>
          <p:spPr bwMode="auto">
            <a:xfrm flipV="1">
              <a:off x="4445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Line 36"/>
            <p:cNvSpPr>
              <a:spLocks noChangeShapeType="1"/>
            </p:cNvSpPr>
            <p:nvPr/>
          </p:nvSpPr>
          <p:spPr bwMode="auto">
            <a:xfrm flipV="1">
              <a:off x="5280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9" name="Line 37"/>
            <p:cNvSpPr>
              <a:spLocks noChangeShapeType="1"/>
            </p:cNvSpPr>
            <p:nvPr/>
          </p:nvSpPr>
          <p:spPr bwMode="auto">
            <a:xfrm flipH="1" flipV="1">
              <a:off x="5534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0" name="Oval 38"/>
            <p:cNvSpPr>
              <a:spLocks noChangeArrowheads="1"/>
            </p:cNvSpPr>
            <p:nvPr/>
          </p:nvSpPr>
          <p:spPr bwMode="auto">
            <a:xfrm>
              <a:off x="5316" y="2962"/>
              <a:ext cx="435" cy="1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25513" y="265810"/>
            <a:ext cx="68911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More ways to control flow while inside a loop: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6843690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25513" y="265810"/>
            <a:ext cx="68911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More ways to control flow while inside a loop: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46966" y="1485784"/>
            <a:ext cx="63553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e.g. Print the first multiple of a given value</a:t>
            </a:r>
          </a:p>
        </p:txBody>
      </p:sp>
    </p:spTree>
    <p:extLst>
      <p:ext uri="{BB962C8B-B14F-4D97-AF65-F5344CB8AC3E}">
        <p14:creationId xmlns:p14="http://schemas.microsoft.com/office/powerpoint/2010/main" val="7986609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1476014"/>
            <a:ext cx="8666163" cy="50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value % trial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63553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e.g. Print the first multiple of a given value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46966" y="4125479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05303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1476014"/>
            <a:ext cx="8666163" cy="50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 </a:t>
            </a:r>
            <a:r>
              <a:rPr lang="en-US" altLang="en-US" sz="2400" dirty="0">
                <a:latin typeface="Courier New" panose="02070309020205020404" pitchFamily="49" charset="0"/>
              </a:rPr>
              <a:t>trial % 2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continue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value % trial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717613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e.g. Print the first odd multiple of a given value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966" y="5335226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56669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2339662"/>
            <a:ext cx="8666163" cy="42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 </a:t>
            </a:r>
            <a:r>
              <a:rPr lang="en-US" altLang="en-US" sz="2400" dirty="0">
                <a:latin typeface="Courier New" panose="02070309020205020404" pitchFamily="49" charset="0"/>
              </a:rPr>
              <a:t>trial % 2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pass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value % trial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936532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If you get to a point in your logic where you want to specifically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 nothing, you can use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966" y="5738018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28045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5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September 2010</a:t>
            </a:r>
          </a:p>
        </p:txBody>
      </p:sp>
      <p:sp>
        <p:nvSpPr>
          <p:cNvPr id="166916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66917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669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9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186363" y="1820863"/>
            <a:ext cx="736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</a:t>
            </a:r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 flipH="1">
            <a:off x="4522788" y="22828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2100</TotalTime>
  <Words>2269</Words>
  <Application>Microsoft Macintosh PowerPoint</Application>
  <PresentationFormat>Custom</PresentationFormat>
  <Paragraphs>511</Paragraphs>
  <Slides>66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228</cp:revision>
  <cp:lastPrinted>1601-01-01T00:00:00Z</cp:lastPrinted>
  <dcterms:created xsi:type="dcterms:W3CDTF">2010-10-09T19:29:06Z</dcterms:created>
  <dcterms:modified xsi:type="dcterms:W3CDTF">2021-10-22T16:20:37Z</dcterms:modified>
</cp:coreProperties>
</file>