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37"/>
  </p:notesMasterIdLst>
  <p:sldIdLst>
    <p:sldId id="484" r:id="rId2"/>
    <p:sldId id="438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39" r:id="rId11"/>
    <p:sldId id="450" r:id="rId12"/>
    <p:sldId id="451" r:id="rId13"/>
    <p:sldId id="452" r:id="rId14"/>
    <p:sldId id="453" r:id="rId15"/>
    <p:sldId id="463" r:id="rId16"/>
    <p:sldId id="480" r:id="rId17"/>
    <p:sldId id="441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81" r:id="rId26"/>
    <p:sldId id="442" r:id="rId27"/>
    <p:sldId id="472" r:id="rId28"/>
    <p:sldId id="473" r:id="rId29"/>
    <p:sldId id="474" r:id="rId30"/>
    <p:sldId id="270" r:id="rId31"/>
    <p:sldId id="265" r:id="rId32"/>
    <p:sldId id="266" r:id="rId33"/>
    <p:sldId id="267" r:id="rId34"/>
    <p:sldId id="268" r:id="rId35"/>
    <p:sldId id="282" r:id="rId36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92" d="100"/>
          <a:sy n="92" d="100"/>
        </p:scale>
        <p:origin x="1928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52964C-0BCB-42DE-80EC-AD21CB027D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AEFA667-12A0-40B6-9D82-C73C296834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B659B4-07E5-44E1-ABCB-01DA0C2355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CBF31C-907E-4DBB-8A8A-3276E7384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BC5ADB-F057-4E14-AFA9-5C017A064C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560B55-6840-4F22-8027-9634F8714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5266A7-560C-48E4-929E-A33802D2FB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7DA036-289A-4705-843B-AEF6D53269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B9A49B-1B56-45CA-97F4-345E9F03F9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77BDBC-9672-477B-AC59-81D5598A6D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3AC141-59D4-40D8-A5A0-3F267F89D8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05B11A-957B-449A-BD53-40EB174395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2E7E6-1DC5-4F2F-B752-7D4AA7BD38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4B7693-E66E-4F6F-B81A-9B8FA2D3E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60D66B4-573E-4300-A0F0-679E9A40D1B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DC3EA3-CEC6-42CD-B06A-FCCF7F5E16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3CB4A3-FCDA-4BB7-A92D-E0DD67B57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D64ED7-B3EA-418B-9C3E-9D6FE6DE4B02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B5BD0D-AB34-4D94-8868-79958A4E38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FECDE7-1152-4ADE-AC0A-50E4F2876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EB1E632-C638-4594-BB4C-32347E1F9F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5199AC-13E7-4DA6-85F5-2BAE17D035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AED51-FA37-4DBF-82C7-8C8FEBA17F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0E1A57-9DAB-4BEF-AFEF-9F0B5B32F9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4410F-0831-4863-87E6-6C31F5FFDE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1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282B3D-F54C-45FE-BF12-E5BF32127E3C}" type="datetimeFigureOut">
              <a:rPr lang="en-GB"/>
              <a:pPr>
                <a:defRPr/>
              </a:pPr>
              <a:t>10/09/2021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015E21-411C-462E-B717-F50F3662BC8C}" type="datetimeFigureOut">
              <a:rPr lang="en-GB"/>
              <a:pPr>
                <a:defRPr/>
              </a:pPr>
              <a:t>10/09/2021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76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02/#examples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Slicing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0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31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923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5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79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0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27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962023" y="4297363"/>
            <a:ext cx="294702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1493838"/>
            <a:ext cx="6629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''	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'a'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'ab'						'b'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'abc'					'bc'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'abcdef'				'bc'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960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(points)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[[10, 10], ['whoops', 20], ['aliasing', 30], [40, 40]]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3543300" y="900113"/>
            <a:ext cx="3282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/>
              <a:t>STOP HERE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823" name="Group 71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382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24" name="Group 72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391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8392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3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8394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5" name="AutoShape 44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96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97" name="AutoShape 46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98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28" name="Group 76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7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8408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09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8410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11" name="AutoShape 88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412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458842" name="Group 90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21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8422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23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8424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25" name="AutoShape 102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58855" name="Group 103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34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8435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36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8437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438" name="AutoShape 115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439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58440" name="Line 145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4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406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07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15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9416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7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9418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20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21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22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23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31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9432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33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59434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35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36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0237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45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9446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47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59448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49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0250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58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9459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60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59461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62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63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59464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0265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73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74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5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6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77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218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30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31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39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0440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1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0442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3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44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45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46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47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55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56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60457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58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59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1261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68" name="Text Box 35"/>
          <p:cNvSpPr txBox="1">
            <a:spLocks noChangeArrowheads="1"/>
          </p:cNvSpPr>
          <p:nvPr/>
        </p:nvSpPr>
        <p:spPr bwMode="auto">
          <a:xfrm>
            <a:off x="6710363" y="3314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0469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70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0471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72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1274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81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0482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83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0484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85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86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60487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1289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96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0497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98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99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500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501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'whoops'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2" name="Group 2"/>
          <p:cNvGraphicFramePr>
            <a:graphicFrameLocks noGrp="1"/>
          </p:cNvGraphicFramePr>
          <p:nvPr/>
        </p:nvGraphicFramePr>
        <p:xfrm>
          <a:off x="3717925" y="2074863"/>
          <a:ext cx="400050" cy="1465261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95" marB="45695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54" name="Line 17"/>
          <p:cNvSpPr>
            <a:spLocks noChangeShapeType="1"/>
          </p:cNvSpPr>
          <p:nvPr/>
        </p:nvSpPr>
        <p:spPr bwMode="auto">
          <a:xfrm flipV="1">
            <a:off x="3887788" y="2282825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55" name="Group 15"/>
          <p:cNvGraphicFramePr>
            <a:graphicFrameLocks noGrp="1"/>
          </p:cNvGraphicFramePr>
          <p:nvPr/>
        </p:nvGraphicFramePr>
        <p:xfrm>
          <a:off x="5443538" y="6683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63" name="Text Box 35"/>
          <p:cNvSpPr txBox="1">
            <a:spLocks noChangeArrowheads="1"/>
          </p:cNvSpPr>
          <p:nvPr/>
        </p:nvSpPr>
        <p:spPr bwMode="auto">
          <a:xfrm>
            <a:off x="6710363" y="560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1464" name="Line 36"/>
          <p:cNvSpPr>
            <a:spLocks noChangeShapeType="1"/>
          </p:cNvSpPr>
          <p:nvPr/>
        </p:nvSpPr>
        <p:spPr bwMode="auto">
          <a:xfrm>
            <a:off x="5605463" y="126365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5" name="Text Box 37"/>
          <p:cNvSpPr txBox="1">
            <a:spLocks noChangeArrowheads="1"/>
          </p:cNvSpPr>
          <p:nvPr/>
        </p:nvSpPr>
        <p:spPr bwMode="auto">
          <a:xfrm>
            <a:off x="6710363" y="93186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61466" name="Line 38"/>
          <p:cNvSpPr>
            <a:spLocks noChangeShapeType="1"/>
          </p:cNvSpPr>
          <p:nvPr/>
        </p:nvSpPr>
        <p:spPr bwMode="auto">
          <a:xfrm>
            <a:off x="5605463" y="8778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7" name="AutoShape 27"/>
          <p:cNvSpPr>
            <a:spLocks noChangeArrowheads="1"/>
          </p:cNvSpPr>
          <p:nvPr/>
        </p:nvSpPr>
        <p:spPr bwMode="auto">
          <a:xfrm flipV="1">
            <a:off x="3714750" y="19605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68" name="Line 18"/>
          <p:cNvSpPr>
            <a:spLocks noChangeShapeType="1"/>
          </p:cNvSpPr>
          <p:nvPr/>
        </p:nvSpPr>
        <p:spPr bwMode="auto">
          <a:xfrm flipV="1">
            <a:off x="3887788" y="6699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9" name="AutoShape 29"/>
          <p:cNvSpPr>
            <a:spLocks noChangeArrowheads="1"/>
          </p:cNvSpPr>
          <p:nvPr/>
        </p:nvSpPr>
        <p:spPr bwMode="auto">
          <a:xfrm flipV="1">
            <a:off x="5443538" y="5540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70" name="Line 17"/>
          <p:cNvSpPr>
            <a:spLocks noChangeShapeType="1"/>
          </p:cNvSpPr>
          <p:nvPr/>
        </p:nvSpPr>
        <p:spPr bwMode="auto">
          <a:xfrm>
            <a:off x="3887788" y="3016250"/>
            <a:ext cx="13255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71" name="Group 31"/>
          <p:cNvGraphicFramePr>
            <a:graphicFrameLocks noGrp="1"/>
          </p:cNvGraphicFramePr>
          <p:nvPr/>
        </p:nvGraphicFramePr>
        <p:xfrm>
          <a:off x="5448300" y="22129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79" name="Line 36"/>
          <p:cNvSpPr>
            <a:spLocks noChangeShapeType="1"/>
          </p:cNvSpPr>
          <p:nvPr/>
        </p:nvSpPr>
        <p:spPr bwMode="auto">
          <a:xfrm>
            <a:off x="5610225" y="28082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0" name="Text Box 37"/>
          <p:cNvSpPr txBox="1">
            <a:spLocks noChangeArrowheads="1"/>
          </p:cNvSpPr>
          <p:nvPr/>
        </p:nvSpPr>
        <p:spPr bwMode="auto">
          <a:xfrm>
            <a:off x="6715125" y="24765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61481" name="Line 38"/>
          <p:cNvSpPr>
            <a:spLocks noChangeShapeType="1"/>
          </p:cNvSpPr>
          <p:nvPr/>
        </p:nvSpPr>
        <p:spPr bwMode="auto">
          <a:xfrm>
            <a:off x="5610225" y="24225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2" name="AutoShape 43"/>
          <p:cNvSpPr>
            <a:spLocks noChangeArrowheads="1"/>
          </p:cNvSpPr>
          <p:nvPr/>
        </p:nvSpPr>
        <p:spPr bwMode="auto">
          <a:xfrm flipV="1">
            <a:off x="5448300" y="20986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83" name="Line 18"/>
          <p:cNvSpPr>
            <a:spLocks noChangeShapeType="1"/>
          </p:cNvSpPr>
          <p:nvPr/>
        </p:nvSpPr>
        <p:spPr bwMode="auto">
          <a:xfrm>
            <a:off x="3887788" y="3375025"/>
            <a:ext cx="1325562" cy="1614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522285" name="Group 45"/>
          <p:cNvGraphicFramePr>
            <a:graphicFrameLocks noGrp="1"/>
          </p:cNvGraphicFramePr>
          <p:nvPr/>
        </p:nvGraphicFramePr>
        <p:xfrm>
          <a:off x="5443538" y="3422650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92" name="Line 36"/>
          <p:cNvSpPr>
            <a:spLocks noChangeShapeType="1"/>
          </p:cNvSpPr>
          <p:nvPr/>
        </p:nvSpPr>
        <p:spPr bwMode="auto">
          <a:xfrm>
            <a:off x="5605463" y="401796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3" name="Text Box 37"/>
          <p:cNvSpPr txBox="1">
            <a:spLocks noChangeArrowheads="1"/>
          </p:cNvSpPr>
          <p:nvPr/>
        </p:nvSpPr>
        <p:spPr bwMode="auto">
          <a:xfrm>
            <a:off x="6710363" y="368617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</a:p>
        </p:txBody>
      </p:sp>
      <p:sp>
        <p:nvSpPr>
          <p:cNvPr id="61494" name="Line 38"/>
          <p:cNvSpPr>
            <a:spLocks noChangeShapeType="1"/>
          </p:cNvSpPr>
          <p:nvPr/>
        </p:nvSpPr>
        <p:spPr bwMode="auto">
          <a:xfrm>
            <a:off x="5605463" y="36322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5" name="AutoShape 57"/>
          <p:cNvSpPr>
            <a:spLocks noChangeArrowheads="1"/>
          </p:cNvSpPr>
          <p:nvPr/>
        </p:nvSpPr>
        <p:spPr bwMode="auto">
          <a:xfrm flipV="1">
            <a:off x="5443538" y="33083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22298" name="Group 58"/>
          <p:cNvGraphicFramePr>
            <a:graphicFrameLocks noGrp="1"/>
          </p:cNvGraphicFramePr>
          <p:nvPr/>
        </p:nvGraphicFramePr>
        <p:xfrm>
          <a:off x="5443538" y="509428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04" name="Text Box 35"/>
          <p:cNvSpPr txBox="1">
            <a:spLocks noChangeArrowheads="1"/>
          </p:cNvSpPr>
          <p:nvPr/>
        </p:nvSpPr>
        <p:spPr bwMode="auto">
          <a:xfrm>
            <a:off x="6710363" y="4986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1505" name="Line 36"/>
          <p:cNvSpPr>
            <a:spLocks noChangeShapeType="1"/>
          </p:cNvSpPr>
          <p:nvPr/>
        </p:nvSpPr>
        <p:spPr bwMode="auto">
          <a:xfrm>
            <a:off x="5605463" y="5689600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6" name="Text Box 37"/>
          <p:cNvSpPr txBox="1">
            <a:spLocks noChangeArrowheads="1"/>
          </p:cNvSpPr>
          <p:nvPr/>
        </p:nvSpPr>
        <p:spPr bwMode="auto">
          <a:xfrm>
            <a:off x="6710363" y="5357813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</a:p>
        </p:txBody>
      </p:sp>
      <p:sp>
        <p:nvSpPr>
          <p:cNvPr id="61507" name="Line 38"/>
          <p:cNvSpPr>
            <a:spLocks noChangeShapeType="1"/>
          </p:cNvSpPr>
          <p:nvPr/>
        </p:nvSpPr>
        <p:spPr bwMode="auto">
          <a:xfrm>
            <a:off x="5605463" y="5303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8" name="AutoShape 70"/>
          <p:cNvSpPr>
            <a:spLocks noChangeArrowheads="1"/>
          </p:cNvSpPr>
          <p:nvPr/>
        </p:nvSpPr>
        <p:spPr bwMode="auto">
          <a:xfrm flipV="1">
            <a:off x="5443538" y="497998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09" name="Text Box 37"/>
          <p:cNvSpPr txBox="1">
            <a:spLocks noChangeArrowheads="1"/>
          </p:cNvSpPr>
          <p:nvPr/>
        </p:nvSpPr>
        <p:spPr bwMode="auto">
          <a:xfrm>
            <a:off x="1181100" y="170656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</a:p>
        </p:txBody>
      </p:sp>
      <p:sp>
        <p:nvSpPr>
          <p:cNvPr id="61510" name="Text Box 37"/>
          <p:cNvSpPr txBox="1">
            <a:spLocks noChangeArrowheads="1"/>
          </p:cNvSpPr>
          <p:nvPr/>
        </p:nvSpPr>
        <p:spPr bwMode="auto">
          <a:xfrm>
            <a:off x="1181100" y="4722813"/>
            <a:ext cx="103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middle</a:t>
            </a:r>
          </a:p>
        </p:txBody>
      </p:sp>
      <p:graphicFrame>
        <p:nvGraphicFramePr>
          <p:cNvPr id="522313" name="Group 73"/>
          <p:cNvGraphicFramePr>
            <a:graphicFrameLocks noGrp="1"/>
          </p:cNvGraphicFramePr>
          <p:nvPr/>
        </p:nvGraphicFramePr>
        <p:xfrm>
          <a:off x="3717925" y="5137150"/>
          <a:ext cx="400050" cy="73183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19" name="AutoShape 81"/>
          <p:cNvSpPr>
            <a:spLocks noChangeArrowheads="1"/>
          </p:cNvSpPr>
          <p:nvPr/>
        </p:nvSpPr>
        <p:spPr bwMode="auto">
          <a:xfrm flipV="1">
            <a:off x="3714750" y="5022850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520" name="Line 82"/>
          <p:cNvSpPr>
            <a:spLocks noChangeShapeType="1"/>
          </p:cNvSpPr>
          <p:nvPr/>
        </p:nvSpPr>
        <p:spPr bwMode="auto">
          <a:xfrm flipV="1">
            <a:off x="2274888" y="1993900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1" name="Line 83"/>
          <p:cNvSpPr>
            <a:spLocks noChangeShapeType="1"/>
          </p:cNvSpPr>
          <p:nvPr/>
        </p:nvSpPr>
        <p:spPr bwMode="auto">
          <a:xfrm flipV="1">
            <a:off x="2274888" y="5046663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2" name="Line 18"/>
          <p:cNvSpPr>
            <a:spLocks noChangeShapeType="1"/>
          </p:cNvSpPr>
          <p:nvPr/>
        </p:nvSpPr>
        <p:spPr bwMode="auto">
          <a:xfrm flipV="1">
            <a:off x="3887788" y="2397125"/>
            <a:ext cx="1325562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3" name="Line 18"/>
          <p:cNvSpPr>
            <a:spLocks noChangeShapeType="1"/>
          </p:cNvSpPr>
          <p:nvPr/>
        </p:nvSpPr>
        <p:spPr bwMode="auto">
          <a:xfrm flipV="1">
            <a:off x="3887788" y="3492500"/>
            <a:ext cx="1325562" cy="218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4" name="Text Box 35"/>
          <p:cNvSpPr txBox="1">
            <a:spLocks noChangeArrowheads="1"/>
          </p:cNvSpPr>
          <p:nvPr/>
        </p:nvSpPr>
        <p:spPr bwMode="auto">
          <a:xfrm>
            <a:off x="6715125" y="3376613"/>
            <a:ext cx="155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'aliasing'</a:t>
            </a:r>
          </a:p>
        </p:txBody>
      </p:sp>
      <p:sp>
        <p:nvSpPr>
          <p:cNvPr id="61525" name="Text Box 35"/>
          <p:cNvSpPr txBox="1">
            <a:spLocks noChangeArrowheads="1"/>
          </p:cNvSpPr>
          <p:nvPr/>
        </p:nvSpPr>
        <p:spPr bwMode="auto">
          <a:xfrm>
            <a:off x="6715125" y="2105025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'whoops'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1209199"/>
          </a:xfrm>
        </p:spPr>
        <p:txBody>
          <a:bodyPr/>
          <a:lstStyle/>
          <a:p>
            <a:r>
              <a:rPr lang="en-GB" altLang="en-US"/>
              <a:t>List comprehensions - what are they? They are useful!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6261" y="1361442"/>
            <a:ext cx="9446094" cy="182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Python supports a concept called "List Comprehensions".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Imagine you want to create a list of square numbers from the list of numbers from 0 to 9. You would type: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0244" name="Title 8"/>
          <p:cNvSpPr>
            <a:spLocks noGrp="1"/>
          </p:cNvSpPr>
          <p:nvPr>
            <p:ph type="title" idx="4294967295"/>
          </p:nvPr>
        </p:nvSpPr>
        <p:spPr>
          <a:xfrm>
            <a:off x="529" y="300986"/>
            <a:ext cx="9071610" cy="1259946"/>
          </a:xfrm>
        </p:spPr>
        <p:txBody>
          <a:bodyPr/>
          <a:lstStyle/>
          <a:p>
            <a:r>
              <a:rPr lang="en-GB" altLang="en-US"/>
              <a:t>List Comprehensions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5503" y="3463102"/>
            <a:ext cx="8651628" cy="31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77017" y="1361442"/>
            <a:ext cx="9605338" cy="72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527"/>
              <a:t>List Comprehensions allow you to do it on </a:t>
            </a:r>
            <a:r>
              <a:rPr lang="en-GB" altLang="en-US" sz="3527" b="1"/>
              <a:t>one line</a:t>
            </a:r>
            <a:r>
              <a:rPr lang="en-GB" altLang="en-US" sz="3527"/>
              <a:t>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529" y="257239"/>
            <a:ext cx="9071610" cy="1259946"/>
          </a:xfrm>
        </p:spPr>
        <p:txBody>
          <a:bodyPr/>
          <a:lstStyle/>
          <a:p>
            <a:r>
              <a:rPr lang="en-GB" altLang="en-US"/>
              <a:t>Saving on lines of code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3493" y="2514642"/>
            <a:ext cx="8651628" cy="15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441510" y="4754546"/>
            <a:ext cx="8889618" cy="104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>
                <a:latin typeface="Arial" panose="020B0604020202020204" pitchFamily="34" charset="0"/>
              </a:rPr>
              <a:t>These can be used to construct lists in a natural and easy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2291" name="Title 8"/>
          <p:cNvSpPr>
            <a:spLocks noGrp="1"/>
          </p:cNvSpPr>
          <p:nvPr>
            <p:ph type="title" idx="4294967295"/>
          </p:nvPr>
        </p:nvSpPr>
        <p:spPr>
          <a:xfrm>
            <a:off x="1008485" y="125994"/>
            <a:ext cx="9071610" cy="1259946"/>
          </a:xfrm>
        </p:spPr>
        <p:txBody>
          <a:bodyPr/>
          <a:lstStyle/>
          <a:p>
            <a:r>
              <a:rPr lang="en-GB" altLang="en-US"/>
              <a:t>It gets better - include conditions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36261" y="1361442"/>
            <a:ext cx="9446094" cy="182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Imagine our previous example - but you only want to include values in the list where the result is an even number: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503" y="3223361"/>
            <a:ext cx="8651628" cy="362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res = x**2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res % 2 == 0: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3315" name="Title 8"/>
          <p:cNvSpPr>
            <a:spLocks noGrp="1"/>
          </p:cNvSpPr>
          <p:nvPr>
            <p:ph type="title" idx="4294967295"/>
          </p:nvPr>
        </p:nvSpPr>
        <p:spPr>
          <a:xfrm>
            <a:off x="529" y="138244"/>
            <a:ext cx="9071610" cy="1259946"/>
          </a:xfrm>
        </p:spPr>
        <p:txBody>
          <a:bodyPr/>
          <a:lstStyle/>
          <a:p>
            <a:r>
              <a:rPr lang="en-GB" altLang="en-US" dirty="0"/>
              <a:t>Can be simplified to…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5909" y="1398573"/>
            <a:ext cx="9366307" cy="261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x**2 % 2 == 0]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41510" y="5288272"/>
            <a:ext cx="9440845" cy="102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 dirty="0">
                <a:latin typeface="Arial" panose="020B0604020202020204" pitchFamily="34" charset="0"/>
              </a:rPr>
              <a:t>See more info at: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976" dirty="0">
                <a:latin typeface="Arial" panose="020B0604020202020204" pitchFamily="34" charset="0"/>
                <a:hlinkClick r:id="rId2"/>
              </a:rPr>
              <a:t>https://www.python.org/dev/peps/pep-0202/#examples</a:t>
            </a:r>
            <a:r>
              <a:rPr lang="en-GB" altLang="en-US" sz="2976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Left Arrow 2"/>
          <p:cNvSpPr/>
          <p:nvPr/>
        </p:nvSpPr>
        <p:spPr>
          <a:xfrm rot="21376916">
            <a:off x="7342201" y="922320"/>
            <a:ext cx="2289378" cy="1036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646" dirty="0"/>
              <a:t>All one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1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3419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43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629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 dirty="0">
                <a:latin typeface="Calibri" panose="020F0502020204030204" pitchFamily="34" charset="0"/>
              </a:rPr>
              <a:t>sequences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 dirty="0">
                <a:latin typeface="Courier New" panose="02070309020205020404" pitchFamily="49" charset="0"/>
              </a:rPr>
              <a:t>0…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(X)-1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also be </a:t>
            </a:r>
            <a:r>
              <a:rPr lang="en-US" altLang="en-US" sz="2800" i="1" dirty="0">
                <a:latin typeface="Calibri" panose="020F0502020204030204" pitchFamily="34" charset="0"/>
              </a:rPr>
              <a:t>sliced</a:t>
            </a:r>
            <a:r>
              <a:rPr lang="en-US" altLang="en-US" sz="2800" dirty="0">
                <a:latin typeface="Calibri" panose="020F0502020204030204" pitchFamily="34" charset="0"/>
              </a:rPr>
              <a:t>  using a range of indices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694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6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56209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9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63147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962024" y="4297363"/>
            <a:ext cx="1497782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77772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3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0730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500688" y="4297363"/>
            <a:ext cx="1959118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5500688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104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6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95529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8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6563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459806" y="4297363"/>
            <a:ext cx="1449244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(element[-4:])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3092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1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38102"/>
              </p:ext>
            </p:extLst>
          </p:nvPr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3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21321"/>
              </p:ext>
            </p:extLst>
          </p:nvPr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41342" y="4297363"/>
            <a:ext cx="196770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1958</TotalTime>
  <Words>1545</Words>
  <Application>Microsoft Macintosh PowerPoint</Application>
  <PresentationFormat>Custom</PresentationFormat>
  <Paragraphs>400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List Comprehensions</vt:lpstr>
      <vt:lpstr>Saving on lines of code</vt:lpstr>
      <vt:lpstr>It gets better - include conditions</vt:lpstr>
      <vt:lpstr>Can be simplified to…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Mahir, Kazi (STFC,RAL,RALSP)</cp:lastModifiedBy>
  <cp:revision>227</cp:revision>
  <cp:lastPrinted>1601-01-01T00:00:00Z</cp:lastPrinted>
  <dcterms:created xsi:type="dcterms:W3CDTF">2010-10-15T11:46:46Z</dcterms:created>
  <dcterms:modified xsi:type="dcterms:W3CDTF">2021-09-10T15:14:33Z</dcterms:modified>
</cp:coreProperties>
</file>