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3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55600" y="4772025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61AA41-13D5-403B-AC49-02F2CE8743FF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30200" y="3138488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CF6A4F-80BB-4B06-BAB8-CC7CDE55AF81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9CB68B-AD96-4135-96E1-BA8296BE4230}" type="datetimeFigureOut">
              <a:rPr lang="en-GB"/>
              <a:pPr>
                <a:defRPr/>
              </a:pPr>
              <a:t>21/11/2019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E91B75-C225-4755-94AB-A2A89FF6E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6110288"/>
            <a:ext cx="18843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pPr eaLnBrk="1" hangingPunct="1"/>
            <a:r>
              <a:rPr lang="en-GB" altLang="en-US" smtClean="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pPr eaLnBrk="1" hangingPunct="1"/>
            <a:r>
              <a:rPr lang="en-GB" altLang="en-US" smtClean="0"/>
              <a:t>Logging and Debugging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Finding the error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Step through until we hit the error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*: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home/vagrant/double.py(5)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The line where the error 						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Let's look at x when the error occurred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{'key': 34}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    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400" b="1" dirty="0" smtClean="0">
                <a:cs typeface="Courier New" panose="02070309020205020404" pitchFamily="49" charset="0"/>
              </a:rPr>
              <a:t>It failed because we can't double a 					dictionary!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GB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Python has the "logging" module which allows you to log in many useful ways:</a:t>
            </a:r>
          </a:p>
          <a:p>
            <a:pPr eaLnBrk="1" hangingPunct="1"/>
            <a:r>
              <a:rPr lang="en-GB" altLang="en-US" smtClean="0"/>
              <a:t>To the terminal</a:t>
            </a:r>
          </a:p>
          <a:p>
            <a:pPr eaLnBrk="1" hangingPunct="1"/>
            <a:r>
              <a:rPr lang="en-GB" altLang="en-US" smtClean="0"/>
              <a:t>To file(s)</a:t>
            </a:r>
          </a:p>
          <a:p>
            <a:pPr eaLnBrk="1" hangingPunct="1"/>
            <a:r>
              <a:rPr lang="en-GB" altLang="en-US" smtClean="0"/>
              <a:t>To custom-handlers (e.g. e-mail)</a:t>
            </a:r>
          </a:p>
          <a:p>
            <a:pPr eaLnBrk="1" hangingPunct="1"/>
            <a:r>
              <a:rPr lang="en-GB" altLang="en-US" smtClean="0"/>
              <a:t>To system log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Logging options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You can configure:</a:t>
            </a:r>
          </a:p>
          <a:p>
            <a:pPr lvl="1" eaLnBrk="1" hangingPunct="1"/>
            <a:r>
              <a:rPr lang="en-GB" altLang="en-US" smtClean="0"/>
              <a:t>The number of loggers</a:t>
            </a:r>
          </a:p>
          <a:p>
            <a:pPr lvl="1" eaLnBrk="1" hangingPunct="1"/>
            <a:r>
              <a:rPr lang="en-GB" altLang="en-US" smtClean="0"/>
              <a:t>The format of log messages</a:t>
            </a:r>
          </a:p>
          <a:p>
            <a:pPr lvl="1" eaLnBrk="1" hangingPunct="1"/>
            <a:r>
              <a:rPr lang="en-GB" altLang="en-US" smtClean="0"/>
              <a:t>The level of ferocity with which logging should happen, e.g.:</a:t>
            </a:r>
          </a:p>
          <a:p>
            <a:pPr lvl="2" eaLnBrk="1" hangingPunct="1"/>
            <a:r>
              <a:rPr lang="en-GB" altLang="en-US" smtClean="0"/>
              <a:t>Log everything in "DEBUG" mode</a:t>
            </a:r>
          </a:p>
          <a:p>
            <a:pPr lvl="2" eaLnBrk="1" hangingPunct="1"/>
            <a:r>
              <a:rPr lang="en-GB" altLang="en-US" smtClean="0"/>
              <a:t>Only log errors in "operational"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Alas, no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68413"/>
            <a:ext cx="8686800" cy="48577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4000" dirty="0" smtClean="0"/>
              <a:t>We do not have time to cover logging properly. This could get you started: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sys, logging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You'll need both these modules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logging.StreamHandler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logging.Formatter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logging.BASIC_FORMAT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log.addHandler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stream_handler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handler to display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GB" sz="2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minimum logging level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log.warning</a:t>
            </a: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("Danger! Will Robinson! Danger!")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WARNING:root:Danger</a:t>
            </a:r>
            <a:r>
              <a:rPr lang="en-GB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Will Robinson! Danger</a:t>
            </a:r>
            <a:r>
              <a:rPr lang="en-GB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Or, the shortened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logging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log.setLevel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(logging.INFO)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log.info("The system is running")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INFO:root:The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 is running.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sz="24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log.debug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("Nothing said")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 displayed 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because logging at lower than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priority level</a:t>
            </a: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("Now it's serious!")</a:t>
            </a:r>
            <a:endParaRPr lang="en-GB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9075" indent="-40290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ERROR:root:Now</a:t>
            </a:r>
            <a:r>
              <a:rPr lang="en-GB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it's serious!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What is the python debugger?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8434388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We all write code with bugs in...that is why it is important to write tests for our code.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The python debugger is a tool that allows you to:</a:t>
            </a:r>
          </a:p>
          <a:p>
            <a:pPr eaLnBrk="1" hangingPunct="1"/>
            <a:r>
              <a:rPr lang="en-GB" altLang="en-US" sz="2400" smtClean="0"/>
              <a:t>Run through your code interactively;</a:t>
            </a:r>
          </a:p>
          <a:p>
            <a:pPr eaLnBrk="1" hangingPunct="1"/>
            <a:r>
              <a:rPr lang="en-GB" altLang="en-US" sz="2400" smtClean="0"/>
              <a:t>Inspect/change the variables at run-time;</a:t>
            </a:r>
          </a:p>
          <a:p>
            <a:pPr eaLnBrk="1" hangingPunct="1"/>
            <a:r>
              <a:rPr lang="en-GB" altLang="en-US" sz="2400" smtClean="0"/>
              <a:t>Set "break points" in the code where you can step in and examine the state.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10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 smtClean="0"/>
              <a:t>Best illustrated through an example...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6100" y="1700213"/>
            <a:ext cx="4176713" cy="1077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Can you guess where python raises an error?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b="1" smtClean="0"/>
              <a:t>A simple script – with debugger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958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pdb           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debugger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double_it(x):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pdb.set_trace()        </a:t>
            </a: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a break point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Now the main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items = [34, 6.2, {"key": 34}]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items: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(double_it(i))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Debugger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006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double.py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/home/vagrant/double.py(5)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= 2 *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  <a:endParaRPr lang="en-GB" altLang="en-US" sz="1800" b="1" dirty="0" smtClean="0"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r>
              <a:rPr lang="en-GB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print(double, x)  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Display current values of double and x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68 34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altLang="en-US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GB" altLang="en-US" sz="2000" b="1" dirty="0" smtClean="0">
                <a:cs typeface="Courier New" panose="02070309020205020404" pitchFamily="49" charset="0"/>
              </a:rPr>
              <a:t>Run the next line of code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--Return--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/home/vagrant/double.py(6)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double_it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()-&gt;68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double</a:t>
            </a:r>
            <a:endParaRPr lang="en-GB" altLang="en-US" sz="18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93</TotalTime>
  <Words>432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UKRI-stfc-nerc-ceda-ncas-nceo-softwarecarpentry-Presentation-Template</vt:lpstr>
      <vt:lpstr>Python</vt:lpstr>
      <vt:lpstr>Logging</vt:lpstr>
      <vt:lpstr>Logging options</vt:lpstr>
      <vt:lpstr>Alas, no time</vt:lpstr>
      <vt:lpstr>Or, the shortened version</vt:lpstr>
      <vt:lpstr>What is the python debugger?</vt:lpstr>
      <vt:lpstr>A simple script</vt:lpstr>
      <vt:lpstr>A simple script – with debugger</vt:lpstr>
      <vt:lpstr>Debugger in action</vt:lpstr>
      <vt:lpstr>Finding the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and Error handling</dc:title>
  <dc:creator>Authorised User</dc:creator>
  <cp:lastModifiedBy>Stephens, Ag (STFC,RAL,RALSP)</cp:lastModifiedBy>
  <cp:revision>40</cp:revision>
  <dcterms:created xsi:type="dcterms:W3CDTF">2014-03-03T17:02:02Z</dcterms:created>
  <dcterms:modified xsi:type="dcterms:W3CDTF">2019-11-21T18:00:03Z</dcterms:modified>
</cp:coreProperties>
</file>