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0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02" r:id="rId66"/>
    <p:sldId id="506" r:id="rId67"/>
    <p:sldId id="507" r:id="rId68"/>
    <p:sldId id="508" r:id="rId69"/>
    <p:sldId id="509" r:id="rId70"/>
    <p:sldId id="505" r:id="rId71"/>
    <p:sldId id="510" r:id="rId72"/>
    <p:sldId id="511" r:id="rId73"/>
    <p:sldId id="450" r:id="rId74"/>
    <p:sldId id="512" r:id="rId75"/>
    <p:sldId id="513" r:id="rId76"/>
    <p:sldId id="514" r:id="rId77"/>
    <p:sldId id="515" r:id="rId78"/>
    <p:sldId id="451" r:id="rId79"/>
    <p:sldId id="516" r:id="rId80"/>
    <p:sldId id="517" r:id="rId81"/>
    <p:sldId id="518" r:id="rId82"/>
    <p:sldId id="519" r:id="rId83"/>
    <p:sldId id="520" r:id="rId84"/>
    <p:sldId id="452" r:id="rId85"/>
    <p:sldId id="453" r:id="rId86"/>
    <p:sldId id="521" r:id="rId87"/>
    <p:sldId id="522" r:id="rId88"/>
    <p:sldId id="282" r:id="rId8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93" d="100"/>
          <a:sy n="93" d="100"/>
        </p:scale>
        <p:origin x="139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21/11/2019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21/11/2019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i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range(len(sys.argv)):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" " + sys.argv[i] + " ")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>
                <a:latin typeface="+mn-lt"/>
              </a:rPr>
              <a:t>E.g</a:t>
            </a:r>
            <a:r>
              <a:rPr lang="en-US" altLang="en-US" sz="2800" dirty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Oh No! Python has ignored my changes.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787" y="208203"/>
            <a:ext cx="8632825" cy="68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We need to "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It worked!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6134845" y="4528728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solidFill>
                <a:srgbClr val="80808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80808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808080"/>
                </a:solidFill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count.py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len(sys.argv)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count_lines(sys.stdin)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 = open(sys.argv[1], 'r')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count_lines(rd)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rd.close()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5902</TotalTime>
  <Words>3370</Words>
  <Application>Microsoft Macintosh PowerPoint</Application>
  <PresentationFormat>Custom</PresentationFormat>
  <Paragraphs>683</Paragraphs>
  <Slides>88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 Unicode MS</vt:lpstr>
      <vt:lpstr>ＭＳ Ｐゴシック</vt:lpstr>
      <vt:lpstr>ＭＳ Ｐゴシック</vt:lpstr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Microsoft Office User</cp:lastModifiedBy>
  <cp:revision>236</cp:revision>
  <cp:lastPrinted>1601-01-01T00:00:00Z</cp:lastPrinted>
  <dcterms:created xsi:type="dcterms:W3CDTF">2010-10-13T18:19:44Z</dcterms:created>
  <dcterms:modified xsi:type="dcterms:W3CDTF">2019-11-21T09:52:27Z</dcterms:modified>
</cp:coreProperties>
</file>