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256" r:id="rId2"/>
    <p:sldId id="543" r:id="rId3"/>
    <p:sldId id="545" r:id="rId4"/>
    <p:sldId id="544" r:id="rId5"/>
    <p:sldId id="271" r:id="rId6"/>
    <p:sldId id="273" r:id="rId7"/>
    <p:sldId id="305" r:id="rId8"/>
    <p:sldId id="275" r:id="rId9"/>
    <p:sldId id="276" r:id="rId10"/>
    <p:sldId id="277" r:id="rId11"/>
    <p:sldId id="524" r:id="rId12"/>
    <p:sldId id="525" r:id="rId13"/>
    <p:sldId id="526" r:id="rId14"/>
    <p:sldId id="527" r:id="rId15"/>
    <p:sldId id="528" r:id="rId16"/>
    <p:sldId id="529" r:id="rId17"/>
    <p:sldId id="546" r:id="rId18"/>
    <p:sldId id="531" r:id="rId19"/>
    <p:sldId id="549" r:id="rId20"/>
    <p:sldId id="547" r:id="rId21"/>
    <p:sldId id="548" r:id="rId22"/>
    <p:sldId id="520" r:id="rId23"/>
    <p:sldId id="516" r:id="rId24"/>
    <p:sldId id="517" r:id="rId25"/>
    <p:sldId id="52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A66"/>
    <a:srgbClr val="008000"/>
    <a:srgbClr val="09F70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3" autoAdjust="0"/>
    <p:restoredTop sz="87483" autoAdjust="0"/>
  </p:normalViewPr>
  <p:slideViewPr>
    <p:cSldViewPr snapToGrid="0">
      <p:cViewPr varScale="1">
        <p:scale>
          <a:sx n="107" d="100"/>
          <a:sy n="107" d="100"/>
        </p:scale>
        <p:origin x="1176" y="160"/>
      </p:cViewPr>
      <p:guideLst>
        <p:guide orient="horz" pos="2160"/>
        <p:guide pos="2880"/>
      </p:guideLst>
    </p:cSldViewPr>
  </p:slideViewPr>
  <p:outlineViewPr>
    <p:cViewPr>
      <p:scale>
        <a:sx n="33" d="100"/>
        <a:sy n="33" d="100"/>
      </p:scale>
      <p:origin x="0" y="2262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4.576"/>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 78 16383,'91'-4'0,"7"2"0,-21-1 0,19 3 0,-12 0 0,-5 0 0,-15 0 0,-18-2 0,-11 2 0,-5-2 0,-5 1 0,-2-2 0,3-1 0,-5 0 0,1 0 0,-8 0 0,-1 3 0,4-2 0,-3 2 0,6-1 0,-3 1 0,3 0 0,-4 3 0,0-2 0,0-2 0,3 2 0,4-3 0,3 2 0,3-4 0,6 4 0,0-5 0,-4 6 0,-3-3 0,-5 2 0,0 0 0,8-1 0,0 1 0,-2 1 0,10 0 0,-5 2 0,10 0 0,-4-2 0,-7 2 0,-1-2 0,-6 0 0,0 0 0,3-2 0,0 2 0,8-2 0,5 0 0,0 1 0,4-1 0,-8 0 0,6 2 0,-6-2 0,6 2 0,-3 0 0,0 0 0,8-2 0,-4 1 0,11-1 0,5 2 0,5 0 0,-5 4 0,9-1 0,-10 4 0,3 0 0,-2-4 0,-11 5 0,-3-7 0,-6 3 0,-1-2 0,-10 0 0,4 0 0,-7 2 0,5-4 0,-10 2 0,6-2 0,-9 1 0,2 0 0,-3 0 0,-5-1 0,7 0 0,-4 2 0,14-2 0,1 3 0,12 0 0,1-1 0,6 2 0,7-1 0,-3-1 0,7 5 0,3-2 0,-6 3 0,18-1 0,-5-4 0,11 2 0,-8-2 0,-11 0 0,-22-1 0,-16-2 0,-18 1 0,-41-21 0,24 16 0,-27-17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48.556"/>
    </inkml:context>
    <inkml:brush xml:id="br0">
      <inkml:brushProperty name="width" value="0.1" units="cm"/>
      <inkml:brushProperty name="height" value="0.1" units="cm"/>
      <inkml:brushProperty name="color" value="#AE198D"/>
      <inkml:brushProperty name="inkEffects" value="galaxy"/>
      <inkml:brushProperty name="anchorX" value="-19707.03516"/>
      <inkml:brushProperty name="anchorY" value="-19346.75586"/>
      <inkml:brushProperty name="scaleFactor" value="0.5"/>
    </inkml:brush>
  </inkml:definitions>
  <inkml:trace contextRef="#ctx0" brushRef="#br0">1 145 24575,'22'-4'0,"15"0"0,13-1 0,25-3 0,9 2 0,-28 3 0,4 1-336,5-1 1,2 0 335,7 1 0,1 0 0,3 0 0,-1 0 0,-12-1 0,-1 0 0,8 1 0,-1 0 0,-11 0 0,-1-2 0,4 0 0,0-1 82,-6 2 1,-3-1-83,37-4 0,-14 5 0,0-2 0,-7 0 0,8 1 506,-18-1-506,0 5 0,-15 0 0,1 0 0,-5 0 0,-3 0 0,-5 0 0,-2 0 0,-7 0 0,0 0 0,-2 0 0,-5 0 0,3 0 0,-10 0 0,-6 0 0,-6-4 0,-16-9 0,12 6 0,-10-5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3:56.240"/>
    </inkml:context>
    <inkml:brush xml:id="br0">
      <inkml:brushProperty name="width" value="0.1" units="cm"/>
      <inkml:brushProperty name="height" value="0.1" units="cm"/>
      <inkml:brushProperty name="color" value="#FFFFFF"/>
    </inkml:brush>
  </inkml:definitions>
  <inkml:trace contextRef="#ctx0" brushRef="#br0">413 6 24575,'-26'4'0,"-7"-1"0,-15 7 0,5-1 0,-3 4 0,6 2 0,-8-1 0,0 1 0,6-4 0,15-3 0,16-4 0,11-2 0,35-2 0,31 0 0,6-1 0,24 0 0,5 0 0,-13 0 0,5 1 0,-1-1 0,-8 1 0,12-1 0,-5 0 0,-24 0 0,-12 1 0,-63-4 0,-47-5 0,4 2 0,-6-2 0,-23-3 0,-6-1-423,-6 3 1,0 0 422,10 0 0,4 1 0,15 5 0,8 1 0,6 0 0,28 5 0,27-2 0,12 1 0,6-1 0,0 0 845,-7 0-845,-11 0 0,-24-1 0,5 0 0,-10-2 0,19 3 0,24 1 0,-3 2 0,20 0 0,-4 1 0,0 0 0,-4 0 0,-14-5 0,-13-4 0,-3-1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0.631"/>
    </inkml:context>
    <inkml:brush xml:id="br0">
      <inkml:brushProperty name="width" value="0.35" units="cm"/>
      <inkml:brushProperty name="height" value="0.35" units="cm"/>
      <inkml:brushProperty name="color" value="#FFFFFF"/>
    </inkml:brush>
  </inkml:definitions>
  <inkml:trace contextRef="#ctx0" brushRef="#br0">346 143 24575,'-22'24'0,"2"0"0,-2 1 0,-1 4 0,0-2 0,0 1 0,10-6 0,3-6 0,3 0 0,3-5 0,0-2 0,2-40 0,0 9 0,0-33 0,2 21 0,0 1 0,0 0 0,0 2 0,0 10 0,0 4 0,0 9 0,-8 34 0,-2-4 0,-5 24 0,0-9 0,3-1 0,1-1 0,3-3 0,4-9 0,1-8 0,2-8 0,-3 3 0,0 0 0,-1 5 0,-1-2 0,-1 0 0,2-1 0,-2-3 0,4 1 0,0-4 0,-1 4 0,0-3 0,-2 0 0,0 0 0,-1 4 0,2-2 0,1 5 0,3-4 0,1-2 0,0 2 0,0-3 0,6 3 0,-1-4 0,6-1 0,1-2 0,0-1 0,2 1 0,3-1 0,-2 1 0,5 0 0,1-1 0,0 1 0,5-2 0,-9 0 0,3-1 0,-6 1 0,-1 0 0,-4 0 0,-1-1 0,1 0 0,0 0 0,4 0 0,-1 2 0,8-4 0,1 2 0,5-3 0,1 2 0,-4 1 0,0 0 0,-5 0 0,-1 0 0,-3 0 0,5 0 0,4 0 0,1 0 0,9 0 0,-5 0 0,1 1 0,-3 0 0,-8 0 0,2-1 0,-3 0 0,2 2 0,-2-2 0,-2 1 0,8 1 0,-1-1 0,4 0 0,5-1 0,-9 0 0,1 0 0,-5 0 0,0 2 0,-3-2 0,-1 2 0,-4-2 0,-3 0 0,5 0 0,7 0 0,6 0 0,15 0 0,2 0 0,3 0 0,1 0 0,-2 0 0,-2 0 0,-4 0 0,-4 0 0,-10 0 0,7 0 0,-7 0 0,7-2 0,-4 1 0,7 0 0,-1-1 0,5 1 0,12-1 0,3 0 0,8-1 0,-3 1 0,-8 0 0,-6 2 0,-11 0 0,-9-2 0,-10 2 0,-6-2 0,-54-11 0,2 10 0,-54-13 0,48 12 0,-1 1 0,0-2 0,-1-2 0,-5 3 0,-1-2 0,-2-6 0,2 0 0,8 5 0,1 1 0,-6-5 0,1 0 0,-26-2 0,16 5 0,24 1 0,19 5 0,12 0 0,3 2 0,-6 0 0,-11 0 0,-10-2 0,-11 0 0,-10-1 0,5-1 0,1 2 0,20 0 0,10 0 0,13 0 0,-4-1 0,3-4 0,-4 2 0,2-1 0,1 2 0,4-6 0,5-1 0,7-4 0,6 5 0,8 0 0,-3 5 0,13-2 0,2 1 0,10 3 0,-6-3 0,3 6 0,-14-2 0,0 2 0,-5 0 0,7 1 0,1 0 0,4-2 0,-1 1 0,-8-2 0,6 2 0,-5 0 0,4 0 0,-4 0 0,4-2 0,-1 0 0,-1 0 0,5 0 0,-4 2 0,3 2 0,3-2 0,0 2 0,11-2 0,0 0 0,-2 2 0,3-2 0,-6 2 0,2 0 0,-3 0 0,2 0 0,-4 0 0,7-2 0,-2 2 0,3-1 0,6 3 0,1-4 0,-1 2 0,-5-2 0,-2 0 0,-5 0 0,3 0 0,3 0 0,0 0 0,0 0 0,2-2 0,2 2 0,2-2 0,4 4 0,-4-2 0,7 4 0,-8-3 0,15 6 0,-12-6 0,13 4 0,-10-8 0,6 3 0,-15-2 0,9 2 0,-12-2 0,9-1 0,-7 0 0,5 1 0,-14 1 0,-4-1 0,-5-1 0,-3 0 0,5 2 0,3-2 0,-5 2 0,2-1 0,-6 2 0,0 0 0,3 0 0,0 0 0,9 0 0,-2 0 0,-4-1 0,7 0 0,-11-2 0,17 1 0,-11-1 0,1 1 0,-7 2 0,1 0 0,4 0 0,5 0 0,-3 0 0,-3 0 0,-6-1 0,3 0 0,-5 0 0,10 1 0,4 0 0,6-2 0,9-1 0,-10 0 0,8 1 0,-9 2 0,2 0 0,-6 0 0,-9 0 0,-9 0 0,-7-1 0,-2 0 0,-4 0 0,6 1 0,-2 0 0,6 0 0,5 0 0,3 0 0,4 0 0,3-2 0,0 0 0,1-1 0,7 2 0,1-2 0,6 1 0,0-1 0,0 1 0,-14 2 0,3 0 0,-11-1 0,1 0 0,-1-1 0,-4 2 0,2 0 0,-5 0 0,5-1 0,-4 0 0,4-2 0,-5 3 0,7-2 0,-7 2 0,12 0 0,-7 0 0,8 0 0,1 0 0,1 0 0,-5 0 0,2 0 0,3 0 0,6 2 0,10-2 0,-4-2 0,2 1 0,-6-2 0,2 3 0,-4 0 0,-4 0 0,-3 0 0,-6 0 0,-3 0 0,5 0 0,-6-2 0,6 2 0,-4-4 0,7 4 0,7-2 0,-1 2 0,3 0 0,-11 0 0,-3 2 0,-3-2 0,0 2 0,-4-2 0,6 0 0,2 0 0,8 0 0,2 1 0,5 0 0,-8 1 0,11-2 0,-3 0 0,11 0 0,0 0 0,4-3 0,-1 3 0,-2-4 0,2 3 0,-3-1 0,8 2 0,-9 0 0,-2 0 0,-12 0 0,2 0 0,-1 0 0,0 0 0,-5 0 0,0 0 0,2-2 0,2 2 0,3-2 0,2 2 0,-3-4 0,0 3 0,-5-3 0,-5 2 0,-2 2 0,1-2 0,-2 1 0,2-2 0,0-1 0,-3-3 0,11 2 0,5 0 0,0 3 0,2 2 0,-4 0 0,-1-2 0,5-1 0,5-2 0,6 3 0,10 0 0,5 2 0,0 0 0,-11 0 0,-3 0 0,-6 0 0,1 0 0,2 0 0,7-3 0,-10 3 0,20 0 0,2 0 0,12 5 0,10-4 0,-7 1 0,7-2 0,-18 0 0,8 0 0,-18-2 0,-4 1 0,-11-3 0,-15 2 0,-10-2 0,-9 3 0,-3-1 0,2 2 0,-2 0 0,3 0 0,0 0 0,12-2 0,4 2 0,14-2 0,-5 0 0,1 1 0,-8-3 0,-5 4 0,-8-3 0,-10 2 0,-3 0 0,0 1 0,5 0 0,12-2 0,2-2 0,14-3 0,-2 2 0,23-6 0,-2 7 0,13-4 0,-1 3 0,0 2 0,-6 0 0,-2 1 0,-17 0 0,-8 0 0,-14-1 0,-3 1 0,-4 2 0,1 0 0,2 0 0,-3 0 0,1 0 0,1 0 0,-1-1 0,6 0 0,0-2 0,4 3 0,2-4 0,-3 3 0,5 0 0,-11-1 0,-3 2 0,-11-2 0,-4 2 0,7 0 0,-4 0 0,4 0 0,-3 0 0,6 0 0,10 0 0,13 0 0,7 0 0,2 0 0,-8 0 0,-15-1 0,-11 0 0,-10 0 0,8 2 0,-3 0 0,6 2 0,-3-2 0,-3 3 0,2-3 0,-1 4 0,-2-5 0,4 5 0,-9 6 0,2-3 0,-5 8 0,1-9 0,0 2 0,0 2 0,0 0 0,0 1 0,0-4 0,0 0 0,0 2 0,0 0 0,0-2 0,0 3 0,0-5 0,0 8 0,0-3 0,0 4 0,0-4 0,1 1 0,0-2 0,0 1 0,-1-3 0,0 3 0,0-4 0,0 4 0,1-3 0,0 0 0,2 6 0,-3-7 0,3 6 0,-3-6 0,2 1 0,-1 4 0,1-4 0,0 2 0,1 0 0,-2-3 0,4 3 0,-1 0 0,-1-3 0,0 4 0,-2-3 0,-18-7 0,-3 2 0,-18-9 0,3 4 0,6 1 0,0 2 0,0-2 0,5 2 0,-2 1 0,9-2 0,2 2 0,1-2 0,4 0 0,-2 0 0,3 0 0,1 0 0,-2 0 0,-1 0 0,-2 1 0,-4-1 0,3 2 0,-3-1 0,8 0 0,-4 0 0,6-1 0,-6 0 0,3 1 0,-9 0 0,4 2 0,-8-3 0,-1 2 0,-2-2 0,-1 1 0,4 0 0,0 0 0,4-1 0,-1 0 0,4 2 0,-4-2 0,-4 2 0,-11-2 0,-2 0 0,-11 0 0,3 0 0,-5 0 0,5 1 0,-3-2 0,16 2 0,-9-3 0,10 2 0,-7 0 0,5-2 0,4 2 0,1-2 0,6 2 0,-6 0 0,4-2 0,-7 2 0,-7-2 0,-4 2 0,-2 0 0,5 0 0,7 0 0,3 0 0,9 0 0,0 0 0,5-1 0,-3 0 0,-6 2 0,-6-1 0,-8 2 0,-3 0 0,2-2 0,4 2 0,6-2 0,7 0 0,-3 0 0,3 0 0,1 0 0,0 0 0,0 0 0,-3 0 0,-8-2 0,-4 2 0,-7-2 0,1 2 0,-8 0 0,3 0 0,-1 0 0,2 0 0,4 0 0,2 0 0,9 0 0,-5 0 0,3-2 0,-11 0 0,2-1 0,4 1 0,9 0 0,3 2 0,7-2 0,-3 2 0,3 0 0,-1 0 0,-3 0 0,-6 0 0,-12 0 0,-11 0 0,-10-2 0,-7 2 0,-1-3 0,15 3 0,-14 0 0,21 0 0,-16 0 0,10 0 0,-2 0 0,13 0 0,-5-2 0,7 0 0,-7-1 0,1 1 0,-2 2 0,12 0 0,-3 0 0,16 2 0,-10-2 0,7 2 0,-11-1 0,-2 0 0,0 3 0,-6-4 0,2 2 0,-3-2 0,-3 0 0,2 0 0,12 0 0,-5 0 0,12 2 0,-11 0 0,5 0 0,-12 0 0,-5-2 0,3 0 0,-7 0 0,14 0 0,-4 0 0,-1 0 0,2 0 0,4 0 0,1 0 0,1 0 0,-5 0 0,-6 0 0,-1 0 0,-2-2 0,-15 1 0,-8-1 0,-16 2 0,-2-2 0,26-1 0,12 0 0,29 1 0,2 1 0,0 0 0,-12-4 0,-16-1 0,-26-2 0,2 3 0,-16-3 0,22 7 0,-2-6 0,14 4 0,5 0 0,8-1 0,-1 4 0,5-4 0,-4 1 0,4-1 0,-2 1 0,3 1 0,10 2 0,5 0 0,3 0 0,-5 0 0,-13 0 0,-4-2 0,-5 2 0,-18-5 0,-1 5 0,-9-1 0,1 2 0,7 1 0,-15-2 0,13-2 0,20 1 0,-1 1 0,3-1 0,-1 0 0,-5 0 0,0-1 0,-2 2 0,2 0 0,-24-5 0,12 4 0,25-1 0,10 2 0,2 0 0,-7-2 0,-4 2 0,-8-2 0,6 2 0,-5 0 0,15 0 0,-3 0 0,11 1 0,-9 0 0,5 0 0,-19-1 0,0 0 0,-13-2 0,-7 2 0,7-3 0,6 3 0,7 0 0,13 0 0,-5 0 0,1 0 0,-8-2 0,-6 2 0,6-2 0,-1 2 0,7 0 0,-4 0 0,1 2 0,-2 0 0,8 0 0,-9 0 0,5-4 0,-7 2 0,6-2 0,6 0 0,11 1 0,6 0 0,8 1 0,-6 0 0,3 0 0,-3 0 0,6 0 0,4 0 0,-3 0 0,2 0 0,-11 0 0,-3 1 0,-3 0 0,0 2 0,6-3 0,6 2 0,5-1 0,1 0 0,-1 2 0,-2-3 0,-4 1 0,-3 3 0,5-2 0,-3 2 0,10-1 0,-4-2 0,2 1 0,-4 1 0,-1-1 0,1 2 0,0 0 0,-2 3 0,5 0 0,-7 2 0,6 0 0,-4-5 0,7 2 0,0-4 0,-6 2 0,3 1 0,-8-1 0,6 0 0,-2-2 0,1 0 0,-1 1 0,-1 0 0,1-1 0,0 2 0,5-2 0,-4 0 0,1-1 0,-6 2 0,-1-2 0,4 2 0,3-2 0,4 1 0,0 1 0,-2-1 0,2 1 0,0-1 0,2 5 0,1-1 0,2 6 0,1-5 0,3 3 0,1-1 0,2-2 0,2 2 0,2-2 0,1-1 0,11 5 0,6-3 0,6 4 0,-2-6 0,-8 2 0,-4-6 0,-4 3 0,-2-4 0,-5-1 0,5 2 0,-1-1 0,9 1 0,8 0 0,3 0 0,5 1 0,-3-2 0,0 5 0,-5-5 0,-2 3 0,-5-1 0,-3 1 0,-2-2 0,4-1 0,-1-1 0,14 2 0,3 0 0,4 2 0,2 1 0,-9 0 0,2 0 0,-11 0 0,2-3 0,-10-1 0,0-1 0,-1 0 0,1 0 0,3 2 0,8-2 0,-2 2 0,0-2 0,4 0 0,-9 0 0,12 2 0,-7-2 0,5 3 0,3-2 0,0 2 0,1-2 0,-2 1 0,-2-2 0,-2 0 0,2 0 0,0 0 0,-2 0 0,7 2 0,-2-4 0,6 3 0,0-2 0,-5 1 0,-4-2 0,-6 2 0,-5-3 0,0 2 0,-3 0 0,2 1 0,3 0 0,1-2 0,10 2 0,-1-2 0,5 0 0,2 2 0,-4-2 0,-1 2 0,-3 0 0,0 0 0,-2 0 0,4 0 0,-1-2 0,7 2 0,-4-2 0,5 2 0,-9-2 0,3 2 0,-6-2 0,8 2 0,-9 0 0,9 0 0,-8 0 0,9 0 0,3 0 0,-2 0 0,2 0 0,-12 0 0,8 2 0,-7-2 0,5 2 0,0-2 0,-3 0 0,-2 0 0,4 0 0,-7 0 0,7 0 0,2 0 0,-6-1 0,1-1 0,-2 0 0,-2 0 0,7 0 0,-1 2 0,-1-2 0,3 4 0,-6-2 0,1 4 0,6-6 0,3 3 0,18-1 0,0 3 0,4 1 0,17 4 0,-17-2 0,21 1 0,-30-4 0,7-1 0,-12-2 0,6 0 0,-5 0 0,-5 2 0,0 0 0,-11 2 0,4-2 0,-7 0 0,4-2 0,-4 1 0,5-2 0,-13 2 0,4-6 0,-8 4 0,1-1 0,3 2 0,-5-2 0,9 2 0,-3-2 0,5 1 0,4 0 0,-7-2 0,5 3 0,-6-2 0,3 2 0,3 0 0,6 0 0,6 0 0,6 0 0,-2 2 0,7-1 0,-10 0 0,9-1 0,-3 2 0,2 1 0,-8 1 0,-5 0 0,-8-2 0,-4 0 0,-2-2 0,-5 0 0,1 0 0,0 0 0,8 2 0,5-2 0,9 4 0,4-4 0,2 2 0,-6-2 0,5 4 0,-10-3 0,5 3 0,-9-4 0,-5 0 0,-1 0 0,-5 0 0,1 0 0,0-2 0,5 2 0,0-2 0,10-1 0,-6 2 0,3-3 0,-5 4 0,-2-2 0,12 0 0,-5 0 0,10 0 0,-4 0 0,-1 0 0,7-1 0,-4 1 0,2 0 0,-16 2 0,-7-2 0,-12 2 0,1 0 0,5-1 0,5 0 0,10 2 0,2-1 0,6 2 0,0-2 0,3 0 0,-2 0 0,-1 0 0,-1 0 0,-4 0 0,2 0 0,-9 0 0,3 0 0,-7 0 0,1 0 0,4 0 0,-6 0 0,3 0 0,-8 0 0,-2 0 0,-4 0 0,6 0 0,3 0 0,2 1 0,5-2 0,-5 2 0,2-2 0,0 1 0,1 0 0,-1 0 0,0 0 0,-3 1 0,3-1 0,-3 2 0,3-2 0,0 0 0,3-2 0,-2 2 0,4-2 0,-1 2 0,-3 0 0,0-2 0,2 2 0,-3-3 0,5 1 0,1 0 0,-5 1 0,5-1 0,-3 0 0,6-2 0,3 2 0,12-2 0,-8 3 0,10-3 0,-8 2 0,4-1 0,1 1 0,-2 0 0,6 2 0,3-4 0,-5-2 0,14 2 0,-16-4 0,5 6 0,-8-2 0,-10 1 0,2 1 0,-1 2 0,-6 0 0,6 0 0,-5-1 0,9 0 0,-2-1 0,7 0 0,-2 2 0,-2-2 0,4 0 0,-7 2 0,-1-4 0,-3 4 0,-3-4 0,-3 2 0,-1 0 0,-3-1 0,2 3 0,3-5 0,5 2 0,3-1 0,3-1 0,0 2 0,-2-3 0,1 4 0,-2-4 0,4 5 0,-4-3 0,-3 3 0,7 0 0,-2 0 0,15 1 0,-4-3 0,11 1 0,-4-1 0,7 1 0,-1 2 0,3-2 0,8 1 0,-7-1 0,-9 2 0,-7 0 0,-11 0 0,-2 0 0,-2 0 0,-3 1 0,-9 0 0,-1 0 0,-5-1 0,2 0 0,0 0 0,4 0 0,-6 0 0,2 0 0,-5 0 0,3 0 0,0 0 0,2 0 0,1 0 0,4 0 0,2 0 0,4 0 0,0 2 0,-5-2 0,-4 2 0,-9-2 0,0 0 0,1 1 0,5 0 0,9 0 0,1-1 0,-1 0 0,-2-1 0,-7 0 0,4 0 0,-3-1 0,1 2 0,1-2 0,0 4 0,3-2 0,-2 2 0,-1-2 0,-6 0 0,-2 0 0,2 0 0,1 0 0,4 0 0,0 0 0,-1 0 0,-1 0 0,-5 0 0,3 0 0,5 1 0,4 2 0,13 1 0,1 0 0,6-2 0,1 2 0,-10-2 0,-8 0 0,-13 1 0,-3-3 0,-49-13 0,-13-12 0,-5 3 0,-7-2 0,12 2 0,-1 0 0,-18 1 0,1 1 0,22 3 0,2 2 0,-8 3 0,3-1 0,-20-13 0,-4-3 0,-14-10 0,41 16 0,-3 0-328,-19-5 0,-2 0 328,3 1 0,2 2 0,5 3 0,3 3 0,9 3 0,5 3 0,-6-1 0,17 8 0,15 0 0,8 4 0,-6-1 656,-33 0-656,-47-6 0,43 6 0,-4-1-374,-25-5 1,-3 0 373,16 3 0,1 1 0,-10-3 0,0 1 0,11 0 0,3 1 0,15 4 0,3 0 0,-28-4 0,36 6 0,14-1 0,3 0 0,-11 0 747,-2 1-747,5 0 0,12 0 0,14 3 0,7 7 0,0-2 0,2 6 0,-5-3 0,2-2 0,-2 8 0,5-1 0,7 7 0,14 8 0,0-5 0,26 6 0,16-10 0,-6-2 0,9 2-492,24 0 0,9 1 164,-17 0 0,5 1 0,2 0 234,5-3 1,2-1 0,-2 0 93,-9-1 0,-2-1 0,0-1 0,-3-3 0,0-1 0,-5-1-278,10 1 1,-5-1 277,-6-3 0,-5 0 0,-18-1 0,-7-2 0,3 0 0,-25 0 0,-16-6 983,-1 2 0,3-2-146,2 0-837,0 0 0,-3 0 0,-2-2 0,4 2 0,4-2 0,15 2 0,5 0 0,0 0 0,-2 0 0,-5 0 0,11 0 0,6 0 0,14 0 0,-13 0 0,0 0 0,-25 0 0,-4 0 0,-10 0 0,-2 2 0,-18 11 0,6-4 0,-23 8 0,0-6 0,-21-4 0,3 4 0,4-8 0,21 1 0,16-4 0,3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3.476"/>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27.639"/>
    </inkml:context>
    <inkml:brush xml:id="br0">
      <inkml:brushProperty name="width" value="0.35" units="cm"/>
      <inkml:brushProperty name="height" value="0.35" units="cm"/>
      <inkml:brushProperty name="color" value="#FFFFFF"/>
    </inkml:brush>
  </inkml:definitions>
  <inkml:trace contextRef="#ctx0" brushRef="#br0">12 1 24575,'42'3'0,"20"4"0,19 5 0,-31-8 0,1 1 0,0 2 0,-2 0 0,35-1 0,-26 1 0,-25-3 0,-18-2 0,-7 1 0,-2-3 0,-26 13 0,-9-7 0,-21 14 0,13-13 0,11 4 0,16-8 0,4 2 0,-5-3 0,2-1 0,-10 1 0,-4 1 0,-4-2 0,1 4 0,6-1 0,6-2 0,1 2 0,-3-4 0,2 3 0,3-2 0,4 2 0,-3 3 0,-3-1 0,-7 8 0,3-4 0,-5 6 0,8-4 0,-2 0 0,9-1 0,0-7 0,-3 7 0,1-8 0,-1 8 0,-5-11 0,4 2 0,-5-4 0,6 2 0,4 1 0,48 10 0,21-1 0,-3 1 0,6 1 0,5-3 0,3 1-376,8 3 0,2 1 376,-8 0 0,0-1 0,8-1 0,-1 0 0,-16-1 0,-4-1 0,1-2 0,-4-1 0,22 2 0,-34-2 0,-25-4 0,-14-2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0T14:24:44.785"/>
    </inkml:context>
    <inkml:brush xml:id="br0">
      <inkml:brushProperty name="width" value="0.35" units="cm"/>
      <inkml:brushProperty name="height" value="0.35" units="cm"/>
      <inkml:brushProperty name="color" value="#FFFFFF"/>
    </inkml:brush>
  </inkml:definitions>
  <inkml:trace contextRef="#ctx0" brushRef="#br0">102 0 24575,'-17'26'0,"-2"0"0,7-2 0,-4-1 0,7 5 0,-2-3 0,5 1 0,1-5 0,3-3 0,1-2 0,1-1 0,0-2 0,-2-2 0,2 1 0,-2-1 0,2 1 0,0-5 0,2 6 0,-2-5 0,1 6 0,1-4 0,-2-2 0,2 4 0,-2-3 0,0 5 0,1-1 0,-1-1 0,2 2 0,-2-4 0,0 1 0,1-1 0,1-2 0,4 0 0,5-3 0,0-2 0,3-2 0,-3-1 0,4 0 0,2 0 0,3 0 0,-3 0 0,-4-1 0,-3-1 0,-3 0 0,2-1 0,0 3 0,4-2 0,0 1 0,3 1 0,0-2 0,10 0 0,-3 2 0,4-4 0,1 4 0,-9-2 0,5 1 0,-7 1 0,-4-2 0,-2 2 0,1 0 0,6 2 0,4-2 0,6 2 0,2 0 0,2-2 0,-5 2 0,-2-1 0,-6 0 0,-1 2 0,-2-3 0,0 1 0,2-1 0,5 0 0,-1 0 0,0 0 0,-2 0 0,-5 0 0,3 0 0,-2 0 0,2 0 0,0 0 0,2 0 0,6 0 0,-2-1 0,2 0 0,-5 0 0,-3 1 0,-2 1 0,5-1 0,-2 0 0,4 0 0,-6-2 0,-3 2 0,-1 0 0,0 0 0,1 0 0,0-1 0,3 0 0,-3 0 0,-1 1 0,-3 0 0,-57-2 0,10 1 0,-42-1 0,26 0 0,-7 2 0,4-4 0,3 3 0,15-1 0,17 3 0,4 0 0,1 0 0,-10-1 0,-9 0 0,-17 0 0,-6 0 0,4 0 0,4 0 0,20-1 0,4 0 0,6 0 0,1 1 0,-1 0 0,3 0 0,2 0 0,4 0 0,2 1 0,0 2 0,2 1 0,0 3 0,5 3 0,4-1 0,9 5 0,8-8 0,10 0 0,18-2 0,14-4 0,21 5 0,2-2 0,6 0 0,-28 0 0,1-3 0,-21 0 0,-3 0 0,-10-2 0,-8 0 0,-5-1 0,-3 0 0,0 1 0,-2-1 0,2 1 0,3-1 0,5 1 0,0-1 0,2 2 0,-5-2 0,0 1 0,-2-1 0,1 0 0,-1 1 0,-2-1 0,1 2 0,-1-2 0,3 3 0,-2-3 0,-1 3 0,-4-3 0,1 1 0,-1-2 0,6 1 0,1 1 0,6-1 0,-2 3 0,4-4 0,-4 4 0,0-4 0,-1 4 0,-2-3 0,1 1 0,0 0 0,2 1 0,0 1 0,7 0 0,-3 0 0,3 1 0,-4 0 0,1 0 0,2-1 0,-1 2 0,3-1 0,-3 2 0,-2-3 0,1 4 0,2-4 0,-1 2 0,1-2 0,-2 0 0,-4 1 0,2 0 0,0 2 0,-2-3 0,1 2 0,-3-1 0,-3 0 0,-6 0 0,-36-3 0,-34 1 0,10 0 0,-4 0 0,-15 1 0,-4 0-257,-6 1 0,1 2 257,10-1 0,3 1 0,2 0 0,7 1 0,1 2 0,23-3 0,25-1 0,4 0 0,9 13 0,6-8 514,20 17-514,10-15 0,23 5 0,6-4 0,7-1 0,-11-2 0,-12-4 0,-11 1 0,-12-2 0,-6 0 0,-10 0 0,-7-2 0,-2 0 0,2-2 0,2 0 0,3-1 0,-1 1 0,5-1 0,-5 3 0,7-3 0,-4 2 0,1-2 0,-1 3 0,-1-3 0,-4 3 0,2-2 0,-2 1 0,3 0 0,-3 0 0,-1-1 0,1 2 0,-3-2 0,4 2 0,-2 0 0,1 0 0,2 0 0,-2 0 0,-2 0 0,1 0 0,-3-1 0,9-1 0,-1 0 0,6 1 0,2-1 0,-4 0 0,6 0 0,-8 0 0,5 2 0,-3 0 0,1 0 0,0 0 0,6 0 0,-2 0 0,10 2 0,-4 0 0,10 1 0,-7-2 0,-1 1 0,-3-2 0,-3 2 0,3-2 0,-4 0 0,-4 1 0,-10 1 0,-4 0 0,4-1 0,1-1 0,3 0 0,2-1 0,0 0 0,6 0 0,1 1 0,4 0 0,-1 0 0,5 0 0,-6 0 0,6 2 0,-3-2 0,9 2 0,-2-2 0,7 0 0,-4 0 0,-7 0 0,-1 0 0,-12 0 0,6 0 0,-6 0 0,7 0 0,-7 0 0,2 0 0,-5 0 0,0 0 0,0 0 0,0-2 0,0 2 0,0-3 0,2 4 0,0-2 0,3 2 0,-1-2 0,0 1 0,-3-2 0,5 2 0,-4 0 0,7 0 0,-1 0 0,7 0 0,-1 0 0,5 0 0,0 0 0,-5 0 0,1 0 0,-9 0 0,-1 0 0,-8 0 0,2 0 0,-6 0 0,6 0 0,-3 0 0,1 0 0,5 0 0,-6 0 0,4 0 0,-2 0 0,-1 0 0,3 0 0,-3 0 0,3 0 0,3 0 0,0 0 0,10 0 0,-3 0 0,1-2 0,4 2 0,-2-2 0,12 4 0,-2-1 0,5 1 0,-4-2 0,2 0 0,4 0 0,-1 0 0,1 0 0,-7 2 0,1-2 0,-2 4 0,-5-4 0,7 2 0,-10-2 0,2 0 0,-1 0 0,-8 0 0,2 0 0,-7-1 0,1 0 0,0 0 0,-2-1 0,3 0 0,1 1 0,2-3 0,1 4 0,-3-3 0,-1 2 0,-4 0 0,1 1 0,0 0 0,3-2 0,6 2 0,6-2 0,-8 2 0,2-2 0,-14 5 0,7-2 0,-2 2 0,8 0 0,-4-2 0,5 1 0,-3-2 0,1 0 0,-2 0 0,-1-2 0,-3 2 0,2-2 0,-2 2 0,2 0 0,1 0 0,-3 0 0,0 0 0,-2 0 0,0-1 0,0 0 0,2 0 0,3 1 0,5 0 0,1 0 0,7 0 0,-1 0 0,5 2 0,0-2 0,0 2 0,-5 0 0,9-2 0,-5 0 0,12-1 0,-5 1 0,3 1 0,-3 0 0,-3-1 0,5 0 0,-4 0 0,2 0 0,-1 2 0,1-1 0,-4 1 0,0-2 0,-11 0 0,-5 0 0,-1 0 0,-7 1 0,2 0 0,-3 0 0,-1-1 0,-4 0 0,0 0 0,-3 0 0,6 0 0,1 0 0,3 1 0,1 1 0,0 0 0,1 0 0,-3-2 0,0 0 0,-3 0 0,5 0 0,1 0 0,8 0 0,2 1 0,-4 1 0,5 2 0,-5-2 0,5 0 0,-6-2 0,-3 0 0,-1 0 0,-1 0 0,7 0 0,-5 1 0,7 0 0,-4 2 0,-1-3 0,-1 2 0,-7-1 0,2 0 0,0 0 0,0-1 0,3 0 0,1 0 0,-1 0 0,5 0 0,5 0 0,5-2 0,1 2 0,-2-2 0,4 2 0,-2 0 0,2 0 0,-1 0 0,-4 0 0,-4 0 0,-3 0 0,-9 0 0,5 0 0,-2 2 0,4-2 0,-5 2 0,-1-2 0,-2 1 0,1-1 0,3 2 0,3-2 0,1 0 0,5 0 0,-3 0 0,1 0 0,1 0 0,2 0 0,2 0 0,3 0 0,3 0 0,6 2 0,0 0 0,0 1 0,-9 1 0,-6-3 0,-8 1 0,-3 0 0,0-1 0,-4 0 0,2 0 0,-6-1 0,1 0 0,-3 0 0,3 0 0,0 0 0,6 0 0,9 0 0,-1 0 0,17 0 0,-6 0 0,14 0 0,-6 0 0,3 0 0,-11 0 0,1 0 0,-13 0 0,4 0 0,-2 0 0,-2 0 0,2 0 0,-6 0 0,0 0 0,-4-1 0,-2 0 0,-7 0 0,7-1 0,-6 2 0,13-2 0,3 2 0,14 0 0,10 0 0,3 0 0,-7 0 0,4 0 0,-16 0 0,2 3 0,-13-2 0,4 0 0,-5-1 0,5-2 0,-5 2 0,-1-1 0,-1 0 0,-2 0 0,-2-1 0,-2 2 0,-1-2 0,0 2 0,4-1 0,16 0 0,-2 0 0,19 1 0,-9 0 0,5 0 0,-6 0 0,-6-2 0,3 2 0,-3-2 0,9 2 0,-5 0 0,-1 2 0,-9-2 0,-7 2 0,-2-2 0,-1 0 0,1 0 0,3-2 0,5 2 0,0-3 0,3 2 0,-9-2 0,0 1 0,-6 0 0,1-2 0,2 3 0,-1-2 0,1 3 0,3-2 0,3 2 0,6-2 0,-1 2 0,-1 0 0,-5 0 0,4 0 0,-2 0 0,11 0 0,-4 0 0,7 0 0,1-2 0,-4 2 0,2-2 0,-4 2 0,1 0 0,5 0 0,-8 0 0,1 0 0,-9 0 0,-6 0 0,-1 0 0,1 1 0,9 0 0,4 0 0,11-1 0,-1 0 0,-2 0 0,-10 0 0,-14 0 0,-5 0 0,5-1 0,3 1 0,11-2 0,-6 2 0,-2 0 0,-13-1 0,1 0 0,3 0 0,11 3 0,3-2 0,1 2 0,-8-2 0,-4 0 0,1-2 0,10 2 0,11-4 0,-1 2 0,-6-2 0,-14 2 0,-4 0 0,-1 1 0,1 1 0,-5-12 0,-4 2 0,-3-6 0,2 4 0,0 3 0,0 1 0,0-5 0,0 2 0,0-3 0,0 4 0,0-1 0,0 3 0,0-2 0,0-1 0,0 2 0,-1-5 0,-1 5 0,0 1 0,1-3 0,-1 5 0,2-5 0,-2 2 0,2-2 0,0 1 0,-1 1 0,0 1 0,0-5 0,1 2 0,0 0 0,0 3 0,0 0 0,-2-2 0,2 1 0,-4-1 0,0 4 0,-6 1 0,2 0 0,-5 0 0,-5 1 0,1-1 0,-12 3 0,8-3 0,-8 5 0,8-5 0,-2 5 0,5-2 0,-7 0 0,2 0 0,-11 0 0,4 0 0,0 2 0,6-1 0,9 0 0,0-2 0,-3 3 0,-9-3 0,-14 2 0,0-1 0,-5 2 0,16 0 0,8 0 0,9-1 0,8 0 0,-4-2 0,-2 3 0,-1-2 0,-2 2 0,4 0 0,-1 0 0,3 0 0,-3 0 0,-1 0 0,-5 0 0,1-1 0,-3 1 0,3-2 0,0 2 0,0-1 0,0 0 0,1 1 0,-1 1 0,2 0 0,-3 0 0,3 0 0,-4 0 0,3-1 0,-1 0 0,1 0 0,-1 0 0,-3 0 0,0 0 0,-2 0 0,4 0 0,4 0 0,2 0 0,0 2 0,-2 0 0,1-1 0,-6 2 0,-5-2 0,-5 0 0,-4-1 0,8 0 0,3 0 0,5 2 0,-5-2 0,-6-1 0,-14 1 0,-31-2 0,-14 2 0,34 0 0,0 0 0,-33 0 0,18 2 0,23-2 0,18 2 0,7-2 0,11-1 0,0 0 0,-6 0 0,-5 1 0,-13 0 0,1 0 0,-1 0 0,6 0 0,6 0 0,4 0 0,4 0 0,1 0 0,0 0 0,-4 0 0,-5 0 0,-9 2 0,-3-2 0,-12 2 0,5-2 0,1 0 0,6 0 0,8 0 0,3 0 0,3 0 0,0 0 0,1 1 0,-13 0 0,-4 2 0,-32 0 0,1 2 0,-20-2 0,24 1 0,0 1 0,16 0 0,7 1 0,0-2 0,6-2 0,7 0 0,3-2 0,6 3 0,-6-2 0,-6 1 0,-10-2 0,-1 0 0,-4 0 0,-1 0 0,-1 2 0,-4-1 0,4 3 0,-4-4 0,7 2 0,-4-2 0,2 0 0,-4 0 0,-2 0 0,0 0 0,-3 2 0,10-1 0,-8 1 0,12-2 0,-5 0 0,1 0 0,-5 0 0,0 0 0,-8 0 0,-5 0 0,-5 0 0,-4 2 0,-6-1 0,8 1 0,-16-5 0,5 3 0,-20-3 0,18 3 0,-8 0 0,27 0 0,6 0 0,10 0 0,10 0 0,-1 0 0,-2 0 0,-8 0 0,2 0 0,-14 2 0,10-1 0,-8 1 0,4-2 0,-1-2 0,3 1 0,-15-1 0,-3 2 0,-22 0 0,-5 0 0,-3 0 0,11 2 0,11-1 0,5 1 0,10-2 0,-19 0 0,-11-3 0,24 3 0,-4 0-465,2-3 1,-3 0 464,-21-1 0,-1 0 0,10-2 0,0 1 0,0 1 0,1 2 0,8-2 0,3 2 0,15 3 0,3 1 0,-30-2 0,26 0 0,23 0 0,14 0 0,11 0 929,5 0-929,-4 0 0,-6 0 0,-6 0 0,-12 0 0,3 2 0,-4-2 0,4 4 0,-2-4 0,-7 2 0,-5-2 0,-19 0 0,3 0 0,-23 0 0,1-3 0,-17 0 0,8 0 0,-3-2 0,21 2 0,8 0 0,14 2 0,6 2 0,5 1 0,-6-2 0,-3 0 0,-15 0 0,-6 0 0,-19 0 0,2 0 0,37-1 0,0-1 0,-46-1 0,9-1 0,17 0 0,15 3 0,5-1 0,0 2 0,-12-2 0,4 1 0,-7-1 0,-5 2 0,-8 0 0,-9 0 0,36 0 0,2 0 0,-25-2 0,-1-1 0,26-1 0,5-1 0,10 3 0,6 0 0,4 2 0,0 0 0,-4 0 0,-5 0 0,-2-2 0,-14 1 0,8-1 0,-10 2 0,15 0 0,5 0 0,15 0 0,8 0 0,0 0 0,-5 0 0,-1 0 0,0 0 0,4 0 0,2 2 0,0-2 0,-4 1 0,-3-1 0,-4 0 0,1 0 0,3 0 0,5 0 0,4 0 0,-2 0 0,-2 2 0,-6-2 0,1 2 0,-2-2 0,-3 0 0,-20 0 0,-11-3 0,-4 3 0,14-3 0,18 3 0,17 0 0,3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F80633-BAA2-0049-BDEC-E483C21777A6}" type="datetimeFigureOut">
              <a:rPr lang="en-GB"/>
              <a:pPr/>
              <a:t>10/11/2021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742EF1-538A-504A-A9CA-82EEF4292C52}" type="slidenum">
              <a:rPr lang="en-GB"/>
              <a:pPr/>
              <a:t>‹#›</a:t>
            </a:fld>
            <a:endParaRPr lang="en-GB"/>
          </a:p>
        </p:txBody>
      </p:sp>
    </p:spTree>
    <p:extLst>
      <p:ext uri="{BB962C8B-B14F-4D97-AF65-F5344CB8AC3E}">
        <p14:creationId xmlns:p14="http://schemas.microsoft.com/office/powerpoint/2010/main" val="1578335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8632C459-4453-714C-B73C-855CF9F30B28}" type="slidenum">
              <a:rPr lang="en-US">
                <a:latin typeface="Times New Roman" charset="0"/>
                <a:ea typeface="Arial Unicode MS" charset="0"/>
                <a:cs typeface="Arial Unicode MS" charset="0"/>
              </a:rPr>
              <a:pPr>
                <a:buFont typeface="Times New Roman" charset="0"/>
                <a:buNone/>
              </a:pPr>
              <a:t>6</a:t>
            </a:fld>
            <a:endParaRPr lang="en-US">
              <a:latin typeface="Times New Roman" charset="0"/>
              <a:ea typeface="Arial Unicode MS" charset="0"/>
              <a:cs typeface="Arial Unicode MS" charset="0"/>
            </a:endParaRPr>
          </a:p>
        </p:txBody>
      </p:sp>
      <p:sp>
        <p:nvSpPr>
          <p:cNvPr id="51203"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204" name="Text Box 2"/>
          <p:cNvSpPr>
            <a:spLocks noGrp="1" noChangeArrowheads="1"/>
          </p:cNvSpPr>
          <p:nvPr>
            <p:ph type="body" idx="1"/>
          </p:nvPr>
        </p:nvSpPr>
        <p:spPr bwMode="auto">
          <a:xfrm>
            <a:off x="685800" y="4341813"/>
            <a:ext cx="5487988" cy="4032250"/>
          </a:xfrm>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All changes made to the repository are stored in the history. At any point you can revert back (or across to other branches). Here we see an annotated difference between two versions in the history of the code. You can do this for individual files or the entire repository.</a:t>
            </a:r>
          </a:p>
        </p:txBody>
      </p:sp>
      <p:sp>
        <p:nvSpPr>
          <p:cNvPr id="6042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4922758-E902-844D-B04B-F448E1116CEE}" type="slidenum">
              <a:rPr lang="en-GB">
                <a:latin typeface="Arial" charset="0"/>
              </a:rPr>
              <a:pPr/>
              <a:t>15</a:t>
            </a:fld>
            <a:endParaRPr lang="en-GB">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And you can document your code on the free wiki built in to each GitHub repo. And there are hundreds of other features and integrations with other tools that make code management easier.</a:t>
            </a:r>
          </a:p>
        </p:txBody>
      </p:sp>
      <p:sp>
        <p:nvSpPr>
          <p:cNvPr id="614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BE61A2F1-7DCC-BF4F-871A-2A4DF91FE62B}" type="slidenum">
              <a:rPr lang="en-GB">
                <a:latin typeface="Arial" charset="0"/>
              </a:rPr>
              <a:pPr/>
              <a:t>16</a:t>
            </a:fld>
            <a:endParaRPr lang="en-GB">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pPr>
              <a:buFont typeface="Times New Roman" charset="0"/>
              <a:buNone/>
            </a:pPr>
            <a:fld id="{33250337-5223-9B40-9003-6F1E3B37188E}" type="slidenum">
              <a:rPr lang="en-US">
                <a:latin typeface="Times New Roman" charset="0"/>
                <a:ea typeface="Arial Unicode MS" charset="0"/>
                <a:cs typeface="Arial Unicode MS" charset="0"/>
              </a:rPr>
              <a:pPr>
                <a:buFont typeface="Times New Roman" charset="0"/>
                <a:buNone/>
              </a:pPr>
              <a:t>7</a:t>
            </a:fld>
            <a:endParaRPr lang="en-US">
              <a:latin typeface="Times New Roman" charset="0"/>
              <a:ea typeface="Arial Unicode MS" charset="0"/>
              <a:cs typeface="Arial Unicode MS" charset="0"/>
            </a:endParaRPr>
          </a:p>
        </p:txBody>
      </p:sp>
      <p:sp>
        <p:nvSpPr>
          <p:cNvPr id="52227" name="Text Box 1"/>
          <p:cNvSpPr>
            <a:spLocks noGrp="1" noRot="1" noChangeAspect="1" noChangeArrowheads="1" noTextEdit="1"/>
          </p:cNvSpPr>
          <p:nvPr>
            <p:ph type="sldImg"/>
          </p:nvPr>
        </p:nvSpPr>
        <p:spPr bwMode="auto">
          <a:xfrm>
            <a:off x="1143000" y="693738"/>
            <a:ext cx="4572000" cy="342900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2228" name="Text Box 2"/>
          <p:cNvSpPr>
            <a:spLocks noGrp="1" noChangeArrowheads="1"/>
          </p:cNvSpPr>
          <p:nvPr>
            <p:ph type="body" idx="1"/>
          </p:nvPr>
        </p:nvSpPr>
        <p:spPr bwMode="auto">
          <a:xfrm>
            <a:off x="685800" y="4341813"/>
            <a:ext cx="5487988" cy="40322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r>
              <a:rPr lang="en-GB">
                <a:latin typeface="Calibri" charset="0"/>
              </a:rPr>
              <a:t>There are lots of different version control systems. We recommend using Git as the tool, and that you use GitHub as the free on-line service to manage your repository. </a:t>
            </a:r>
            <a:endParaRPr lang="en-US">
              <a:latin typeface="Arial" charset="0"/>
              <a:ea typeface="MS PGothic" charset="0"/>
              <a:cs typeface="MS PGothic" charset="0"/>
            </a:endParaRPr>
          </a:p>
          <a:p>
            <a:pPr eaLnBrk="1" hangingPunct="1">
              <a:spcBef>
                <a:spcPct val="0"/>
              </a:spcBef>
            </a:pPr>
            <a:endParaRPr lang="en-US">
              <a:latin typeface="Times New Roman" charset="0"/>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2e89214c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42e89214cf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3bb64af03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3bb64af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public or private code (and small data) repositories. A full version of your code is stored on the GitHub servers and can be shared with anyone you like.</a:t>
            </a:r>
          </a:p>
        </p:txBody>
      </p:sp>
      <p:sp>
        <p:nvSpPr>
          <p:cNvPr id="563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B574707-A8B7-2244-B18D-CBFE4453BFD9}" type="slidenum">
              <a:rPr lang="en-GB">
                <a:latin typeface="Arial" charset="0"/>
              </a:rPr>
              <a:pPr/>
              <a:t>11</a:t>
            </a:fld>
            <a:endParaRPr lang="en-GB">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create </a:t>
            </a:r>
            <a:r>
              <a:rPr lang="en-GB" i="1">
                <a:latin typeface="Calibri" charset="0"/>
              </a:rPr>
              <a:t>organisations</a:t>
            </a:r>
            <a:r>
              <a:rPr lang="en-GB">
                <a:latin typeface="Calibri" charset="0"/>
              </a:rPr>
              <a:t> that group together a set of collaborators that work on projects collectively.</a:t>
            </a:r>
          </a:p>
        </p:txBody>
      </p:sp>
      <p:sp>
        <p:nvSpPr>
          <p:cNvPr id="5734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95B00878-4093-2B4F-B634-8FD8A9B9549E}" type="slidenum">
              <a:rPr lang="en-GB">
                <a:latin typeface="Arial" charset="0"/>
              </a:rPr>
              <a:pPr/>
              <a:t>12</a:t>
            </a:fld>
            <a:endParaRPr lang="en-GB">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Multiple people can easily collaborate on code with tried-and-testing tools for branching and merging work in different strands.</a:t>
            </a:r>
          </a:p>
        </p:txBody>
      </p:sp>
      <p:sp>
        <p:nvSpPr>
          <p:cNvPr id="583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ADDA0F67-C2F3-F340-92A8-9453681BD41E}" type="slidenum">
              <a:rPr lang="en-GB">
                <a:latin typeface="Arial" charset="0"/>
              </a:rPr>
              <a:pPr/>
              <a:t>13</a:t>
            </a:fld>
            <a:endParaRPr lang="en-GB">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Calibri" charset="0"/>
              </a:rPr>
              <a:t>You can manage all you bugs, problems and improvement plans as GitHub Issues - label them and even assign them to others in your team.</a:t>
            </a:r>
          </a:p>
        </p:txBody>
      </p:sp>
      <p:sp>
        <p:nvSpPr>
          <p:cNvPr id="5939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charset="0"/>
                <a:ea typeface="ＭＳ Ｐゴシック" charset="0"/>
              </a:defRPr>
            </a:lvl1pPr>
            <a:lvl2pPr marL="742950" indent="-285750">
              <a:defRPr sz="1200">
                <a:solidFill>
                  <a:schemeClr val="tx1"/>
                </a:solidFill>
                <a:latin typeface="Calibri" charset="0"/>
                <a:ea typeface="ＭＳ Ｐゴシック" charset="0"/>
              </a:defRPr>
            </a:lvl2pPr>
            <a:lvl3pPr marL="1143000" indent="-228600">
              <a:defRPr sz="1200">
                <a:solidFill>
                  <a:schemeClr val="tx1"/>
                </a:solidFill>
                <a:latin typeface="Calibri" charset="0"/>
                <a:ea typeface="ＭＳ Ｐゴシック" charset="0"/>
              </a:defRPr>
            </a:lvl3pPr>
            <a:lvl4pPr marL="1600200" indent="-228600">
              <a:defRPr sz="1200">
                <a:solidFill>
                  <a:schemeClr val="tx1"/>
                </a:solidFill>
                <a:latin typeface="Calibri" charset="0"/>
                <a:ea typeface="ＭＳ Ｐゴシック" charset="0"/>
              </a:defRPr>
            </a:lvl4pPr>
            <a:lvl5pPr marL="2057400" indent="-228600">
              <a:defRPr sz="1200">
                <a:solidFill>
                  <a:schemeClr val="tx1"/>
                </a:solidFill>
                <a:latin typeface="Calibri" charset="0"/>
                <a:ea typeface="ＭＳ Ｐゴシック" charset="0"/>
              </a:defRPr>
            </a:lvl5pPr>
            <a:lvl6pPr marL="2514600" indent="-228600" eaLnBrk="0" fontAlgn="base" hangingPunct="0">
              <a:spcBef>
                <a:spcPct val="30000"/>
              </a:spcBef>
              <a:spcAft>
                <a:spcPct val="0"/>
              </a:spcAft>
              <a:defRPr sz="1200">
                <a:solidFill>
                  <a:schemeClr val="tx1"/>
                </a:solidFill>
                <a:latin typeface="Calibri" charset="0"/>
                <a:ea typeface="ＭＳ Ｐゴシック" charset="0"/>
              </a:defRPr>
            </a:lvl6pPr>
            <a:lvl7pPr marL="2971800" indent="-228600" eaLnBrk="0" fontAlgn="base" hangingPunct="0">
              <a:spcBef>
                <a:spcPct val="30000"/>
              </a:spcBef>
              <a:spcAft>
                <a:spcPct val="0"/>
              </a:spcAft>
              <a:defRPr sz="1200">
                <a:solidFill>
                  <a:schemeClr val="tx1"/>
                </a:solidFill>
                <a:latin typeface="Calibri" charset="0"/>
                <a:ea typeface="ＭＳ Ｐゴシック" charset="0"/>
              </a:defRPr>
            </a:lvl7pPr>
            <a:lvl8pPr marL="3429000" indent="-228600" eaLnBrk="0" fontAlgn="base" hangingPunct="0">
              <a:spcBef>
                <a:spcPct val="30000"/>
              </a:spcBef>
              <a:spcAft>
                <a:spcPct val="0"/>
              </a:spcAft>
              <a:defRPr sz="1200">
                <a:solidFill>
                  <a:schemeClr val="tx1"/>
                </a:solidFill>
                <a:latin typeface="Calibri" charset="0"/>
                <a:ea typeface="ＭＳ Ｐゴシック" charset="0"/>
              </a:defRPr>
            </a:lvl8pPr>
            <a:lvl9pPr marL="3886200" indent="-228600" eaLnBrk="0" fontAlgn="base" hangingPunct="0">
              <a:spcBef>
                <a:spcPct val="30000"/>
              </a:spcBef>
              <a:spcAft>
                <a:spcPct val="0"/>
              </a:spcAft>
              <a:defRPr sz="1200">
                <a:solidFill>
                  <a:schemeClr val="tx1"/>
                </a:solidFill>
                <a:latin typeface="Calibri" charset="0"/>
                <a:ea typeface="ＭＳ Ｐゴシック" charset="0"/>
              </a:defRPr>
            </a:lvl9pPr>
          </a:lstStyle>
          <a:p>
            <a:fld id="{0AC84B54-6C30-304E-BABF-F9B27B9EFBC6}" type="slidenum">
              <a:rPr lang="en-GB">
                <a:latin typeface="Arial" charset="0"/>
              </a:rPr>
              <a:pPr/>
              <a:t>14</a:t>
            </a:fld>
            <a:endParaRPr lang="en-GB">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dirty="0"/>
              <a:t>Presentation title</a:t>
            </a:r>
          </a:p>
        </p:txBody>
      </p:sp>
      <p:sp>
        <p:nvSpPr>
          <p:cNvPr id="3" name="Subtitle 2"/>
          <p:cNvSpPr>
            <a:spLocks noGrp="1"/>
          </p:cNvSpPr>
          <p:nvPr>
            <p:ph type="subTitle" idx="1" hasCustomPrompt="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pic>
        <p:nvPicPr>
          <p:cNvPr id="9" name="Picture 8">
            <a:extLst>
              <a:ext uri="{FF2B5EF4-FFF2-40B4-BE49-F238E27FC236}">
                <a16:creationId xmlns:a16="http://schemas.microsoft.com/office/drawing/2014/main" id="{6551A18B-3ACE-F548-BD60-B1AF159313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3068790" cy="872231"/>
          </a:xfrm>
          <a:prstGeom prst="rect">
            <a:avLst/>
          </a:prstGeom>
        </p:spPr>
      </p:pic>
      <p:pic>
        <p:nvPicPr>
          <p:cNvPr id="10" name="Picture 9">
            <a:extLst>
              <a:ext uri="{FF2B5EF4-FFF2-40B4-BE49-F238E27FC236}">
                <a16:creationId xmlns:a16="http://schemas.microsoft.com/office/drawing/2014/main" id="{6A55C428-BF0C-B342-93E1-807E559CDC0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8166" r="54884"/>
          <a:stretch/>
        </p:blipFill>
        <p:spPr>
          <a:xfrm>
            <a:off x="2998066" y="-33453"/>
            <a:ext cx="1230489" cy="946502"/>
          </a:xfrm>
          <a:prstGeom prst="rect">
            <a:avLst/>
          </a:prstGeom>
        </p:spPr>
      </p:pic>
      <p:pic>
        <p:nvPicPr>
          <p:cNvPr id="11" name="Picture 10">
            <a:extLst>
              <a:ext uri="{FF2B5EF4-FFF2-40B4-BE49-F238E27FC236}">
                <a16:creationId xmlns:a16="http://schemas.microsoft.com/office/drawing/2014/main" id="{91A711F9-9139-AE45-A511-AD9F844B87D0}"/>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47145" r="47696"/>
          <a:stretch/>
        </p:blipFill>
        <p:spPr>
          <a:xfrm>
            <a:off x="2853100" y="0"/>
            <a:ext cx="158323" cy="872231"/>
          </a:xfrm>
          <a:prstGeom prst="rect">
            <a:avLst/>
          </a:prstGeom>
        </p:spPr>
      </p:pic>
    </p:spTree>
    <p:extLst>
      <p:ext uri="{BB962C8B-B14F-4D97-AF65-F5344CB8AC3E}">
        <p14:creationId xmlns:p14="http://schemas.microsoft.com/office/powerpoint/2010/main" val="376046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text only">
  <p:cSld name="1_Content slide text only">
    <p:spTree>
      <p:nvGrpSpPr>
        <p:cNvPr id="1" name="Shape 23"/>
        <p:cNvGrpSpPr/>
        <p:nvPr/>
      </p:nvGrpSpPr>
      <p:grpSpPr>
        <a:xfrm>
          <a:off x="0" y="0"/>
          <a:ext cx="0" cy="0"/>
          <a:chOff x="0" y="0"/>
          <a:chExt cx="0" cy="0"/>
        </a:xfrm>
      </p:grpSpPr>
      <p:cxnSp>
        <p:nvCxnSpPr>
          <p:cNvPr id="24" name="Google Shape;24;p4"/>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5" name="Google Shape;25;p4"/>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6" name="Google Shape;26;p4"/>
          <p:cNvSpPr txBox="1">
            <a:spLocks noGrp="1"/>
          </p:cNvSpPr>
          <p:nvPr>
            <p:ph type="body" idx="1"/>
          </p:nvPr>
        </p:nvSpPr>
        <p:spPr>
          <a:xfrm>
            <a:off x="368300" y="1494263"/>
            <a:ext cx="8462100" cy="4180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Calibri"/>
              <a:buNone/>
              <a:defRPr sz="2800" i="0" u="none" strike="noStrike" cap="none">
                <a:solidFill>
                  <a:srgbClr val="63666A"/>
                </a:solidFill>
              </a:defRPr>
            </a:lvl1pPr>
            <a:lvl2pPr marL="914400" marR="0" lvl="1" indent="-381000" algn="l" rtl="0">
              <a:lnSpc>
                <a:spcPct val="90000"/>
              </a:lnSpc>
              <a:spcBef>
                <a:spcPts val="500"/>
              </a:spcBef>
              <a:spcAft>
                <a:spcPts val="0"/>
              </a:spcAft>
              <a:buClr>
                <a:schemeClr val="dk1"/>
              </a:buClr>
              <a:buSzPts val="2400"/>
              <a:buFont typeface="Calibri"/>
              <a:buChar char="•"/>
              <a:defRPr sz="2400" i="0" u="none" strike="noStrike" cap="none">
                <a:solidFill>
                  <a:schemeClr val="dk1"/>
                </a:solidFill>
              </a:defRPr>
            </a:lvl2pPr>
            <a:lvl3pPr marL="1371600" marR="0" lvl="2" indent="-355600" algn="l" rtl="0">
              <a:lnSpc>
                <a:spcPct val="90000"/>
              </a:lnSpc>
              <a:spcBef>
                <a:spcPts val="500"/>
              </a:spcBef>
              <a:spcAft>
                <a:spcPts val="0"/>
              </a:spcAft>
              <a:buClr>
                <a:schemeClr val="dk1"/>
              </a:buClr>
              <a:buSzPts val="2000"/>
              <a:buFont typeface="Calibri"/>
              <a:buChar char="•"/>
              <a:defRPr sz="2000" i="0" u="none" strike="noStrike" cap="none">
                <a:solidFill>
                  <a:schemeClr val="dk1"/>
                </a:solidFill>
              </a:defRPr>
            </a:lvl3pPr>
            <a:lvl4pPr marL="1828800" marR="0" lvl="3"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4pPr>
            <a:lvl5pPr marL="2286000" marR="0" lvl="4"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5pPr>
            <a:lvl6pPr marL="2743200" marR="0" lvl="5"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6pPr>
            <a:lvl7pPr marL="3200400" marR="0" lvl="6"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7pPr>
            <a:lvl8pPr marL="3657600" marR="0" lvl="7"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8pPr>
            <a:lvl9pPr marL="4114800" marR="0" lvl="8" indent="-342900" algn="l" rtl="0">
              <a:lnSpc>
                <a:spcPct val="90000"/>
              </a:lnSpc>
              <a:spcBef>
                <a:spcPts val="500"/>
              </a:spcBef>
              <a:spcAft>
                <a:spcPts val="0"/>
              </a:spcAft>
              <a:buClr>
                <a:schemeClr val="dk1"/>
              </a:buClr>
              <a:buSzPts val="1800"/>
              <a:buFont typeface="Calibri"/>
              <a:buChar char="•"/>
              <a:defRPr sz="1800" i="0" u="none" strike="noStrike" cap="none">
                <a:solidFill>
                  <a:schemeClr val="dk1"/>
                </a:solidFill>
              </a:defRPr>
            </a:lvl9pPr>
          </a:lstStyle>
          <a:p>
            <a:endParaRPr/>
          </a:p>
        </p:txBody>
      </p:sp>
      <p:sp>
        <p:nvSpPr>
          <p:cNvPr id="27" name="Google Shape;27;p4"/>
          <p:cNvSpPr/>
          <p:nvPr/>
        </p:nvSpPr>
        <p:spPr>
          <a:xfrm>
            <a:off x="1731075" y="6148825"/>
            <a:ext cx="4355100" cy="242700"/>
          </a:xfrm>
          <a:prstGeom prst="roundRect">
            <a:avLst>
              <a:gd name="adj" fmla="val 16667"/>
            </a:avLst>
          </a:prstGeom>
          <a:solidFill>
            <a:srgbClr val="F9CB9C"/>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1675950" y="6079900"/>
            <a:ext cx="53145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t>Please send any questions to: poppy.townsend@stfc.ac.uk</a:t>
            </a:r>
            <a:endParaRPr sz="1200" b="1"/>
          </a:p>
        </p:txBody>
      </p:sp>
    </p:spTree>
    <p:extLst>
      <p:ext uri="{BB962C8B-B14F-4D97-AF65-F5344CB8AC3E}">
        <p14:creationId xmlns:p14="http://schemas.microsoft.com/office/powerpoint/2010/main" val="29461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55055" y="3326682"/>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8" name="Subtitle 2"/>
          <p:cNvSpPr>
            <a:spLocks noGrp="1"/>
          </p:cNvSpPr>
          <p:nvPr>
            <p:ph type="subTitle" idx="1" hasCustomPrompt="1"/>
          </p:nvPr>
        </p:nvSpPr>
        <p:spPr>
          <a:xfrm>
            <a:off x="355055" y="4202927"/>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9" name="Date Placeholder 3"/>
          <p:cNvSpPr>
            <a:spLocks noGrp="1"/>
          </p:cNvSpPr>
          <p:nvPr>
            <p:ph type="dt" sz="half" idx="10"/>
          </p:nvPr>
        </p:nvSpPr>
        <p:spPr>
          <a:xfrm>
            <a:off x="355418" y="4772052"/>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10/11/2021</a:t>
            </a:fld>
            <a:endParaRPr lang="en-GB"/>
          </a:p>
        </p:txBody>
      </p:sp>
      <p:sp>
        <p:nvSpPr>
          <p:cNvPr id="12" name="Picture Placeholder 11"/>
          <p:cNvSpPr>
            <a:spLocks noGrp="1"/>
          </p:cNvSpPr>
          <p:nvPr>
            <p:ph type="pic" sz="quarter" idx="11"/>
          </p:nvPr>
        </p:nvSpPr>
        <p:spPr>
          <a:xfrm>
            <a:off x="5220000" y="396000"/>
            <a:ext cx="3600000" cy="57600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1846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329655" y="1693825"/>
            <a:ext cx="4256859" cy="863191"/>
          </a:xfrm>
          <a:prstGeom prst="rect">
            <a:avLst/>
          </a:prstGeom>
        </p:spPr>
        <p:txBody>
          <a:bodyPr anchor="b"/>
          <a:lstStyle>
            <a:lvl1pPr algn="l">
              <a:defRPr sz="4000" baseline="0">
                <a:solidFill>
                  <a:srgbClr val="63666A"/>
                </a:solidFill>
              </a:defRPr>
            </a:lvl1pPr>
          </a:lstStyle>
          <a:p>
            <a:r>
              <a:rPr lang="en-US" dirty="0"/>
              <a:t>Presentation title</a:t>
            </a:r>
          </a:p>
        </p:txBody>
      </p:sp>
      <p:sp>
        <p:nvSpPr>
          <p:cNvPr id="10" name="Subtitle 2"/>
          <p:cNvSpPr>
            <a:spLocks noGrp="1"/>
          </p:cNvSpPr>
          <p:nvPr>
            <p:ph type="subTitle" idx="1" hasCustomPrompt="1"/>
          </p:nvPr>
        </p:nvSpPr>
        <p:spPr>
          <a:xfrm>
            <a:off x="329655" y="2570070"/>
            <a:ext cx="4256859" cy="551951"/>
          </a:xfrm>
          <a:prstGeom prst="rect">
            <a:avLst/>
          </a:prstGeom>
        </p:spPr>
        <p:txBody>
          <a:bodyPr/>
          <a:lstStyle>
            <a:lvl1pPr marL="0" indent="0" algn="l">
              <a:buNone/>
              <a:defRPr sz="200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11" name="Date Placeholder 3"/>
          <p:cNvSpPr>
            <a:spLocks noGrp="1"/>
          </p:cNvSpPr>
          <p:nvPr>
            <p:ph type="dt" sz="half" idx="10"/>
          </p:nvPr>
        </p:nvSpPr>
        <p:spPr>
          <a:xfrm>
            <a:off x="330018" y="3139195"/>
            <a:ext cx="2057400" cy="365125"/>
          </a:xfrm>
          <a:prstGeom prst="rect">
            <a:avLst/>
          </a:prstGeom>
        </p:spPr>
        <p:txBody>
          <a:bodyPr/>
          <a:lstStyle>
            <a:lvl1pPr>
              <a:defRPr sz="1600">
                <a:solidFill>
                  <a:srgbClr val="63666A"/>
                </a:solidFill>
                <a:latin typeface="Arial" panose="020B0604020202020204" pitchFamily="34" charset="0"/>
                <a:cs typeface="Arial" panose="020B0604020202020204" pitchFamily="34" charset="0"/>
              </a:defRPr>
            </a:lvl1pPr>
          </a:lstStyle>
          <a:p>
            <a:fld id="{EC40E7FB-B30A-A942-A21D-EE0E54040989}" type="datetimeFigureOut">
              <a:rPr lang="en-GB" smtClean="0"/>
              <a:pPr/>
              <a:t>10/11/2021</a:t>
            </a:fld>
            <a:endParaRPr lang="en-GB"/>
          </a:p>
        </p:txBody>
      </p:sp>
      <p:sp>
        <p:nvSpPr>
          <p:cNvPr id="12" name="Picture Placeholder 11"/>
          <p:cNvSpPr>
            <a:spLocks noGrp="1"/>
          </p:cNvSpPr>
          <p:nvPr>
            <p:ph type="pic" sz="quarter" idx="11"/>
          </p:nvPr>
        </p:nvSpPr>
        <p:spPr>
          <a:xfrm>
            <a:off x="329655" y="3521494"/>
            <a:ext cx="8426482" cy="2444408"/>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88500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68300" y="262840"/>
            <a:ext cx="46228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a:lstStyle>
            <a:lvl1pPr marL="0" indent="0">
              <a:buNone/>
              <a:defRPr baseline="0">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3" name="Text Placeholder 2"/>
          <p:cNvSpPr>
            <a:spLocks noGrp="1"/>
          </p:cNvSpPr>
          <p:nvPr>
            <p:ph type="body" sz="quarter" idx="12" hasCustomPrompt="1"/>
          </p:nvPr>
        </p:nvSpPr>
        <p:spPr>
          <a:xfrm>
            <a:off x="368300" y="1308100"/>
            <a:ext cx="4622800" cy="4251320"/>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73834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18" name="Straight Connector 17"/>
          <p:cNvCxnSpPr/>
          <p:nvPr/>
        </p:nvCxnSpPr>
        <p:spPr>
          <a:xfrm>
            <a:off x="406400" y="1028700"/>
            <a:ext cx="842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406400" y="313615"/>
            <a:ext cx="8462100" cy="715085"/>
          </a:xfrm>
          <a:prstGeom prst="rect">
            <a:avLst/>
          </a:prstGeom>
        </p:spPr>
        <p:txBody>
          <a:bodyPr anchor="t"/>
          <a:lstStyle>
            <a:lvl1pPr algn="l">
              <a:defRPr sz="2400" baseline="0">
                <a:solidFill>
                  <a:srgbClr val="63666A"/>
                </a:solidFill>
              </a:defRPr>
            </a:lvl1pPr>
          </a:lstStyle>
          <a:p>
            <a:r>
              <a:rPr lang="en-US" dirty="0"/>
              <a:t>Content slide heading</a:t>
            </a:r>
          </a:p>
        </p:txBody>
      </p:sp>
      <p:sp>
        <p:nvSpPr>
          <p:cNvPr id="7" name="Text Placeholder 2"/>
          <p:cNvSpPr>
            <a:spLocks noGrp="1"/>
          </p:cNvSpPr>
          <p:nvPr>
            <p:ph type="body" sz="quarter" idx="12" hasCustomPrompt="1"/>
          </p:nvPr>
        </p:nvSpPr>
        <p:spPr>
          <a:xfrm>
            <a:off x="368300" y="1494263"/>
            <a:ext cx="8462100" cy="4180119"/>
          </a:xfrm>
          <a:prstGeom prst="rect">
            <a:avLst/>
          </a:prstGeo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a:solidFill>
                  <a:srgbClr val="63666A"/>
                </a:solidFill>
                <a:latin typeface="Arial" panose="020B0604020202020204" pitchFamily="34" charset="0"/>
                <a:cs typeface="Arial" panose="020B0604020202020204" pitchFamily="34" charset="0"/>
              </a:defRPr>
            </a:lvl1pPr>
          </a:lstStyle>
          <a:p>
            <a:pPr marL="171450" indent="-171450">
              <a:buFont typeface="Arial" panose="020B0604020202020204" pitchFamily="34" charset="0"/>
              <a:buChar char="•"/>
            </a:pPr>
            <a:r>
              <a:rPr lang="en-US" sz="1400" dirty="0"/>
              <a:t>Content</a:t>
            </a:r>
            <a:r>
              <a:rPr lang="en-US" sz="1400" baseline="0" dirty="0"/>
              <a:t> text here</a:t>
            </a:r>
          </a:p>
          <a:p>
            <a:pPr marL="171450" indent="-171450">
              <a:buFont typeface="Arial" panose="020B0604020202020204" pitchFamily="34" charset="0"/>
              <a:buChar char="•"/>
            </a:pPr>
            <a:r>
              <a:rPr lang="en-US" sz="1400" baseline="0" dirty="0"/>
              <a:t>Second bullet here</a:t>
            </a:r>
          </a:p>
          <a:p>
            <a:pPr marL="171450" indent="-171450">
              <a:buFont typeface="Arial" panose="020B0604020202020204" pitchFamily="34" charset="0"/>
              <a:buChar char="•"/>
            </a:pPr>
            <a:r>
              <a:rPr lang="en-US" sz="1400" baseline="0" dirty="0"/>
              <a:t>Another bullet point here</a:t>
            </a:r>
          </a:p>
          <a:p>
            <a:pPr marL="0" indent="0">
              <a:lnSpc>
                <a:spcPct val="100000"/>
              </a:lnSpc>
              <a:spcBef>
                <a:spcPts val="600"/>
              </a:spcBef>
              <a:buFont typeface="Arial" panose="020B0604020202020204" pitchFamily="34" charset="0"/>
              <a:buNone/>
            </a:pPr>
            <a:r>
              <a:rPr lang="en-US" sz="1400" baseline="0" dirty="0"/>
              <a:t>Main Content text entered here. </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 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 exercitation </a:t>
            </a:r>
            <a:r>
              <a:rPr lang="en-GB" sz="1400" b="0" i="0" kern="1200" dirty="0" err="1">
                <a:solidFill>
                  <a:srgbClr val="63666A"/>
                </a:solidFill>
                <a:effectLst/>
                <a:latin typeface="Arial" panose="020B0604020202020204" pitchFamily="34" charset="0"/>
                <a:ea typeface="+mn-ea"/>
                <a:cs typeface="Arial" panose="020B0604020202020204" pitchFamily="34" charset="0"/>
              </a:rPr>
              <a:t>ullamco</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1400" b="0" i="0" kern="1200" dirty="0">
                <a:solidFill>
                  <a:srgbClr val="63666A"/>
                </a:solidFill>
                <a:effectLst/>
                <a:latin typeface="Arial" panose="020B0604020202020204" pitchFamily="34" charset="0"/>
                <a:ea typeface="+mn-ea"/>
                <a:cs typeface="Arial" panose="020B0604020202020204" pitchFamily="34" charset="0"/>
              </a:rPr>
              <a:t>Lorem ipsum </a:t>
            </a:r>
            <a:r>
              <a:rPr lang="en-GB" sz="1400" b="0" i="0" kern="1200" dirty="0" err="1">
                <a:solidFill>
                  <a:srgbClr val="63666A"/>
                </a:solidFill>
                <a:effectLst/>
                <a:latin typeface="Arial" panose="020B0604020202020204" pitchFamily="34" charset="0"/>
                <a:ea typeface="+mn-ea"/>
                <a:cs typeface="Arial" panose="020B0604020202020204" pitchFamily="34" charset="0"/>
              </a:rPr>
              <a:t>dolor</a:t>
            </a:r>
            <a:r>
              <a:rPr lang="en-GB" sz="1400" b="0" i="0" kern="1200" dirty="0">
                <a:solidFill>
                  <a:srgbClr val="63666A"/>
                </a:solidFill>
                <a:effectLst/>
                <a:latin typeface="Arial" panose="020B0604020202020204" pitchFamily="34" charset="0"/>
                <a:ea typeface="+mn-ea"/>
                <a:cs typeface="Arial" panose="020B0604020202020204" pitchFamily="34" charset="0"/>
              </a:rPr>
              <a:t> sit </a:t>
            </a:r>
            <a:r>
              <a:rPr lang="en-GB" sz="1400" b="0" i="0" kern="1200" dirty="0" err="1">
                <a:solidFill>
                  <a:srgbClr val="63666A"/>
                </a:solidFill>
                <a:effectLst/>
                <a:latin typeface="Arial" panose="020B0604020202020204" pitchFamily="34" charset="0"/>
                <a:ea typeface="+mn-ea"/>
                <a:cs typeface="Arial" panose="020B0604020202020204" pitchFamily="34" charset="0"/>
              </a:rPr>
              <a:t>amet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consectetur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adipiscing</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elit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sed</a:t>
            </a:r>
            <a:r>
              <a:rPr lang="en-GB" sz="1400" b="0" i="0" kern="1200" dirty="0">
                <a:solidFill>
                  <a:srgbClr val="63666A"/>
                </a:solidFill>
                <a:effectLst/>
                <a:latin typeface="Arial" panose="020B0604020202020204" pitchFamily="34" charset="0"/>
                <a:ea typeface="+mn-ea"/>
                <a:cs typeface="Arial" panose="020B0604020202020204" pitchFamily="34" charset="0"/>
              </a:rPr>
              <a:t> do </a:t>
            </a:r>
            <a:r>
              <a:rPr lang="en-GB" sz="1400" b="0" i="0" kern="1200" dirty="0" err="1">
                <a:solidFill>
                  <a:srgbClr val="63666A"/>
                </a:solidFill>
                <a:effectLst/>
                <a:latin typeface="Arial" panose="020B0604020202020204" pitchFamily="34" charset="0"/>
                <a:ea typeface="+mn-ea"/>
                <a:cs typeface="Arial" panose="020B0604020202020204" pitchFamily="34" charset="0"/>
              </a:rPr>
              <a:t>eiusmod</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tempor</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incididunt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labore</a:t>
            </a:r>
            <a:r>
              <a:rPr lang="en-GB" sz="1400" b="0" i="0" kern="1200" dirty="0">
                <a:solidFill>
                  <a:srgbClr val="63666A"/>
                </a:solidFill>
                <a:effectLst/>
                <a:latin typeface="Arial" panose="020B0604020202020204" pitchFamily="34" charset="0"/>
                <a:ea typeface="+mn-ea"/>
                <a:cs typeface="Arial" panose="020B0604020202020204" pitchFamily="34" charset="0"/>
              </a:rPr>
              <a:t> et </a:t>
            </a:r>
            <a:r>
              <a:rPr lang="en-GB" sz="1400" b="0" i="0" kern="1200" dirty="0" err="1">
                <a:solidFill>
                  <a:srgbClr val="63666A"/>
                </a:solidFill>
                <a:effectLst/>
                <a:latin typeface="Arial" panose="020B0604020202020204" pitchFamily="34" charset="0"/>
                <a:ea typeface="+mn-ea"/>
                <a:cs typeface="Arial" panose="020B0604020202020204" pitchFamily="34" charset="0"/>
              </a:rPr>
              <a:t>dolore</a:t>
            </a:r>
            <a:r>
              <a:rPr lang="en-GB" sz="1400" b="0" i="0" kern="1200" dirty="0">
                <a:solidFill>
                  <a:srgbClr val="63666A"/>
                </a:solidFill>
                <a:effectLst/>
                <a:latin typeface="Arial" panose="020B0604020202020204" pitchFamily="34" charset="0"/>
                <a:ea typeface="+mn-ea"/>
                <a:cs typeface="Arial" panose="020B0604020202020204" pitchFamily="34" charset="0"/>
              </a:rPr>
              <a:t> magna </a:t>
            </a:r>
            <a:r>
              <a:rPr lang="en-GB" sz="1400" b="0" i="0" kern="1200" dirty="0" err="1">
                <a:solidFill>
                  <a:srgbClr val="63666A"/>
                </a:solidFill>
                <a:effectLst/>
                <a:latin typeface="Arial" panose="020B0604020202020204" pitchFamily="34" charset="0"/>
                <a:ea typeface="+mn-ea"/>
                <a:cs typeface="Arial" panose="020B0604020202020204" pitchFamily="34" charset="0"/>
              </a:rPr>
              <a:t>aliqua</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Ut</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enim</a:t>
            </a:r>
            <a:r>
              <a:rPr lang="en-GB" sz="1400" b="0" i="0" kern="1200" dirty="0">
                <a:solidFill>
                  <a:srgbClr val="63666A"/>
                </a:solidFill>
                <a:effectLst/>
                <a:latin typeface="Arial" panose="020B0604020202020204" pitchFamily="34" charset="0"/>
                <a:ea typeface="+mn-ea"/>
                <a:cs typeface="Arial" panose="020B0604020202020204" pitchFamily="34" charset="0"/>
              </a:rPr>
              <a:t> ad minim </a:t>
            </a:r>
            <a:r>
              <a:rPr lang="en-GB" sz="1400" b="0" i="0" kern="1200" dirty="0" err="1">
                <a:solidFill>
                  <a:srgbClr val="63666A"/>
                </a:solidFill>
                <a:effectLst/>
                <a:latin typeface="Arial" panose="020B0604020202020204" pitchFamily="34" charset="0"/>
                <a:ea typeface="+mn-ea"/>
                <a:cs typeface="Arial" panose="020B0604020202020204" pitchFamily="34" charset="0"/>
              </a:rPr>
              <a:t>veniam</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quis</a:t>
            </a:r>
            <a:r>
              <a:rPr lang="en-GB" sz="1400" b="0" i="0" kern="1200" dirty="0">
                <a:solidFill>
                  <a:srgbClr val="63666A"/>
                </a:solidFill>
                <a:effectLst/>
                <a:latin typeface="Arial" panose="020B0604020202020204" pitchFamily="34" charset="0"/>
                <a:ea typeface="+mn-ea"/>
                <a:cs typeface="Arial" panose="020B0604020202020204" pitchFamily="34" charset="0"/>
              </a:rPr>
              <a:t> </a:t>
            </a:r>
            <a:r>
              <a:rPr lang="en-GB" sz="1400" b="0" i="0" kern="1200" dirty="0" err="1">
                <a:solidFill>
                  <a:srgbClr val="63666A"/>
                </a:solidFill>
                <a:effectLst/>
                <a:latin typeface="Arial" panose="020B0604020202020204" pitchFamily="34" charset="0"/>
                <a:ea typeface="+mn-ea"/>
                <a:cs typeface="Arial" panose="020B0604020202020204" pitchFamily="34" charset="0"/>
              </a:rPr>
              <a:t>nostrud</a:t>
            </a:r>
            <a:r>
              <a:rPr lang="en-GB" sz="1400" b="0" i="0" kern="1200" dirty="0">
                <a:solidFill>
                  <a:srgbClr val="63666A"/>
                </a:solidFill>
                <a:effectLst/>
                <a:latin typeface="Arial" panose="020B0604020202020204" pitchFamily="34" charset="0"/>
                <a:ea typeface="+mn-ea"/>
                <a:cs typeface="Arial" panose="020B0604020202020204" pitchFamily="34" charset="0"/>
              </a:rPr>
              <a:t>.</a:t>
            </a:r>
            <a:endParaRPr lang="en-US" sz="1400" dirty="0"/>
          </a:p>
        </p:txBody>
      </p:sp>
    </p:spTree>
    <p:extLst>
      <p:ext uri="{BB962C8B-B14F-4D97-AF65-F5344CB8AC3E}">
        <p14:creationId xmlns:p14="http://schemas.microsoft.com/office/powerpoint/2010/main" val="31313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8855" y="2057036"/>
            <a:ext cx="4256859" cy="863191"/>
          </a:xfrm>
          <a:prstGeom prst="rect">
            <a:avLst/>
          </a:prstGeom>
        </p:spPr>
        <p:txBody>
          <a:bodyPr anchor="b"/>
          <a:lstStyle>
            <a:lvl1pPr algn="l">
              <a:defRPr sz="4000" baseline="0">
                <a:solidFill>
                  <a:srgbClr val="63666A"/>
                </a:solidFill>
              </a:defRPr>
            </a:lvl1pPr>
          </a:lstStyle>
          <a:p>
            <a:r>
              <a:rPr lang="en-US" dirty="0"/>
              <a:t>Divider slide title</a:t>
            </a:r>
          </a:p>
        </p:txBody>
      </p:sp>
      <p:sp>
        <p:nvSpPr>
          <p:cNvPr id="6" name="Subtitle 2"/>
          <p:cNvSpPr>
            <a:spLocks noGrp="1"/>
          </p:cNvSpPr>
          <p:nvPr>
            <p:ph type="subTitle" idx="1" hasCustomPrompt="1"/>
          </p:nvPr>
        </p:nvSpPr>
        <p:spPr>
          <a:xfrm>
            <a:off x="278854" y="2963405"/>
            <a:ext cx="4256859" cy="551951"/>
          </a:xfrm>
          <a:prstGeom prst="rect">
            <a:avLst/>
          </a:prstGeom>
        </p:spPr>
        <p:txBody>
          <a:bodyPr/>
          <a:lstStyle>
            <a:lvl1pPr marL="0" indent="0" algn="l">
              <a:buNone/>
              <a:defRPr sz="2000" baseline="0">
                <a:solidFill>
                  <a:srgbClr val="63666A"/>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Tree>
    <p:extLst>
      <p:ext uri="{BB962C8B-B14F-4D97-AF65-F5344CB8AC3E}">
        <p14:creationId xmlns:p14="http://schemas.microsoft.com/office/powerpoint/2010/main" val="381111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E0862F96-17BC-1D46-B6DF-8EEA1A6DE1BC}"/>
              </a:ext>
            </a:extLst>
          </p:cNvPr>
          <p:cNvSpPr>
            <a:spLocks noGrp="1"/>
          </p:cNvSpPr>
          <p:nvPr>
            <p:ph idx="1"/>
          </p:nvPr>
        </p:nvSpPr>
        <p:spPr>
          <a:xfrm>
            <a:off x="448235" y="1356702"/>
            <a:ext cx="824753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a:xfrm>
            <a:off x="448235" y="380325"/>
            <a:ext cx="8247530" cy="880969"/>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124025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967FF78-FFF3-D94C-8CB8-21E3487233EA}" type="datetimeFigureOut">
              <a:rPr lang="en-GB" smtClean="0"/>
              <a:pPr/>
              <a:t>10/11/2021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GB"/>
          </a:p>
        </p:txBody>
      </p:sp>
      <p:sp>
        <p:nvSpPr>
          <p:cNvPr id="9" name="Slide Number Placeholder 8"/>
          <p:cNvSpPr>
            <a:spLocks noGrp="1"/>
          </p:cNvSpPr>
          <p:nvPr>
            <p:ph type="sldNum" sz="quarter" idx="12"/>
          </p:nvPr>
        </p:nvSpPr>
        <p:spPr/>
        <p:txBody>
          <a:bodyPr/>
          <a:lstStyle/>
          <a:p>
            <a:fld id="{03DF826B-4B02-804F-9F0E-26CC7C488279}" type="slidenum">
              <a:rPr lang="en-GB" smtClean="0"/>
              <a:pPr/>
              <a:t>‹#›</a:t>
            </a:fld>
            <a:endParaRPr lang="en-GB"/>
          </a:p>
        </p:txBody>
      </p:sp>
    </p:spTree>
    <p:extLst>
      <p:ext uri="{BB962C8B-B14F-4D97-AF65-F5344CB8AC3E}">
        <p14:creationId xmlns:p14="http://schemas.microsoft.com/office/powerpoint/2010/main" val="86419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with image">
  <p:cSld name="1_Content slide with image">
    <p:spTree>
      <p:nvGrpSpPr>
        <p:cNvPr id="1" name="Shape 18"/>
        <p:cNvGrpSpPr/>
        <p:nvPr/>
      </p:nvGrpSpPr>
      <p:grpSpPr>
        <a:xfrm>
          <a:off x="0" y="0"/>
          <a:ext cx="0" cy="0"/>
          <a:chOff x="0" y="0"/>
          <a:chExt cx="0" cy="0"/>
        </a:xfrm>
      </p:grpSpPr>
      <p:cxnSp>
        <p:nvCxnSpPr>
          <p:cNvPr id="19" name="Google Shape;19;p3"/>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0" name="Google Shape;20;p3"/>
          <p:cNvSpPr txBox="1">
            <a:spLocks noGrp="1"/>
          </p:cNvSpPr>
          <p:nvPr>
            <p:ph type="ctrTitle"/>
          </p:nvPr>
        </p:nvSpPr>
        <p:spPr>
          <a:xfrm>
            <a:off x="368300" y="262840"/>
            <a:ext cx="4622700" cy="7152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63666A"/>
              </a:buClr>
              <a:buSzPts val="2800"/>
              <a:buFont typeface="Calibri"/>
              <a:buNone/>
              <a:defRPr sz="2800" b="0" i="0" u="none" strike="noStrike" cap="none">
                <a:solidFill>
                  <a:srgbClr val="63666A"/>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 name="Google Shape;21;p3"/>
          <p:cNvSpPr>
            <a:spLocks noGrp="1"/>
          </p:cNvSpPr>
          <p:nvPr>
            <p:ph type="pic" idx="2"/>
          </p:nvPr>
        </p:nvSpPr>
        <p:spPr>
          <a:xfrm>
            <a:off x="5346699" y="1308100"/>
            <a:ext cx="3435600" cy="47718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1"/>
          </p:nvPr>
        </p:nvSpPr>
        <p:spPr>
          <a:xfrm>
            <a:off x="368300" y="1308100"/>
            <a:ext cx="4622700" cy="4251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63666A"/>
              </a:buClr>
              <a:buSzPts val="2800"/>
              <a:buFont typeface="Arial"/>
              <a:buNone/>
              <a:defRPr sz="2800" b="0" i="0" u="none" strike="noStrike" cap="none">
                <a:solidFill>
                  <a:srgbClr val="63666A"/>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6099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339D0A-8AB1-EE42-AC82-688E2EE077FE}"/>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31261" y="6060170"/>
            <a:ext cx="1524000" cy="406978"/>
          </a:xfrm>
          <a:prstGeom prst="rect">
            <a:avLst/>
          </a:prstGeom>
        </p:spPr>
      </p:pic>
      <p:pic>
        <p:nvPicPr>
          <p:cNvPr id="3" name="Picture 2">
            <a:extLst>
              <a:ext uri="{FF2B5EF4-FFF2-40B4-BE49-F238E27FC236}">
                <a16:creationId xmlns:a16="http://schemas.microsoft.com/office/drawing/2014/main" id="{ECE97BB7-AE21-A342-80EA-18B079CE785F}"/>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731287" y="6129665"/>
            <a:ext cx="1310231" cy="337483"/>
          </a:xfrm>
          <a:prstGeom prst="rect">
            <a:avLst/>
          </a:prstGeom>
        </p:spPr>
      </p:pic>
      <p:pic>
        <p:nvPicPr>
          <p:cNvPr id="4" name="Picture 3">
            <a:extLst>
              <a:ext uri="{FF2B5EF4-FFF2-40B4-BE49-F238E27FC236}">
                <a16:creationId xmlns:a16="http://schemas.microsoft.com/office/drawing/2014/main" id="{5F879F7C-9F4C-5641-89C9-995031571E5D}"/>
              </a:ext>
            </a:extLst>
          </p:cNvPr>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6212264" y="6116687"/>
            <a:ext cx="1476610" cy="350461"/>
          </a:xfrm>
          <a:prstGeom prst="rect">
            <a:avLst/>
          </a:prstGeom>
        </p:spPr>
      </p:pic>
      <p:sp>
        <p:nvSpPr>
          <p:cNvPr id="5" name="Text Placeholder 4">
            <a:extLst>
              <a:ext uri="{FF2B5EF4-FFF2-40B4-BE49-F238E27FC236}">
                <a16:creationId xmlns:a16="http://schemas.microsoft.com/office/drawing/2014/main" id="{E0862F96-17BC-1D46-B6DF-8EEA1A6DE1BC}"/>
              </a:ext>
            </a:extLst>
          </p:cNvPr>
          <p:cNvSpPr>
            <a:spLocks noGrp="1"/>
          </p:cNvSpPr>
          <p:nvPr>
            <p:ph type="body" idx="1"/>
          </p:nvPr>
        </p:nvSpPr>
        <p:spPr>
          <a:xfrm>
            <a:off x="376516" y="1374631"/>
            <a:ext cx="841786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14D9D617-BB45-CC49-8DA4-51BF2DB69056}"/>
              </a:ext>
            </a:extLst>
          </p:cNvPr>
          <p:cNvSpPr txBox="1"/>
          <p:nvPr/>
        </p:nvSpPr>
        <p:spPr>
          <a:xfrm>
            <a:off x="-156308" y="5869354"/>
            <a:ext cx="184731" cy="369332"/>
          </a:xfrm>
          <a:prstGeom prst="rect">
            <a:avLst/>
          </a:prstGeom>
          <a:noFill/>
        </p:spPr>
        <p:txBody>
          <a:bodyPr wrap="none" rtlCol="0">
            <a:spAutoFit/>
          </a:bodyPr>
          <a:lstStyle/>
          <a:p>
            <a:endParaRPr lang="en-US" dirty="0"/>
          </a:p>
        </p:txBody>
      </p:sp>
      <p:sp>
        <p:nvSpPr>
          <p:cNvPr id="6" name="Title Placeholder 5"/>
          <p:cNvSpPr>
            <a:spLocks noGrp="1"/>
          </p:cNvSpPr>
          <p:nvPr>
            <p:ph type="title"/>
          </p:nvPr>
        </p:nvSpPr>
        <p:spPr>
          <a:xfrm>
            <a:off x="376518" y="380325"/>
            <a:ext cx="8417858" cy="880969"/>
          </a:xfrm>
          <a:prstGeom prst="rect">
            <a:avLst/>
          </a:prstGeom>
        </p:spPr>
        <p:txBody>
          <a:bodyPr vert="horz" lIns="91440" tIns="45720" rIns="91440" bIns="45720" rtlCol="0" anchor="ctr">
            <a:normAutofit/>
          </a:bodyPr>
          <a:lstStyle/>
          <a:p>
            <a:r>
              <a:rPr lang="en-US"/>
              <a:t>Click to edit Master title style</a:t>
            </a:r>
            <a:endParaRPr lang="en-GB" dirty="0"/>
          </a:p>
        </p:txBody>
      </p:sp>
    </p:spTree>
    <p:extLst>
      <p:ext uri="{BB962C8B-B14F-4D97-AF65-F5344CB8AC3E}">
        <p14:creationId xmlns:p14="http://schemas.microsoft.com/office/powerpoint/2010/main" val="16425971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ctr" defTabSz="914400" rtl="0" eaLnBrk="1" latinLnBrk="0" hangingPunct="1">
        <a:lnSpc>
          <a:spcPct val="90000"/>
        </a:lnSpc>
        <a:spcBef>
          <a:spcPct val="0"/>
        </a:spcBef>
        <a:buNone/>
        <a:defRPr sz="3200" kern="1200" baseline="0">
          <a:solidFill>
            <a:schemeClr val="tx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eaLnBrk="1" hangingPunct="1"/>
            <a:r>
              <a:rPr lang="en-GB" dirty="0">
                <a:latin typeface="Calibri" charset="0"/>
              </a:rPr>
              <a:t>Introduction to Git and GitHub</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mn-cs"/>
              </a:rPr>
              <a:t>Thanks to all contributors:</a:t>
            </a:r>
          </a:p>
          <a:p>
            <a:pPr eaLnBrk="1" fontAlgn="auto" hangingPunct="1">
              <a:spcAft>
                <a:spcPts val="0"/>
              </a:spcAft>
              <a:buFont typeface="Arial" pitchFamily="34" charset="0"/>
              <a:buNone/>
              <a:defRPr/>
            </a:pPr>
            <a:endParaRPr lang="en-GB" sz="1400" dirty="0">
              <a:solidFill>
                <a:srgbClr val="002060"/>
              </a:solidFill>
              <a:latin typeface="+mn-lt"/>
            </a:endParaRPr>
          </a:p>
          <a:p>
            <a:pPr eaLnBrk="1" fontAlgn="auto" hangingPunct="1">
              <a:spcAft>
                <a:spcPts val="0"/>
              </a:spcAft>
              <a:buFont typeface="Arial" pitchFamily="34" charset="0"/>
              <a:buNone/>
              <a:defRPr/>
            </a:pPr>
            <a:r>
              <a:rPr lang="en-GB" sz="1400" dirty="0">
                <a:latin typeface="+mn-lt"/>
              </a:rPr>
              <a:t>Alison </a:t>
            </a:r>
            <a:r>
              <a:rPr lang="en-GB" sz="1400" dirty="0" err="1">
                <a:latin typeface="+mn-lt"/>
              </a:rPr>
              <a:t>Pamment</a:t>
            </a:r>
            <a:r>
              <a:rPr lang="en-GB" sz="1400" dirty="0">
                <a:latin typeface="+mn-lt"/>
              </a:rPr>
              <a:t>, Sam </a:t>
            </a:r>
            <a:r>
              <a:rPr lang="en-GB" sz="1400" dirty="0" err="1">
                <a:latin typeface="+mn-lt"/>
              </a:rPr>
              <a:t>Pepler</a:t>
            </a:r>
            <a:r>
              <a:rPr lang="en-GB" sz="1400" dirty="0">
                <a:latin typeface="+mn-lt"/>
              </a:rPr>
              <a:t>, Ag Stephens, Stephen Pascoe, Kevin Marsh,  Anabelle Guillory, Graham Parton, Esther Conway, Eduardo </a:t>
            </a:r>
            <a:r>
              <a:rPr lang="en-GB" sz="1400" dirty="0" err="1">
                <a:latin typeface="+mn-lt"/>
              </a:rPr>
              <a:t>Damasio</a:t>
            </a:r>
            <a:r>
              <a:rPr lang="en-GB" sz="1400" dirty="0">
                <a:latin typeface="+mn-lt"/>
              </a:rPr>
              <a:t> Da Costa, Wendy Garland, Alan Iwi, Matt Pritchard and Tommy Godfrey.</a:t>
            </a:r>
          </a:p>
        </p:txBody>
      </p:sp>
      <p:sp>
        <p:nvSpPr>
          <p:cNvPr id="2" name="Subtitle 1"/>
          <p:cNvSpPr>
            <a:spLocks noGrp="1"/>
          </p:cNvSpPr>
          <p:nvPr>
            <p:ph type="subTitle" idx="1"/>
          </p:nvPr>
        </p:nvSpPr>
        <p:spPr>
          <a:xfrm>
            <a:off x="342355" y="4202927"/>
            <a:ext cx="8318760" cy="551951"/>
          </a:xfrm>
        </p:spPr>
        <p:txBody>
          <a:bodyPr>
            <a:noAutofit/>
          </a:bodyPr>
          <a:lstStyle/>
          <a:p>
            <a:r>
              <a:rPr lang="en-GB" dirty="0">
                <a:latin typeface="Calibri" charset="0"/>
              </a:rPr>
              <a:t>Managing your code: quietly introducing </a:t>
            </a:r>
            <a:r>
              <a:rPr lang="en-GB" i="1" dirty="0">
                <a:latin typeface="Calibri" charset="0"/>
              </a:rPr>
              <a:t>Git</a:t>
            </a:r>
            <a:r>
              <a:rPr lang="en-GB" dirty="0">
                <a:latin typeface="Calibri" charset="0"/>
              </a:rPr>
              <a:t> - a friend for life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ctrTitle"/>
          </p:nvPr>
        </p:nvSpPr>
        <p:spPr>
          <a:xfrm>
            <a:off x="406400" y="313615"/>
            <a:ext cx="8462100" cy="715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chemeClr val="tx1"/>
                </a:solidFill>
              </a:rPr>
              <a:t>Git vs GitHub</a:t>
            </a:r>
            <a:endParaRPr dirty="0">
              <a:solidFill>
                <a:schemeClr val="tx1"/>
              </a:solidFill>
              <a:latin typeface="Arial"/>
              <a:ea typeface="Arial"/>
              <a:cs typeface="Arial"/>
              <a:sym typeface="Arial"/>
            </a:endParaRPr>
          </a:p>
        </p:txBody>
      </p:sp>
      <p:sp>
        <p:nvSpPr>
          <p:cNvPr id="217" name="Google Shape;217;p29"/>
          <p:cNvSpPr txBox="1">
            <a:spLocks noGrp="1"/>
          </p:cNvSpPr>
          <p:nvPr>
            <p:ph type="body" idx="1"/>
          </p:nvPr>
        </p:nvSpPr>
        <p:spPr>
          <a:xfrm>
            <a:off x="368300" y="1265676"/>
            <a:ext cx="8462100" cy="4642200"/>
          </a:xfrm>
          <a:prstGeom prst="rect">
            <a:avLst/>
          </a:prstGeom>
          <a:noFill/>
        </p:spPr>
        <p:txBody>
          <a:bodyPr spcFirstLastPara="1" wrap="square" lIns="91425" tIns="45700" rIns="91425" bIns="45700" anchor="t" anchorCtr="0">
            <a:noAutofit/>
          </a:bodyPr>
          <a:lstStyle/>
          <a:p>
            <a:pPr marL="0" lvl="0" indent="0" algn="l" rtl="0">
              <a:spcBef>
                <a:spcPts val="600"/>
              </a:spcBef>
              <a:spcAft>
                <a:spcPts val="0"/>
              </a:spcAft>
              <a:buNone/>
            </a:pPr>
            <a:r>
              <a:rPr lang="en-US" b="1" dirty="0">
                <a:solidFill>
                  <a:schemeClr val="accent6"/>
                </a:solidFill>
              </a:rPr>
              <a:t>Git</a:t>
            </a:r>
            <a:r>
              <a:rPr lang="en-US" dirty="0"/>
              <a:t> </a:t>
            </a:r>
            <a:r>
              <a:rPr lang="en-US" dirty="0">
                <a:solidFill>
                  <a:schemeClr val="tx1"/>
                </a:solidFill>
              </a:rPr>
              <a:t>is a revision control system, a tool to manage your source code history.</a:t>
            </a:r>
            <a:endParaRPr dirty="0">
              <a:solidFill>
                <a:schemeClr val="tx1"/>
              </a:solidFill>
            </a:endParaRPr>
          </a:p>
          <a:p>
            <a:pPr marL="0" lvl="0" indent="0" algn="l" rtl="0">
              <a:spcBef>
                <a:spcPts val="600"/>
              </a:spcBef>
              <a:spcAft>
                <a:spcPts val="0"/>
              </a:spcAft>
              <a:buNone/>
            </a:pPr>
            <a:r>
              <a:rPr lang="en-US" b="1" dirty="0">
                <a:solidFill>
                  <a:schemeClr val="accent6"/>
                </a:solidFill>
              </a:rPr>
              <a:t>GitHub</a:t>
            </a:r>
            <a:r>
              <a:rPr lang="en-US" dirty="0"/>
              <a:t> </a:t>
            </a:r>
            <a:r>
              <a:rPr lang="en-US" dirty="0">
                <a:solidFill>
                  <a:schemeClr val="tx1"/>
                </a:solidFill>
              </a:rPr>
              <a:t>is a hosting service for Git repositories.</a:t>
            </a:r>
            <a:endParaRPr dirty="0">
              <a:solidFill>
                <a:schemeClr val="tx1"/>
              </a:solidFill>
            </a:endParaRPr>
          </a:p>
          <a:p>
            <a:pPr marL="0" lvl="0" indent="0" algn="l" rtl="0">
              <a:spcBef>
                <a:spcPts val="600"/>
              </a:spcBef>
              <a:spcAft>
                <a:spcPts val="0"/>
              </a:spcAft>
              <a:buNone/>
            </a:pPr>
            <a:endParaRPr dirty="0"/>
          </a:p>
          <a:p>
            <a:pPr marL="0" lvl="0" indent="0" algn="l" rtl="0">
              <a:spcBef>
                <a:spcPts val="600"/>
              </a:spcBef>
              <a:spcAft>
                <a:spcPts val="0"/>
              </a:spcAft>
              <a:buNone/>
            </a:pPr>
            <a:r>
              <a:rPr lang="en-US" b="1" dirty="0">
                <a:solidFill>
                  <a:srgbClr val="FF0000"/>
                </a:solidFill>
              </a:rPr>
              <a:t>They are not the same thing.</a:t>
            </a:r>
            <a:r>
              <a:rPr lang="en-US" dirty="0"/>
              <a:t> </a:t>
            </a:r>
            <a:r>
              <a:rPr lang="en-US" b="1" dirty="0">
                <a:solidFill>
                  <a:schemeClr val="tx1"/>
                </a:solidFill>
              </a:rPr>
              <a:t>Git</a:t>
            </a:r>
            <a:r>
              <a:rPr lang="en-US" dirty="0">
                <a:solidFill>
                  <a:schemeClr val="tx1"/>
                </a:solidFill>
              </a:rPr>
              <a:t> is the </a:t>
            </a:r>
            <a:r>
              <a:rPr lang="en-US" b="1" dirty="0">
                <a:solidFill>
                  <a:schemeClr val="tx1"/>
                </a:solidFill>
              </a:rPr>
              <a:t>tool</a:t>
            </a:r>
            <a:r>
              <a:rPr lang="en-US" dirty="0">
                <a:solidFill>
                  <a:schemeClr val="tx1"/>
                </a:solidFill>
              </a:rPr>
              <a:t>, </a:t>
            </a:r>
            <a:r>
              <a:rPr lang="en-US" b="1" dirty="0">
                <a:solidFill>
                  <a:schemeClr val="tx1"/>
                </a:solidFill>
              </a:rPr>
              <a:t>GitHub</a:t>
            </a:r>
            <a:r>
              <a:rPr lang="en-US" dirty="0">
                <a:solidFill>
                  <a:schemeClr val="tx1"/>
                </a:solidFill>
              </a:rPr>
              <a:t> is a </a:t>
            </a:r>
            <a:r>
              <a:rPr lang="en-US" b="1" dirty="0">
                <a:solidFill>
                  <a:schemeClr val="tx1"/>
                </a:solidFill>
              </a:rPr>
              <a:t>web service</a:t>
            </a:r>
            <a:r>
              <a:rPr lang="en-US" dirty="0">
                <a:solidFill>
                  <a:schemeClr val="tx1"/>
                </a:solidFill>
              </a:rPr>
              <a:t>.</a:t>
            </a:r>
            <a:endParaRPr dirty="0">
              <a:solidFill>
                <a:schemeClr val="tx1"/>
              </a:solidFill>
            </a:endParaRPr>
          </a:p>
          <a:p>
            <a:pPr marL="0" lvl="0" indent="0" algn="l" rtl="0">
              <a:spcBef>
                <a:spcPts val="600"/>
              </a:spcBef>
              <a:spcAft>
                <a:spcPts val="0"/>
              </a:spcAft>
              <a:buNone/>
            </a:pPr>
            <a:endParaRPr dirty="0"/>
          </a:p>
          <a:p>
            <a:pPr marL="0" lvl="0" indent="0" algn="l" rtl="0">
              <a:spcBef>
                <a:spcPts val="600"/>
              </a:spcBef>
              <a:spcAft>
                <a:spcPts val="0"/>
              </a:spcAft>
              <a:buNone/>
            </a:pPr>
            <a:r>
              <a:rPr lang="en-US" dirty="0">
                <a:solidFill>
                  <a:schemeClr val="tx1"/>
                </a:solidFill>
              </a:rPr>
              <a:t>You</a:t>
            </a:r>
            <a:r>
              <a:rPr lang="en-US" dirty="0"/>
              <a:t> </a:t>
            </a:r>
            <a:r>
              <a:rPr lang="en-US" b="1" dirty="0">
                <a:solidFill>
                  <a:srgbClr val="FF0000"/>
                </a:solidFill>
              </a:rPr>
              <a:t>do not</a:t>
            </a:r>
            <a:r>
              <a:rPr lang="en-US" dirty="0"/>
              <a:t> </a:t>
            </a:r>
            <a:r>
              <a:rPr lang="en-US" dirty="0">
                <a:solidFill>
                  <a:schemeClr val="tx1"/>
                </a:solidFill>
              </a:rPr>
              <a:t>need GitHub to use Git but GitHub adds useful functionality.</a:t>
            </a:r>
            <a:endParaRPr dirty="0">
              <a:solidFill>
                <a:schemeClr val="tx1"/>
              </a:solidFill>
            </a:endParaRPr>
          </a:p>
          <a:p>
            <a:pPr marL="0" lvl="0" indent="0" algn="l" rtl="0">
              <a:spcBef>
                <a:spcPts val="600"/>
              </a:spcBef>
              <a:spcAft>
                <a:spcPts val="0"/>
              </a:spcAft>
              <a:buNone/>
            </a:pPr>
            <a:endParaRPr sz="12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824954A-ECB5-2D47-8728-9E64BB579423}"/>
                  </a:ext>
                </a:extLst>
              </p14:cNvPr>
              <p14:cNvContentPartPr/>
              <p14:nvPr/>
            </p14:nvContentPartPr>
            <p14:xfrm>
              <a:off x="1755669" y="6138454"/>
              <a:ext cx="4282920" cy="231840"/>
            </p14:xfrm>
          </p:contentPart>
        </mc:Choice>
        <mc:Fallback>
          <p:pic>
            <p:nvPicPr>
              <p:cNvPr id="2" name="Ink 1">
                <a:extLst>
                  <a:ext uri="{FF2B5EF4-FFF2-40B4-BE49-F238E27FC236}">
                    <a16:creationId xmlns:a16="http://schemas.microsoft.com/office/drawing/2014/main" id="{8824954A-ECB5-2D47-8728-9E64BB579423}"/>
                  </a:ext>
                </a:extLst>
              </p:cNvPr>
              <p:cNvPicPr/>
              <p:nvPr/>
            </p:nvPicPr>
            <p:blipFill>
              <a:blip r:embed="rId4"/>
              <a:stretch>
                <a:fillRect/>
              </a:stretch>
            </p:blipFill>
            <p:spPr>
              <a:xfrm>
                <a:off x="1692669" y="6075454"/>
                <a:ext cx="4408560" cy="3574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dirty="0">
                <a:latin typeface="Calibri" charset="0"/>
              </a:rPr>
              <a:t>GitHub: repositories</a:t>
            </a:r>
            <a:r>
              <a:rPr lang="en-GB" sz="3200" dirty="0">
                <a:latin typeface="Calibri" charset="0"/>
              </a:rPr>
              <a:t> (public </a:t>
            </a:r>
            <a:r>
              <a:rPr lang="en-GB" sz="3200" i="1" dirty="0">
                <a:latin typeface="Calibri" charset="0"/>
              </a:rPr>
              <a:t>or </a:t>
            </a:r>
            <a:r>
              <a:rPr lang="en-GB" sz="3200" b="1" dirty="0">
                <a:latin typeface="Calibri" charset="0"/>
              </a:rPr>
              <a:t>private</a:t>
            </a:r>
            <a:r>
              <a:rPr lang="en-GB" sz="3200" dirty="0">
                <a:latin typeface="Calibri" charset="0"/>
              </a:rPr>
              <a:t>)</a:t>
            </a:r>
            <a:endParaRPr lang="en-GB" dirty="0">
              <a:latin typeface="Calibri" charset="0"/>
            </a:endParaRPr>
          </a:p>
        </p:txBody>
      </p:sp>
      <p:pic>
        <p:nvPicPr>
          <p:cNvPr id="11267"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a:stretch>
            <a:fillRect/>
          </a:stretch>
        </p:blipFill>
        <p:spPr>
          <a:xfrm>
            <a:off x="971550" y="1557338"/>
            <a:ext cx="6959600" cy="4319587"/>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dirty="0">
                <a:latin typeface="Calibri" charset="0"/>
              </a:rPr>
              <a:t>GitHub: organisations</a:t>
            </a:r>
          </a:p>
        </p:txBody>
      </p:sp>
      <p:pic>
        <p:nvPicPr>
          <p:cNvPr id="12291"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37068" y="1383204"/>
            <a:ext cx="6096851" cy="433448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dirty="0">
                <a:latin typeface="Calibri" charset="0"/>
              </a:rPr>
              <a:t>GitHub: collaboration </a:t>
            </a:r>
            <a:r>
              <a:rPr lang="en-GB" sz="3200" dirty="0">
                <a:latin typeface="Calibri" charset="0"/>
              </a:rPr>
              <a:t>(branch/fork)</a:t>
            </a:r>
            <a:endParaRPr lang="en-GB" dirty="0">
              <a:latin typeface="Calibri" charset="0"/>
            </a:endParaRPr>
          </a:p>
        </p:txBody>
      </p:sp>
      <p:pic>
        <p:nvPicPr>
          <p:cNvPr id="13315" name="Picture 4"/>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tretch>
            <a:fillRect/>
          </a:stretch>
        </p:blipFill>
        <p:spPr>
          <a:xfrm>
            <a:off x="4526580" y="2837142"/>
            <a:ext cx="4267796" cy="3029373"/>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pic>
        <p:nvPicPr>
          <p:cNvPr id="8" name="Picture 1"/>
          <p:cNvPicPr>
            <a:picLocks noChangeAspect="1" noChangeArrowheads="1"/>
          </p:cNvPicPr>
          <p:nvPr/>
        </p:nvPicPr>
        <p:blipFill>
          <a:blip r:embed="rId4"/>
          <a:srcRect t="14391" r="22800" b="6250"/>
          <a:stretch>
            <a:fillRect/>
          </a:stretch>
        </p:blipFill>
        <p:spPr bwMode="auto">
          <a:xfrm>
            <a:off x="376518" y="1175285"/>
            <a:ext cx="4756511" cy="2749443"/>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latin typeface="Calibri" charset="0"/>
              </a:rPr>
              <a:t>GitHub: Issue tracking</a:t>
            </a:r>
          </a:p>
        </p:txBody>
      </p:sp>
      <p:pic>
        <p:nvPicPr>
          <p:cNvPr id="14339" name="Picture 3"/>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891"/>
          <a:stretch>
            <a:fillRect/>
          </a:stretch>
        </p:blipFill>
        <p:spPr>
          <a:xfrm>
            <a:off x="912391" y="1261294"/>
            <a:ext cx="7346112" cy="4545464"/>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latin typeface="Calibri" charset="0"/>
              </a:rPr>
              <a:t>GitHub: history and change</a:t>
            </a:r>
          </a:p>
        </p:txBody>
      </p:sp>
      <p:pic>
        <p:nvPicPr>
          <p:cNvPr id="15363" name="Picture 2"/>
          <p:cNvPicPr>
            <a:picLocks noGrp="1" noChangeAspect="1" noChangeArrowheads="1"/>
          </p:cNvPicPr>
          <p:nvPr>
            <p:ph idx="1"/>
          </p:nvPr>
        </p:nvPicPr>
        <p:blipFill>
          <a:blip r:embed="rId3" cstate="email">
            <a:extLst>
              <a:ext uri="{28A0092B-C50C-407E-A947-70E740481C1C}">
                <a14:useLocalDpi xmlns:a14="http://schemas.microsoft.com/office/drawing/2010/main" val="0"/>
              </a:ext>
            </a:extLst>
          </a:blip>
          <a:srcRect t="12589" r="30595" b="30263"/>
          <a:stretch>
            <a:fillRect/>
          </a:stretch>
        </p:blipFill>
        <p:spPr>
          <a:xfrm>
            <a:off x="679251" y="1261294"/>
            <a:ext cx="7812391" cy="4567760"/>
          </a:xfrm>
          <a:noFill/>
          <a:ln>
            <a:solidFill>
              <a:schemeClr val="tx1"/>
            </a:solidFill>
            <a:miter lim="800000"/>
            <a:headEnd/>
            <a:tailEnd/>
          </a:ln>
          <a:extLs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4450"/>
            <a:ext cx="8229600" cy="1143000"/>
          </a:xfrm>
        </p:spPr>
        <p:txBody>
          <a:bodyPr/>
          <a:lstStyle/>
          <a:p>
            <a:r>
              <a:rPr lang="en-GB" dirty="0">
                <a:latin typeface="Calibri" charset="0"/>
              </a:rPr>
              <a:t>GitHub: wikis</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t="12288"/>
          <a:stretch>
            <a:fillRect/>
          </a:stretch>
        </p:blipFill>
        <p:spPr bwMode="auto">
          <a:xfrm>
            <a:off x="856337" y="1080352"/>
            <a:ext cx="7458218" cy="4645617"/>
          </a:xfrm>
          <a:prstGeom prst="rect">
            <a:avLst/>
          </a:prstGeom>
          <a:noFill/>
          <a:ln>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Calibri" charset="0"/>
              </a:rPr>
              <a:t>GitHub</a:t>
            </a:r>
            <a:r>
              <a:rPr lang="en-GB" sz="4000" dirty="0"/>
              <a:t> does lots of funky things, but</a:t>
            </a:r>
            <a:r>
              <a:rPr lang="mr-IN" sz="4000" dirty="0"/>
              <a:t>…</a:t>
            </a:r>
            <a:endParaRPr lang="en-US" sz="4000" dirty="0"/>
          </a:p>
        </p:txBody>
      </p:sp>
      <p:sp>
        <p:nvSpPr>
          <p:cNvPr id="3" name="Content Placeholder 2"/>
          <p:cNvSpPr>
            <a:spLocks noGrp="1"/>
          </p:cNvSpPr>
          <p:nvPr>
            <p:ph idx="1"/>
          </p:nvPr>
        </p:nvSpPr>
        <p:spPr/>
        <p:txBody>
          <a:bodyPr/>
          <a:lstStyle/>
          <a:p>
            <a:r>
              <a:rPr lang="en-US" dirty="0"/>
              <a:t>On this course we are going only using it as a remote repository.</a:t>
            </a:r>
          </a:p>
          <a:p>
            <a:r>
              <a:rPr lang="en-US" dirty="0"/>
              <a:t>We are going to concentrate on simply using </a:t>
            </a:r>
            <a:r>
              <a:rPr lang="en-US" dirty="0" err="1"/>
              <a:t>git</a:t>
            </a:r>
            <a:r>
              <a:rPr lang="en-US" dirty="0"/>
              <a:t>. </a:t>
            </a:r>
          </a:p>
          <a:p>
            <a:pPr marL="0" indent="0">
              <a:buNone/>
            </a:pPr>
            <a:r>
              <a:rPr lang="en-US" dirty="0"/>
              <a:t> </a:t>
            </a:r>
          </a:p>
        </p:txBody>
      </p:sp>
    </p:spTree>
    <p:extLst>
      <p:ext uri="{BB962C8B-B14F-4D97-AF65-F5344CB8AC3E}">
        <p14:creationId xmlns:p14="http://schemas.microsoft.com/office/powerpoint/2010/main" val="352293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a:latin typeface="Calibri" charset="0"/>
              </a:rPr>
              <a:t>Where to start?</a:t>
            </a:r>
            <a:endParaRPr lang="en-GB" dirty="0">
              <a:latin typeface="Courier New" panose="02070309020205020404" pitchFamily="49" charset="0"/>
              <a:cs typeface="Courier New" panose="02070309020205020404" pitchFamily="49" charset="0"/>
            </a:endParaRPr>
          </a:p>
        </p:txBody>
      </p:sp>
      <p:sp>
        <p:nvSpPr>
          <p:cNvPr id="6" name="TextBox 5"/>
          <p:cNvSpPr txBox="1"/>
          <p:nvPr/>
        </p:nvSpPr>
        <p:spPr>
          <a:xfrm>
            <a:off x="508000" y="1397000"/>
            <a:ext cx="8077860" cy="2677656"/>
          </a:xfrm>
          <a:prstGeom prst="rect">
            <a:avLst/>
          </a:prstGeom>
          <a:noFill/>
        </p:spPr>
        <p:txBody>
          <a:bodyPr wrap="square" rtlCol="0">
            <a:spAutoFit/>
          </a:bodyPr>
          <a:lstStyle/>
          <a:p>
            <a:r>
              <a:rPr lang="en-US" sz="2800" dirty="0">
                <a:latin typeface="+mn-lt"/>
              </a:rPr>
              <a:t>There are three start points when using git:</a:t>
            </a:r>
          </a:p>
          <a:p>
            <a:pPr marL="342900" indent="-342900">
              <a:buAutoNum type="arabicPeriod"/>
            </a:pPr>
            <a:r>
              <a:rPr lang="en-US" sz="2800" dirty="0">
                <a:latin typeface="+mn-lt"/>
              </a:rPr>
              <a:t>Clone an existing repository </a:t>
            </a:r>
            <a:r>
              <a:rPr lang="en-US" sz="2800" b="1" dirty="0">
                <a:latin typeface="+mn-lt"/>
              </a:rPr>
              <a:t>from GitHub</a:t>
            </a:r>
          </a:p>
          <a:p>
            <a:pPr marL="342900" indent="-342900">
              <a:buAutoNum type="arabicPeriod"/>
            </a:pPr>
            <a:r>
              <a:rPr lang="en-US" sz="2800" dirty="0">
                <a:latin typeface="+mn-lt"/>
              </a:rPr>
              <a:t>Create a new, empty repo and clone it </a:t>
            </a:r>
            <a:r>
              <a:rPr lang="en-US" sz="2800" b="1" dirty="0">
                <a:latin typeface="+mn-lt"/>
              </a:rPr>
              <a:t>from GitHub</a:t>
            </a:r>
          </a:p>
          <a:p>
            <a:pPr marL="342900" indent="-342900">
              <a:buAutoNum type="arabicPeriod"/>
            </a:pPr>
            <a:r>
              <a:rPr lang="en-US" sz="2800" dirty="0">
                <a:latin typeface="+mn-lt"/>
              </a:rPr>
              <a:t>Turn existing </a:t>
            </a:r>
            <a:r>
              <a:rPr lang="en-US" sz="2800" b="1" dirty="0">
                <a:latin typeface="+mn-lt"/>
              </a:rPr>
              <a:t>local directory </a:t>
            </a:r>
            <a:r>
              <a:rPr lang="en-US" sz="2800" dirty="0">
                <a:latin typeface="+mn-lt"/>
              </a:rPr>
              <a:t>into a git repo, can either contain files or be empty</a:t>
            </a:r>
          </a:p>
          <a:p>
            <a:endParaRPr lang="en-US" sz="28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988"/>
            <a:ext cx="8229600" cy="1143001"/>
          </a:xfrm>
        </p:spPr>
        <p:txBody>
          <a:bodyPr/>
          <a:lstStyle/>
          <a:p>
            <a:r>
              <a:rPr lang="en-GB" dirty="0">
                <a:latin typeface="Calibri" charset="0"/>
              </a:rPr>
              <a:t>Where to start 1: Clone Existing Repo</a:t>
            </a:r>
            <a:endParaRPr lang="en-GB" dirty="0">
              <a:latin typeface="Courier New" panose="02070309020205020404" pitchFamily="49" charset="0"/>
              <a:cs typeface="Courier New" panose="02070309020205020404" pitchFamily="49" charset="0"/>
            </a:endParaRPr>
          </a:p>
        </p:txBody>
      </p:sp>
      <p:sp>
        <p:nvSpPr>
          <p:cNvPr id="4" name="TextBox 3"/>
          <p:cNvSpPr txBox="1">
            <a:spLocks noChangeArrowheads="1"/>
          </p:cNvSpPr>
          <p:nvPr/>
        </p:nvSpPr>
        <p:spPr bwMode="auto">
          <a:xfrm>
            <a:off x="382588" y="4097338"/>
            <a:ext cx="8407400" cy="1323439"/>
          </a:xfrm>
          <a:prstGeom prst="rect">
            <a:avLst/>
          </a:prstGeom>
          <a:solidFill>
            <a:schemeClr val="tx1"/>
          </a:solidFill>
          <a:ln w="38100">
            <a:solidFill>
              <a:schemeClr val="bg1"/>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a:p>
            <a:pPr>
              <a:defRPr/>
            </a:pPr>
            <a:r>
              <a:rPr lang="en-GB" sz="2000" dirty="0">
                <a:solidFill>
                  <a:schemeClr val="lt1"/>
                </a:solidFill>
                <a:latin typeface="Courier New" panose="02070309020205020404" pitchFamily="49" charset="0"/>
                <a:ea typeface="+mn-ea"/>
                <a:cs typeface="Courier New" panose="02070309020205020404" pitchFamily="49" charset="0"/>
              </a:rPr>
              <a:t>$ git clone </a:t>
            </a:r>
            <a:br>
              <a:rPr lang="en-GB" sz="2000" dirty="0">
                <a:solidFill>
                  <a:schemeClr val="lt1"/>
                </a:solidFill>
                <a:latin typeface="Courier New" panose="02070309020205020404" pitchFamily="49" charset="0"/>
                <a:ea typeface="+mn-ea"/>
                <a:cs typeface="Courier New" panose="02070309020205020404" pitchFamily="49" charset="0"/>
              </a:rPr>
            </a:br>
            <a:r>
              <a:rPr lang="en-GB" sz="2000" dirty="0">
                <a:solidFill>
                  <a:schemeClr val="lt1"/>
                </a:solidFill>
                <a:latin typeface="Courier New" panose="02070309020205020404" pitchFamily="49" charset="0"/>
                <a:ea typeface="+mn-ea"/>
                <a:cs typeface="Courier New" panose="02070309020205020404" pitchFamily="49" charset="0"/>
              </a:rPr>
              <a:t>  https://github.com/agstephens/keep-safe</a:t>
            </a:r>
          </a:p>
          <a:p>
            <a:pPr>
              <a:defRPr/>
            </a:pPr>
            <a:endParaRPr lang="en-GB" sz="2000" dirty="0">
              <a:solidFill>
                <a:schemeClr val="lt1"/>
              </a:solidFill>
              <a:latin typeface="Courier New" panose="02070309020205020404" pitchFamily="49" charset="0"/>
              <a:ea typeface="+mn-ea"/>
              <a:cs typeface="Courier New" panose="02070309020205020404" pitchFamily="49" charset="0"/>
            </a:endParaRPr>
          </a:p>
        </p:txBody>
      </p:sp>
      <p:sp>
        <p:nvSpPr>
          <p:cNvPr id="6" name="TextBox 5"/>
          <p:cNvSpPr txBox="1"/>
          <p:nvPr/>
        </p:nvSpPr>
        <p:spPr>
          <a:xfrm>
            <a:off x="508000" y="1397000"/>
            <a:ext cx="2197100" cy="1815882"/>
          </a:xfrm>
          <a:prstGeom prst="rect">
            <a:avLst/>
          </a:prstGeom>
          <a:noFill/>
        </p:spPr>
        <p:txBody>
          <a:bodyPr wrap="square" rtlCol="0">
            <a:spAutoFit/>
          </a:bodyPr>
          <a:lstStyle/>
          <a:p>
            <a:r>
              <a:rPr lang="en-US" sz="2800" dirty="0">
                <a:latin typeface="+mn-lt"/>
              </a:rPr>
              <a:t>This makes a copy of a repository locally. </a:t>
            </a:r>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l="55545" t="50000" r="7375" b="22105"/>
          <a:stretch>
            <a:fillRect/>
          </a:stretch>
        </p:blipFill>
        <p:spPr bwMode="auto">
          <a:xfrm>
            <a:off x="2922588" y="1417638"/>
            <a:ext cx="5651500" cy="261461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8" name="Down Arrow 7"/>
          <p:cNvSpPr>
            <a:spLocks noChangeArrowheads="1"/>
          </p:cNvSpPr>
          <p:nvPr/>
        </p:nvSpPr>
        <p:spPr bwMode="auto">
          <a:xfrm rot="5400000">
            <a:off x="8027988" y="2174875"/>
            <a:ext cx="582612" cy="1462088"/>
          </a:xfrm>
          <a:prstGeom prst="downArrow">
            <a:avLst>
              <a:gd name="adj1" fmla="val 50000"/>
              <a:gd name="adj2" fmla="val 50075"/>
            </a:avLst>
          </a:prstGeom>
          <a:solidFill>
            <a:srgbClr val="0070C0"/>
          </a:solidFill>
          <a:ln w="9525">
            <a:solidFill>
              <a:schemeClr val="accent1">
                <a:lumMod val="75000"/>
              </a:schemeClr>
            </a:solidFill>
            <a:miter lim="800000"/>
            <a:headEnd/>
            <a:tailEnd/>
          </a:ln>
          <a:effectLst>
            <a:outerShdw blurRad="40000" dist="23000" dir="5400000" rotWithShape="0">
              <a:srgbClr val="000000">
                <a:alpha val="34999"/>
              </a:srgbClr>
            </a:outerShdw>
          </a:effectLst>
        </p:spPr>
        <p:txBody>
          <a:bodyPr anchor="ctr"/>
          <a:lstStyle/>
          <a:p>
            <a:pPr algn="ctr">
              <a:defRPr/>
            </a:pPr>
            <a:endParaRPr lang="en-GB">
              <a:solidFill>
                <a:schemeClr val="lt1"/>
              </a:solidFill>
              <a:latin typeface="+mn-lt"/>
              <a:ea typeface="+mn-ea"/>
              <a:cs typeface="+mn-cs"/>
            </a:endParaRPr>
          </a:p>
        </p:txBody>
      </p:sp>
    </p:spTree>
    <p:extLst>
      <p:ext uri="{BB962C8B-B14F-4D97-AF65-F5344CB8AC3E}">
        <p14:creationId xmlns:p14="http://schemas.microsoft.com/office/powerpoint/2010/main" val="339112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06375" y="1268413"/>
            <a:ext cx="8686800" cy="5257800"/>
          </a:xfrm>
        </p:spPr>
        <p:txBody>
          <a:bodyPr/>
          <a:lstStyle/>
          <a:p>
            <a:r>
              <a:rPr lang="en-GB" dirty="0">
                <a:latin typeface="Calibri" charset="0"/>
              </a:rPr>
              <a:t>What is version control?</a:t>
            </a:r>
          </a:p>
          <a:p>
            <a:r>
              <a:rPr lang="en-GB" dirty="0">
                <a:latin typeface="Calibri" charset="0"/>
              </a:rPr>
              <a:t>What are Git &amp; GitHub?</a:t>
            </a:r>
          </a:p>
          <a:p>
            <a:r>
              <a:rPr lang="en-GB" dirty="0">
                <a:latin typeface="Calibri" charset="0"/>
              </a:rPr>
              <a:t>Nice features of GitHub</a:t>
            </a:r>
          </a:p>
          <a:p>
            <a:r>
              <a:rPr lang="en-GB" dirty="0">
                <a:latin typeface="Calibri" charset="0"/>
              </a:rPr>
              <a:t>Basic </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Contents</a:t>
            </a:r>
          </a:p>
        </p:txBody>
      </p:sp>
    </p:spTree>
    <p:extLst>
      <p:ext uri="{BB962C8B-B14F-4D97-AF65-F5344CB8AC3E}">
        <p14:creationId xmlns:p14="http://schemas.microsoft.com/office/powerpoint/2010/main" val="331325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latin typeface="Calibri" charset="0"/>
              </a:rPr>
              <a:t>Where to start 2: Create a repository on GitHub</a:t>
            </a:r>
          </a:p>
        </p:txBody>
      </p:sp>
      <p:pic>
        <p:nvPicPr>
          <p:cNvPr id="3" name="Content Placeholder 2">
            <a:extLst>
              <a:ext uri="{FF2B5EF4-FFF2-40B4-BE49-F238E27FC236}">
                <a16:creationId xmlns:a16="http://schemas.microsoft.com/office/drawing/2014/main" id="{6BFB6055-E948-FA4E-8AE3-98FBD21451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115" y="1832876"/>
            <a:ext cx="8248650" cy="502630"/>
          </a:xfrm>
        </p:spPr>
      </p:pic>
      <p:pic>
        <p:nvPicPr>
          <p:cNvPr id="7" name="Picture 6" descr="Graphical user interface, application&#10;&#10;Description automatically generated">
            <a:extLst>
              <a:ext uri="{FF2B5EF4-FFF2-40B4-BE49-F238E27FC236}">
                <a16:creationId xmlns:a16="http://schemas.microsoft.com/office/drawing/2014/main" id="{F3913679-D733-9649-B74F-A7D21F6D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115" y="2790042"/>
            <a:ext cx="2133600" cy="2489200"/>
          </a:xfrm>
          <a:prstGeom prst="rect">
            <a:avLst/>
          </a:prstGeom>
        </p:spPr>
      </p:pic>
      <p:sp>
        <p:nvSpPr>
          <p:cNvPr id="8" name="Right Arrow 7">
            <a:extLst>
              <a:ext uri="{FF2B5EF4-FFF2-40B4-BE49-F238E27FC236}">
                <a16:creationId xmlns:a16="http://schemas.microsoft.com/office/drawing/2014/main" id="{4B92B5A2-2DCB-294D-908C-12F1147ECB69}"/>
              </a:ext>
            </a:extLst>
          </p:cNvPr>
          <p:cNvSpPr/>
          <p:nvPr/>
        </p:nvSpPr>
        <p:spPr>
          <a:xfrm rot="10800000">
            <a:off x="2755075" y="3194463"/>
            <a:ext cx="2030680" cy="700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A48D5A15-B7F7-264B-BD88-C2D9309A0BC3}"/>
              </a:ext>
            </a:extLst>
          </p:cNvPr>
          <p:cNvSpPr/>
          <p:nvPr/>
        </p:nvSpPr>
        <p:spPr>
          <a:xfrm rot="16200000">
            <a:off x="7066961" y="2844141"/>
            <a:ext cx="2030680" cy="700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22448D1-5C8E-DD40-BEFC-0C07378998A4}"/>
              </a:ext>
            </a:extLst>
          </p:cNvPr>
          <p:cNvSpPr txBox="1"/>
          <p:nvPr/>
        </p:nvSpPr>
        <p:spPr>
          <a:xfrm>
            <a:off x="7066791" y="4371384"/>
            <a:ext cx="2024913" cy="369332"/>
          </a:xfrm>
          <a:prstGeom prst="rect">
            <a:avLst/>
          </a:prstGeom>
          <a:noFill/>
        </p:spPr>
        <p:txBody>
          <a:bodyPr wrap="none" rtlCol="0">
            <a:spAutoFit/>
          </a:bodyPr>
          <a:lstStyle/>
          <a:p>
            <a:r>
              <a:rPr lang="en-GB" dirty="0"/>
              <a:t>Click + in top right</a:t>
            </a:r>
          </a:p>
        </p:txBody>
      </p:sp>
      <p:sp>
        <p:nvSpPr>
          <p:cNvPr id="15" name="TextBox 14">
            <a:extLst>
              <a:ext uri="{FF2B5EF4-FFF2-40B4-BE49-F238E27FC236}">
                <a16:creationId xmlns:a16="http://schemas.microsoft.com/office/drawing/2014/main" id="{E8581FAF-3544-964C-8352-B29A9840498B}"/>
              </a:ext>
            </a:extLst>
          </p:cNvPr>
          <p:cNvSpPr txBox="1"/>
          <p:nvPr/>
        </p:nvSpPr>
        <p:spPr>
          <a:xfrm>
            <a:off x="4785754" y="3332103"/>
            <a:ext cx="2287806" cy="369332"/>
          </a:xfrm>
          <a:prstGeom prst="rect">
            <a:avLst/>
          </a:prstGeom>
          <a:noFill/>
        </p:spPr>
        <p:txBody>
          <a:bodyPr wrap="none" rtlCol="0">
            <a:spAutoFit/>
          </a:bodyPr>
          <a:lstStyle/>
          <a:p>
            <a:r>
              <a:rPr lang="en-GB" dirty="0"/>
              <a:t>Click New repository</a:t>
            </a:r>
          </a:p>
        </p:txBody>
      </p:sp>
      <p:sp>
        <p:nvSpPr>
          <p:cNvPr id="16" name="TextBox 15">
            <a:extLst>
              <a:ext uri="{FF2B5EF4-FFF2-40B4-BE49-F238E27FC236}">
                <a16:creationId xmlns:a16="http://schemas.microsoft.com/office/drawing/2014/main" id="{CA2D59EA-3921-3444-B509-12959CF19FAC}"/>
              </a:ext>
            </a:extLst>
          </p:cNvPr>
          <p:cNvSpPr txBox="1"/>
          <p:nvPr/>
        </p:nvSpPr>
        <p:spPr>
          <a:xfrm>
            <a:off x="892413" y="5595331"/>
            <a:ext cx="7786683" cy="461665"/>
          </a:xfrm>
          <a:prstGeom prst="rect">
            <a:avLst/>
          </a:prstGeom>
          <a:noFill/>
        </p:spPr>
        <p:txBody>
          <a:bodyPr wrap="none" rtlCol="0">
            <a:spAutoFit/>
          </a:bodyPr>
          <a:lstStyle/>
          <a:p>
            <a:r>
              <a:rPr lang="en-GB" sz="2400" dirty="0"/>
              <a:t>You can then clone in the same way as Where to start 1</a:t>
            </a:r>
          </a:p>
        </p:txBody>
      </p:sp>
    </p:spTree>
    <p:extLst>
      <p:ext uri="{BB962C8B-B14F-4D97-AF65-F5344CB8AC3E}">
        <p14:creationId xmlns:p14="http://schemas.microsoft.com/office/powerpoint/2010/main" val="184388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to start 3: start a new repository from existing files</a:t>
            </a:r>
          </a:p>
        </p:txBody>
      </p:sp>
      <p:sp>
        <p:nvSpPr>
          <p:cNvPr id="3" name="Content Placeholder 2"/>
          <p:cNvSpPr>
            <a:spLocks noGrp="1"/>
          </p:cNvSpPr>
          <p:nvPr>
            <p:ph idx="1"/>
          </p:nvPr>
        </p:nvSpPr>
        <p:spPr>
          <a:xfrm>
            <a:off x="457200" y="1600200"/>
            <a:ext cx="8229600" cy="4394199"/>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ls</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x	y	z</a:t>
            </a:r>
          </a:p>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init</a:t>
            </a:r>
            <a:endParaRPr lang="en-US" sz="1800" b="1" dirty="0">
              <a:solidFill>
                <a:srgbClr val="FFFF00"/>
              </a:solidFill>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Initialized empty </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repository in /Users/sjp23/play/</a:t>
            </a:r>
            <a:r>
              <a:rPr lang="en-US" sz="1800" dirty="0" err="1">
                <a:latin typeface="Courier New" panose="02070309020205020404" pitchFamily="49" charset="0"/>
                <a:cs typeface="Courier New" panose="02070309020205020404" pitchFamily="49" charset="0"/>
              </a:rPr>
              <a:t>york_workshop_shell</a:t>
            </a:r>
            <a:r>
              <a:rPr lang="en-US" sz="1800" dirty="0">
                <a:latin typeface="Courier New" panose="02070309020205020404" pitchFamily="49" charset="0"/>
                <a:cs typeface="Courier New" panose="02070309020205020404" pitchFamily="49" charset="0"/>
              </a:rPr>
              <a:t>/test-</a:t>
            </a:r>
            <a:r>
              <a:rPr lang="en-US" sz="1800" dirty="0" err="1">
                <a:latin typeface="Courier New" panose="02070309020205020404" pitchFamily="49" charset="0"/>
                <a:cs typeface="Courier New" panose="02070309020205020404" pitchFamily="49" charset="0"/>
              </a:rPr>
              <a:t>pakage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add .</a:t>
            </a:r>
          </a:p>
          <a:p>
            <a:pPr marL="0" indent="0">
              <a:buNone/>
            </a:pPr>
            <a:r>
              <a:rPr lang="en-US" sz="1800" dirty="0">
                <a:latin typeface="Courier New" panose="02070309020205020404" pitchFamily="49" charset="0"/>
                <a:cs typeface="Courier New" panose="02070309020205020404" pitchFamily="49" charset="0"/>
              </a:rPr>
              <a:t>$ </a:t>
            </a:r>
            <a:r>
              <a:rPr lang="en-US" sz="1800" b="1" dirty="0" err="1">
                <a:solidFill>
                  <a:srgbClr val="FFFF00"/>
                </a:solidFill>
                <a:latin typeface="Courier New" panose="02070309020205020404" pitchFamily="49" charset="0"/>
                <a:cs typeface="Courier New" panose="02070309020205020404" pitchFamily="49" charset="0"/>
              </a:rPr>
              <a:t>git</a:t>
            </a:r>
            <a:r>
              <a:rPr lang="en-US" sz="1800" b="1" dirty="0">
                <a:solidFill>
                  <a:srgbClr val="FFFF00"/>
                </a:solidFill>
                <a:latin typeface="Courier New" panose="02070309020205020404" pitchFamily="49" charset="0"/>
                <a:cs typeface="Courier New" panose="02070309020205020404" pitchFamily="49" charset="0"/>
              </a:rPr>
              <a:t> commit </a:t>
            </a:r>
            <a:r>
              <a:rPr lang="mr-IN" sz="1800" b="1" dirty="0">
                <a:solidFill>
                  <a:srgbClr val="FFFF00"/>
                </a:solidFill>
                <a:latin typeface="Courier New" panose="02070309020205020404" pitchFamily="49" charset="0"/>
                <a:cs typeface="Courier"/>
              </a:rPr>
              <a:t>–</a:t>
            </a:r>
            <a:r>
              <a:rPr lang="en-US" sz="1800" b="1" dirty="0" err="1">
                <a:solidFill>
                  <a:srgbClr val="FFFF00"/>
                </a:solidFill>
                <a:latin typeface="Courier New" panose="02070309020205020404" pitchFamily="49" charset="0"/>
                <a:cs typeface="Courier New" panose="02070309020205020404" pitchFamily="49" charset="0"/>
              </a:rPr>
              <a:t>m'Initial</a:t>
            </a:r>
            <a:r>
              <a:rPr lang="en-US" sz="1800" b="1" dirty="0">
                <a:solidFill>
                  <a:srgbClr val="FFFF00"/>
                </a:solidFill>
                <a:latin typeface="Courier New" panose="02070309020205020404" pitchFamily="49" charset="0"/>
                <a:cs typeface="Courier New" panose="02070309020205020404" pitchFamily="49" charset="0"/>
              </a:rPr>
              <a:t> commit from existing files'</a:t>
            </a:r>
          </a:p>
          <a:p>
            <a:pPr marL="0" indent="0">
              <a:buNone/>
            </a:pPr>
            <a:r>
              <a:rPr lang="en-US" sz="1800" dirty="0">
                <a:latin typeface="Courier New" panose="02070309020205020404" pitchFamily="49" charset="0"/>
                <a:cs typeface="Courier New" panose="02070309020205020404" pitchFamily="49" charset="0"/>
              </a:rPr>
              <a:t>[master (root-commit) 71ecfcf] Initial commit from existing files</a:t>
            </a:r>
          </a:p>
          <a:p>
            <a:pPr marL="0" indent="0">
              <a:buNone/>
            </a:pPr>
            <a:r>
              <a:rPr lang="en-US" sz="1800" dirty="0">
                <a:latin typeface="Courier New" panose="02070309020205020404" pitchFamily="49" charset="0"/>
                <a:cs typeface="Courier New" panose="02070309020205020404" pitchFamily="49" charset="0"/>
              </a:rPr>
              <a:t> 3 files changed, 0 insertions(+), 0 deletions(-)</a:t>
            </a:r>
          </a:p>
          <a:p>
            <a:pPr marL="0" indent="0">
              <a:buNone/>
            </a:pPr>
            <a:r>
              <a:rPr lang="en-US" sz="1800" dirty="0">
                <a:latin typeface="Courier New" panose="02070309020205020404" pitchFamily="49" charset="0"/>
                <a:cs typeface="Courier New" panose="02070309020205020404" pitchFamily="49" charset="0"/>
              </a:rPr>
              <a:t> create mode 100644 x</a:t>
            </a:r>
          </a:p>
          <a:p>
            <a:pPr marL="0" indent="0">
              <a:buNone/>
            </a:pPr>
            <a:r>
              <a:rPr lang="en-US" sz="1800" dirty="0">
                <a:latin typeface="Courier New" panose="02070309020205020404" pitchFamily="49" charset="0"/>
                <a:cs typeface="Courier New" panose="02070309020205020404" pitchFamily="49" charset="0"/>
              </a:rPr>
              <a:t> create mode 100644 y</a:t>
            </a:r>
          </a:p>
          <a:p>
            <a:pPr marL="0" indent="0">
              <a:buNone/>
            </a:pPr>
            <a:r>
              <a:rPr lang="en-US" sz="1800" dirty="0">
                <a:latin typeface="Courier New" panose="02070309020205020404" pitchFamily="49" charset="0"/>
                <a:cs typeface="Courier New" panose="02070309020205020404" pitchFamily="49" charset="0"/>
              </a:rPr>
              <a:t> create mode 100644 z</a:t>
            </a:r>
          </a:p>
        </p:txBody>
      </p:sp>
    </p:spTree>
    <p:extLst>
      <p:ext uri="{BB962C8B-B14F-4D97-AF65-F5344CB8AC3E}">
        <p14:creationId xmlns:p14="http://schemas.microsoft.com/office/powerpoint/2010/main" val="2143225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a:spLocks noChangeArrowheads="1"/>
          </p:cNvSpPr>
          <p:nvPr/>
        </p:nvSpPr>
        <p:spPr bwMode="auto">
          <a:xfrm>
            <a:off x="1104900" y="5027562"/>
            <a:ext cx="3816350"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6" name="Rounded Rectangle 5"/>
          <p:cNvSpPr>
            <a:spLocks noChangeArrowheads="1"/>
          </p:cNvSpPr>
          <p:nvPr/>
        </p:nvSpPr>
        <p:spPr bwMode="auto">
          <a:xfrm>
            <a:off x="1104900" y="2346826"/>
            <a:ext cx="6592888"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7" name="Rounded Rectangle 6"/>
          <p:cNvSpPr>
            <a:spLocks noChangeArrowheads="1"/>
          </p:cNvSpPr>
          <p:nvPr/>
        </p:nvSpPr>
        <p:spPr bwMode="auto">
          <a:xfrm>
            <a:off x="1104900" y="323393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8" name="Rounded Rectangle 7"/>
          <p:cNvSpPr>
            <a:spLocks noChangeArrowheads="1"/>
          </p:cNvSpPr>
          <p:nvPr/>
        </p:nvSpPr>
        <p:spPr bwMode="auto">
          <a:xfrm>
            <a:off x="1104900" y="4095258"/>
            <a:ext cx="6592888" cy="503238"/>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5" name="Rounded Rectangle 4"/>
          <p:cNvSpPr>
            <a:spLocks noChangeArrowheads="1"/>
          </p:cNvSpPr>
          <p:nvPr/>
        </p:nvSpPr>
        <p:spPr bwMode="auto">
          <a:xfrm>
            <a:off x="1104900" y="1434318"/>
            <a:ext cx="3816350" cy="504825"/>
          </a:xfrm>
          <a:prstGeom prst="roundRect">
            <a:avLst>
              <a:gd name="adj" fmla="val 16667"/>
            </a:avLst>
          </a:prstGeom>
          <a:solidFill>
            <a:schemeClr val="tx1"/>
          </a:solidFill>
          <a:ln w="38100">
            <a:solidFill>
              <a:schemeClr val="bg1"/>
            </a:solidFill>
            <a:round/>
            <a:headEnd/>
            <a:tailEnd/>
          </a:ln>
          <a:effectLst>
            <a:outerShdw blurRad="40000" dist="20000" dir="5400000" rotWithShape="0">
              <a:srgbClr val="000000">
                <a:alpha val="37999"/>
              </a:srgbClr>
            </a:outerShdw>
          </a:effectLst>
        </p:spPr>
        <p:txBody>
          <a:bodyPr anchor="ctr"/>
          <a:lstStyle/>
          <a:p>
            <a:pPr algn="ctr">
              <a:defRPr/>
            </a:pPr>
            <a:endParaRPr lang="en-GB">
              <a:solidFill>
                <a:schemeClr val="lt1"/>
              </a:solidFill>
              <a:latin typeface="+mn-lt"/>
              <a:ea typeface="+mn-ea"/>
              <a:cs typeface="+mn-cs"/>
            </a:endParaRPr>
          </a:p>
        </p:txBody>
      </p:sp>
      <p:sp>
        <p:nvSpPr>
          <p:cNvPr id="25607" name="Title 1"/>
          <p:cNvSpPr>
            <a:spLocks noGrp="1"/>
          </p:cNvSpPr>
          <p:nvPr>
            <p:ph type="title"/>
          </p:nvPr>
        </p:nvSpPr>
        <p:spPr>
          <a:xfrm>
            <a:off x="520700" y="0"/>
            <a:ext cx="8229600" cy="1143000"/>
          </a:xfrm>
        </p:spPr>
        <p:txBody>
          <a:bodyPr/>
          <a:lstStyle/>
          <a:p>
            <a:r>
              <a:rPr lang="en-GB" dirty="0">
                <a:latin typeface="Calibri" charset="0"/>
              </a:rPr>
              <a:t>The basic workflow: Adding a file</a:t>
            </a:r>
          </a:p>
        </p:txBody>
      </p:sp>
      <p:sp>
        <p:nvSpPr>
          <p:cNvPr id="25608" name="Content Placeholder 2"/>
          <p:cNvSpPr>
            <a:spLocks noGrp="1"/>
          </p:cNvSpPr>
          <p:nvPr>
            <p:ph idx="1"/>
          </p:nvPr>
        </p:nvSpPr>
        <p:spPr>
          <a:xfrm>
            <a:off x="457200" y="1089025"/>
            <a:ext cx="8229600" cy="5391150"/>
          </a:xfrm>
        </p:spPr>
        <p:txBody>
          <a:bodyPr>
            <a:normAutofit lnSpcReduction="10000"/>
          </a:bodyPr>
          <a:lstStyle/>
          <a:p>
            <a:pPr marL="0" indent="0">
              <a:buFont typeface="Arial" charset="0"/>
              <a:buNone/>
            </a:pPr>
            <a:r>
              <a:rPr lang="en-GB" dirty="0">
                <a:latin typeface="Calibri" charset="0"/>
              </a:rPr>
              <a:t>1. Enter the repository directory:</a:t>
            </a:r>
          </a:p>
          <a:p>
            <a:pPr marL="0" indent="0">
              <a:buFont typeface="Arial" charset="0"/>
              <a:buNone/>
            </a:pPr>
            <a:r>
              <a:rPr lang="en-GB" sz="2400" dirty="0">
                <a:solidFill>
                  <a:schemeClr val="bg1"/>
                </a:solidFill>
                <a:latin typeface="Courier New" charset="0"/>
                <a:cs typeface="Courier New" charset="0"/>
              </a:rPr>
              <a:t>	$ cd </a:t>
            </a:r>
            <a:r>
              <a:rPr lang="en-GB" sz="2400" dirty="0" err="1">
                <a:solidFill>
                  <a:schemeClr val="bg1"/>
                </a:solidFill>
                <a:latin typeface="Courier New" charset="0"/>
                <a:cs typeface="Courier New" charset="0"/>
              </a:rPr>
              <a:t>ncas-isc</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2. Create a new file:</a:t>
            </a:r>
          </a:p>
          <a:p>
            <a:pPr marL="0" indent="0">
              <a:buFont typeface="Arial" charset="0"/>
              <a:buNone/>
            </a:pPr>
            <a:r>
              <a:rPr lang="en-GB" sz="2400" dirty="0">
                <a:solidFill>
                  <a:schemeClr val="bg1"/>
                </a:solidFill>
                <a:latin typeface="Courier New" charset="0"/>
                <a:cs typeface="Courier New" charset="0"/>
              </a:rPr>
              <a:t>	$ echo "hello world" &gt; hello.txt</a:t>
            </a:r>
          </a:p>
          <a:p>
            <a:pPr marL="0" indent="0">
              <a:buFont typeface="Arial" charset="0"/>
              <a:buNone/>
            </a:pPr>
            <a:r>
              <a:rPr lang="en-GB" dirty="0">
                <a:latin typeface="Calibri" charset="0"/>
              </a:rPr>
              <a:t>3. Tell Git about the file:</a:t>
            </a:r>
          </a:p>
          <a:p>
            <a:pPr marL="0" indent="0">
              <a:buFont typeface="Arial" charset="0"/>
              <a:buNone/>
            </a:pPr>
            <a:r>
              <a:rPr lang="en-GB" sz="2400" dirty="0">
                <a:solidFill>
                  <a:schemeClr val="bg1"/>
                </a:solidFill>
                <a:latin typeface="Courier New" charset="0"/>
                <a:cs typeface="Courier New" charset="0"/>
              </a:rPr>
              <a:t>	$ git add </a:t>
            </a:r>
            <a:r>
              <a:rPr lang="en-GB" sz="2400" dirty="0" err="1">
                <a:solidFill>
                  <a:schemeClr val="bg1"/>
                </a:solidFill>
                <a:latin typeface="Courier New" charset="0"/>
                <a:cs typeface="Courier New" charset="0"/>
              </a:rPr>
              <a:t>hello.txt</a:t>
            </a:r>
            <a:endParaRPr lang="en-GB" sz="2400" dirty="0">
              <a:solidFill>
                <a:schemeClr val="bg1"/>
              </a:solidFill>
              <a:latin typeface="Courier New" charset="0"/>
              <a:cs typeface="Courier New" charset="0"/>
            </a:endParaRPr>
          </a:p>
          <a:p>
            <a:pPr marL="0" indent="0">
              <a:buFont typeface="Arial" charset="0"/>
              <a:buNone/>
            </a:pPr>
            <a:r>
              <a:rPr lang="en-GB" dirty="0">
                <a:latin typeface="Calibri" charset="0"/>
              </a:rPr>
              <a:t>4. Commit the file to the </a:t>
            </a:r>
            <a:r>
              <a:rPr lang="en-GB" b="1" dirty="0">
                <a:solidFill>
                  <a:srgbClr val="FF0000"/>
                </a:solidFill>
                <a:latin typeface="Calibri" charset="0"/>
              </a:rPr>
              <a:t>local</a:t>
            </a:r>
            <a:r>
              <a:rPr lang="en-GB" dirty="0">
                <a:solidFill>
                  <a:srgbClr val="FF0000"/>
                </a:solidFill>
                <a:latin typeface="Calibri" charset="0"/>
              </a:rPr>
              <a:t> </a:t>
            </a:r>
            <a:r>
              <a:rPr lang="en-GB" dirty="0">
                <a:latin typeface="Calibri" charset="0"/>
              </a:rPr>
              <a:t>Git repository:</a:t>
            </a:r>
          </a:p>
          <a:p>
            <a:pPr marL="0" indent="0">
              <a:buFont typeface="Arial" charset="0"/>
              <a:buNone/>
            </a:pPr>
            <a:r>
              <a:rPr lang="en-GB" sz="2400" dirty="0">
                <a:solidFill>
                  <a:schemeClr val="bg1"/>
                </a:solidFill>
                <a:latin typeface="Courier New" charset="0"/>
                <a:cs typeface="Courier New" charset="0"/>
              </a:rPr>
              <a:t>	$ git commit -m "added hello"</a:t>
            </a:r>
          </a:p>
          <a:p>
            <a:pPr marL="0" indent="0">
              <a:buFont typeface="Arial" charset="0"/>
              <a:buNone/>
            </a:pPr>
            <a:r>
              <a:rPr lang="en-GB" dirty="0">
                <a:latin typeface="Calibri" charset="0"/>
              </a:rPr>
              <a:t>5. Push any updates to the </a:t>
            </a:r>
            <a:r>
              <a:rPr lang="en-GB" b="1" dirty="0">
                <a:solidFill>
                  <a:srgbClr val="FF0000"/>
                </a:solidFill>
                <a:latin typeface="Calibri" charset="0"/>
              </a:rPr>
              <a:t>remote</a:t>
            </a:r>
            <a:r>
              <a:rPr lang="en-GB" dirty="0">
                <a:solidFill>
                  <a:srgbClr val="FF0000"/>
                </a:solidFill>
                <a:latin typeface="Calibri" charset="0"/>
              </a:rPr>
              <a:t> </a:t>
            </a:r>
            <a:r>
              <a:rPr lang="en-GB" dirty="0" err="1">
                <a:latin typeface="Calibri" charset="0"/>
              </a:rPr>
              <a:t>GitHub</a:t>
            </a:r>
            <a:r>
              <a:rPr lang="en-GB" dirty="0">
                <a:latin typeface="Calibri" charset="0"/>
              </a:rPr>
              <a:t> repo:</a:t>
            </a:r>
          </a:p>
          <a:p>
            <a:pPr marL="400050" lvl="1" indent="0">
              <a:buFont typeface="Arial" charset="0"/>
              <a:buNone/>
            </a:pPr>
            <a:r>
              <a:rPr lang="en-GB" sz="2000" dirty="0">
                <a:solidFill>
                  <a:schemeClr val="bg1"/>
                </a:solidFill>
                <a:latin typeface="Courier New" charset="0"/>
                <a:cs typeface="Courier New" charset="0"/>
              </a:rPr>
              <a:t>$  </a:t>
            </a:r>
            <a:r>
              <a:rPr lang="en-GB" sz="2400" dirty="0">
                <a:solidFill>
                  <a:schemeClr val="bg1"/>
                </a:solidFill>
                <a:latin typeface="Courier New" charset="0"/>
                <a:cs typeface="Courier New" charset="0"/>
              </a:rPr>
              <a:t>$ git push</a:t>
            </a:r>
            <a:endParaRPr lang="en-GB" sz="2000" dirty="0">
              <a:solidFill>
                <a:schemeClr val="bg1"/>
              </a:solidFill>
              <a:latin typeface="Courier New" charset="0"/>
              <a:cs typeface="Courier New" charset="0"/>
            </a:endParaRPr>
          </a:p>
          <a:p>
            <a:pPr marL="0" indent="0">
              <a:buFont typeface="Arial" charset="0"/>
              <a:buNone/>
            </a:pPr>
            <a:br>
              <a:rPr lang="en-GB" dirty="0">
                <a:latin typeface="Calibri" charset="0"/>
              </a:rPr>
            </a:br>
            <a:endParaRPr lang="en-GB" dirty="0">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8">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0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6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42863"/>
            <a:ext cx="8229600" cy="1143000"/>
          </a:xfrm>
        </p:spPr>
        <p:txBody>
          <a:bodyPr/>
          <a:lstStyle/>
          <a:p>
            <a:r>
              <a:rPr lang="en-GB" dirty="0">
                <a:latin typeface="Calibri" charset="0"/>
              </a:rPr>
              <a:t>So, what just happened?</a:t>
            </a:r>
          </a:p>
        </p:txBody>
      </p:sp>
      <p:sp>
        <p:nvSpPr>
          <p:cNvPr id="26627" name="Content Placeholder 2"/>
          <p:cNvSpPr>
            <a:spLocks noGrp="1"/>
          </p:cNvSpPr>
          <p:nvPr>
            <p:ph idx="1"/>
          </p:nvPr>
        </p:nvSpPr>
        <p:spPr>
          <a:xfrm>
            <a:off x="225425" y="1081088"/>
            <a:ext cx="6092825" cy="1621911"/>
          </a:xfrm>
        </p:spPr>
        <p:txBody>
          <a:bodyPr/>
          <a:lstStyle/>
          <a:p>
            <a:r>
              <a:rPr lang="en-GB" dirty="0">
                <a:latin typeface="Calibri" charset="0"/>
              </a:rPr>
              <a:t>We </a:t>
            </a:r>
            <a:r>
              <a:rPr lang="en-GB" i="1" dirty="0">
                <a:latin typeface="Calibri" charset="0"/>
              </a:rPr>
              <a:t>cloned</a:t>
            </a:r>
            <a:r>
              <a:rPr lang="en-GB" dirty="0">
                <a:latin typeface="Calibri" charset="0"/>
              </a:rPr>
              <a:t> the remote repository to our file system. </a:t>
            </a:r>
          </a:p>
          <a:p>
            <a:pPr lvl="1"/>
            <a:r>
              <a:rPr lang="en-GB" dirty="0">
                <a:latin typeface="Calibri" charset="0"/>
              </a:rPr>
              <a:t>Now there are two identical copies of one repo.</a:t>
            </a:r>
          </a:p>
        </p:txBody>
      </p:sp>
      <p:sp>
        <p:nvSpPr>
          <p:cNvPr id="5" name="TextBox 4"/>
          <p:cNvSpPr txBox="1">
            <a:spLocks noChangeArrowheads="1"/>
          </p:cNvSpPr>
          <p:nvPr/>
        </p:nvSpPr>
        <p:spPr bwMode="auto">
          <a:xfrm>
            <a:off x="6502490" y="818637"/>
            <a:ext cx="1216025" cy="5145087"/>
          </a:xfrm>
          <a:prstGeom prst="rect">
            <a:avLst/>
          </a:prstGeom>
          <a:gradFill rotWithShape="1">
            <a:gsLst>
              <a:gs pos="0">
                <a:srgbClr val="DAFDA7"/>
              </a:gs>
              <a:gs pos="35001">
                <a:srgbClr val="E4FDC2"/>
              </a:gs>
              <a:gs pos="100000">
                <a:srgbClr val="F5FFE6"/>
              </a:gs>
            </a:gsLst>
            <a:lin ang="16200000" scaled="1"/>
          </a:gradFill>
          <a:ln w="9525">
            <a:solidFill>
              <a:srgbClr val="98B954"/>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6" name="TextBox 5"/>
          <p:cNvSpPr txBox="1">
            <a:spLocks noChangeArrowheads="1"/>
          </p:cNvSpPr>
          <p:nvPr/>
        </p:nvSpPr>
        <p:spPr bwMode="auto">
          <a:xfrm>
            <a:off x="7718515" y="818637"/>
            <a:ext cx="1214437" cy="5145087"/>
          </a:xfrm>
          <a:prstGeom prst="rect">
            <a:avLst/>
          </a:prstGeom>
          <a:gradFill rotWithShape="1">
            <a:gsLst>
              <a:gs pos="0">
                <a:srgbClr val="A3C4FF"/>
              </a:gs>
              <a:gs pos="35001">
                <a:srgbClr val="BFD5FF"/>
              </a:gs>
              <a:gs pos="100000">
                <a:srgbClr val="E5EEFF"/>
              </a:gs>
            </a:gsLst>
            <a:lin ang="16200000" scaled="1"/>
          </a:gradFill>
          <a:ln w="9525">
            <a:solidFill>
              <a:srgbClr val="4A7EBB"/>
            </a:solidFill>
            <a:miter lim="800000"/>
            <a:headEnd/>
            <a:tailEnd/>
          </a:ln>
          <a:effectLst>
            <a:outerShdw blurRad="40000" dist="20000" dir="5400000" rotWithShape="0">
              <a:srgbClr val="000000">
                <a:alpha val="37999"/>
              </a:srgbClr>
            </a:outerShdw>
          </a:effectLst>
        </p:spPr>
        <p:txBody>
          <a:bodyPr>
            <a:spAutoFit/>
          </a:bodyPr>
          <a:lstStyle/>
          <a:p>
            <a:pPr>
              <a:defRPr/>
            </a:pPr>
            <a:endParaRPr lang="en-GB" dirty="0">
              <a:solidFill>
                <a:schemeClr val="dk1"/>
              </a:solidFill>
              <a:latin typeface="+mn-lt"/>
              <a:ea typeface="+mn-ea"/>
              <a:cs typeface="+mn-cs"/>
            </a:endParaRPr>
          </a:p>
        </p:txBody>
      </p:sp>
      <p:sp>
        <p:nvSpPr>
          <p:cNvPr id="26630" name="TextBox 6"/>
          <p:cNvSpPr txBox="1">
            <a:spLocks noChangeArrowheads="1"/>
          </p:cNvSpPr>
          <p:nvPr/>
        </p:nvSpPr>
        <p:spPr bwMode="auto">
          <a:xfrm>
            <a:off x="6338798" y="921377"/>
            <a:ext cx="3113088"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charset="0"/>
                <a:ea typeface="ＭＳ Ｐゴシック" charset="0"/>
              </a:defRPr>
            </a:lvl1pPr>
            <a:lvl2pPr>
              <a:defRPr sz="2800">
                <a:solidFill>
                  <a:schemeClr val="tx1"/>
                </a:solidFill>
                <a:latin typeface="Calibri" charset="0"/>
                <a:ea typeface="ＭＳ Ｐゴシック" charset="0"/>
              </a:defRPr>
            </a:lvl2pPr>
            <a:lvl3pPr>
              <a:defRPr sz="2400">
                <a:solidFill>
                  <a:schemeClr val="tx1"/>
                </a:solidFill>
                <a:latin typeface="Calibri" charset="0"/>
                <a:ea typeface="ＭＳ Ｐゴシック" charset="0"/>
              </a:defRPr>
            </a:lvl3pPr>
            <a:lvl4pPr>
              <a:defRPr sz="2000">
                <a:solidFill>
                  <a:schemeClr val="tx1"/>
                </a:solidFill>
                <a:latin typeface="Calibri" charset="0"/>
                <a:ea typeface="ＭＳ Ｐゴシック" charset="0"/>
              </a:defRPr>
            </a:lvl4pPr>
            <a:lvl5pPr>
              <a:defRPr sz="2000">
                <a:solidFill>
                  <a:schemeClr val="tx1"/>
                </a:solidFill>
                <a:latin typeface="Calibri" charset="0"/>
                <a:ea typeface="ＭＳ Ｐゴシック" charset="0"/>
              </a:defRPr>
            </a:lvl5pPr>
            <a:lvl6pPr eaLnBrk="0" fontAlgn="base" hangingPunct="0">
              <a:spcAft>
                <a:spcPct val="0"/>
              </a:spcAft>
              <a:buFont typeface="Arial" charset="0"/>
              <a:buChar char="»"/>
              <a:defRPr sz="2000">
                <a:solidFill>
                  <a:schemeClr val="tx1"/>
                </a:solidFill>
                <a:latin typeface="Calibri" charset="0"/>
                <a:ea typeface="ＭＳ Ｐゴシック" charset="0"/>
              </a:defRPr>
            </a:lvl6pPr>
            <a:lvl7pPr eaLnBrk="0" fontAlgn="base" hangingPunct="0">
              <a:spcAft>
                <a:spcPct val="0"/>
              </a:spcAft>
              <a:buFont typeface="Arial" charset="0"/>
              <a:buChar char="»"/>
              <a:defRPr sz="2000">
                <a:solidFill>
                  <a:schemeClr val="tx1"/>
                </a:solidFill>
                <a:latin typeface="Calibri" charset="0"/>
                <a:ea typeface="ＭＳ Ｐゴシック" charset="0"/>
              </a:defRPr>
            </a:lvl7pPr>
            <a:lvl8pPr eaLnBrk="0" fontAlgn="base" hangingPunct="0">
              <a:spcAft>
                <a:spcPct val="0"/>
              </a:spcAft>
              <a:buFont typeface="Arial" charset="0"/>
              <a:buChar char="»"/>
              <a:defRPr sz="2000">
                <a:solidFill>
                  <a:schemeClr val="tx1"/>
                </a:solidFill>
                <a:latin typeface="Calibri" charset="0"/>
                <a:ea typeface="ＭＳ Ｐゴシック" charset="0"/>
              </a:defRPr>
            </a:lvl8pPr>
            <a:lvl9pPr eaLnBrk="0" fontAlgn="base" hangingPunct="0">
              <a:spcAft>
                <a:spcPct val="0"/>
              </a:spcAft>
              <a:buFont typeface="Arial" charset="0"/>
              <a:buChar char="»"/>
              <a:defRPr sz="2000">
                <a:solidFill>
                  <a:schemeClr val="tx1"/>
                </a:solidFill>
                <a:latin typeface="Calibri" charset="0"/>
                <a:ea typeface="ＭＳ Ｐゴシック" charset="0"/>
              </a:defRPr>
            </a:lvl9pPr>
          </a:lstStyle>
          <a:p>
            <a:r>
              <a:rPr lang="en-GB" sz="1800" dirty="0">
                <a:latin typeface="Arial" charset="0"/>
              </a:rPr>
              <a:t>     GitHub         Local</a:t>
            </a:r>
          </a:p>
        </p:txBody>
      </p:sp>
      <p:sp>
        <p:nvSpPr>
          <p:cNvPr id="8" name="Flowchart: Magnetic Disk 7"/>
          <p:cNvSpPr/>
          <p:nvPr/>
        </p:nvSpPr>
        <p:spPr>
          <a:xfrm>
            <a:off x="6762840" y="1363149"/>
            <a:ext cx="668337"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 name="Group 1">
            <a:extLst>
              <a:ext uri="{FF2B5EF4-FFF2-40B4-BE49-F238E27FC236}">
                <a16:creationId xmlns:a16="http://schemas.microsoft.com/office/drawing/2014/main" id="{9DC1D34C-632A-9649-8C77-2C1BE4816239}"/>
              </a:ext>
            </a:extLst>
          </p:cNvPr>
          <p:cNvGrpSpPr/>
          <p:nvPr/>
        </p:nvGrpSpPr>
        <p:grpSpPr>
          <a:xfrm>
            <a:off x="7226390" y="1363149"/>
            <a:ext cx="1555750" cy="1252538"/>
            <a:chOff x="7226390" y="1363149"/>
            <a:chExt cx="1555750" cy="1252538"/>
          </a:xfrm>
        </p:grpSpPr>
        <p:sp>
          <p:nvSpPr>
            <p:cNvPr id="9" name="Flowchart: Magnetic Disk 8"/>
            <p:cNvSpPr/>
            <p:nvPr/>
          </p:nvSpPr>
          <p:spPr>
            <a:xfrm>
              <a:off x="7989977" y="1945762"/>
              <a:ext cx="669925" cy="6699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11" name="Elbow Connector 10"/>
            <p:cNvCxnSpPr>
              <a:stCxn id="8" idx="4"/>
              <a:endCxn id="9" idx="1"/>
            </p:cNvCxnSpPr>
            <p:nvPr/>
          </p:nvCxnSpPr>
          <p:spPr>
            <a:xfrm>
              <a:off x="7431177" y="1698112"/>
              <a:ext cx="893763" cy="24765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26390" y="1363149"/>
              <a:ext cx="1555750"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Clone (&amp; pull)</a:t>
              </a:r>
            </a:p>
          </p:txBody>
        </p:sp>
      </p:grpSp>
      <p:grpSp>
        <p:nvGrpSpPr>
          <p:cNvPr id="7" name="Group 6">
            <a:extLst>
              <a:ext uri="{FF2B5EF4-FFF2-40B4-BE49-F238E27FC236}">
                <a16:creationId xmlns:a16="http://schemas.microsoft.com/office/drawing/2014/main" id="{AD824E9A-9B84-834B-9CDF-3206410BB864}"/>
              </a:ext>
            </a:extLst>
          </p:cNvPr>
          <p:cNvGrpSpPr/>
          <p:nvPr/>
        </p:nvGrpSpPr>
        <p:grpSpPr>
          <a:xfrm>
            <a:off x="7853452" y="2615687"/>
            <a:ext cx="1557338" cy="1114425"/>
            <a:chOff x="7853452" y="2615687"/>
            <a:chExt cx="1557338" cy="1114425"/>
          </a:xfrm>
        </p:grpSpPr>
        <p:sp>
          <p:nvSpPr>
            <p:cNvPr id="14" name="TextBox 13"/>
            <p:cNvSpPr txBox="1"/>
            <p:nvPr/>
          </p:nvSpPr>
          <p:spPr>
            <a:xfrm>
              <a:off x="7853452" y="2702999"/>
              <a:ext cx="1557338" cy="261938"/>
            </a:xfrm>
            <a:prstGeom prst="rect">
              <a:avLst/>
            </a:prstGeom>
            <a:noFill/>
          </p:spPr>
          <p:txBody>
            <a:bodyPr>
              <a:spAutoFit/>
            </a:bodyPr>
            <a:lstStyle/>
            <a:p>
              <a:pPr algn="ctr">
                <a:defRPr/>
              </a:pPr>
              <a:r>
                <a:rPr lang="en-GB" sz="1050" dirty="0">
                  <a:latin typeface="Arial" pitchFamily="34" charset="0"/>
                  <a:ea typeface="+mn-ea"/>
                  <a:cs typeface="Arial" pitchFamily="34" charset="0"/>
                </a:rPr>
                <a:t>Change</a:t>
              </a:r>
            </a:p>
          </p:txBody>
        </p:sp>
        <p:sp>
          <p:nvSpPr>
            <p:cNvPr id="13" name="Flowchart: Magnetic Disk 12"/>
            <p:cNvSpPr/>
            <p:nvPr/>
          </p:nvSpPr>
          <p:spPr>
            <a:xfrm>
              <a:off x="7983627" y="3060187"/>
              <a:ext cx="669925" cy="669925"/>
            </a:xfrm>
            <a:prstGeom prst="flowChartMagneticDisk">
              <a:avLst/>
            </a:prstGeom>
            <a:solidFill>
              <a:srgbClr val="66FA66"/>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cxnSp>
          <p:nvCxnSpPr>
            <p:cNvPr id="20" name="Straight Arrow Connector 19"/>
            <p:cNvCxnSpPr>
              <a:stCxn id="9" idx="3"/>
              <a:endCxn id="13" idx="1"/>
            </p:cNvCxnSpPr>
            <p:nvPr/>
          </p:nvCxnSpPr>
          <p:spPr>
            <a:xfrm flipH="1">
              <a:off x="8318590" y="2615687"/>
              <a:ext cx="6350" cy="4445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B3D7345-A37B-DA46-A3CE-8A120B8AB584}"/>
              </a:ext>
            </a:extLst>
          </p:cNvPr>
          <p:cNvGrpSpPr/>
          <p:nvPr/>
        </p:nvGrpSpPr>
        <p:grpSpPr>
          <a:xfrm>
            <a:off x="7870915" y="3715824"/>
            <a:ext cx="1555750" cy="1114425"/>
            <a:chOff x="7870915" y="3715824"/>
            <a:chExt cx="1555750" cy="1114425"/>
          </a:xfrm>
        </p:grpSpPr>
        <p:sp>
          <p:nvSpPr>
            <p:cNvPr id="21" name="Flowchart: Magnetic Disk 20"/>
            <p:cNvSpPr/>
            <p:nvPr/>
          </p:nvSpPr>
          <p:spPr>
            <a:xfrm>
              <a:off x="7993152" y="4161912"/>
              <a:ext cx="668338" cy="66833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GB"/>
            </a:p>
          </p:txBody>
        </p:sp>
        <p:sp>
          <p:nvSpPr>
            <p:cNvPr id="23" name="TextBox 22"/>
            <p:cNvSpPr txBox="1"/>
            <p:nvPr/>
          </p:nvSpPr>
          <p:spPr>
            <a:xfrm>
              <a:off x="7870915" y="3725349"/>
              <a:ext cx="1555750" cy="415925"/>
            </a:xfrm>
            <a:prstGeom prst="rect">
              <a:avLst/>
            </a:prstGeom>
            <a:noFill/>
          </p:spPr>
          <p:txBody>
            <a:bodyPr>
              <a:spAutoFit/>
            </a:bodyPr>
            <a:lstStyle/>
            <a:p>
              <a:pPr algn="ctr">
                <a:defRPr/>
              </a:pPr>
              <a:r>
                <a:rPr lang="en-GB" sz="1050" dirty="0">
                  <a:latin typeface="Arial" pitchFamily="34" charset="0"/>
                  <a:ea typeface="+mn-ea"/>
                  <a:cs typeface="Arial" pitchFamily="34" charset="0"/>
                </a:rPr>
                <a:t>Add/ </a:t>
              </a:r>
              <a:br>
                <a:rPr lang="en-GB" sz="1050" dirty="0">
                  <a:latin typeface="Arial" pitchFamily="34" charset="0"/>
                  <a:ea typeface="+mn-ea"/>
                  <a:cs typeface="Arial" pitchFamily="34" charset="0"/>
                </a:rPr>
              </a:br>
              <a:r>
                <a:rPr lang="en-GB" sz="1050" dirty="0">
                  <a:latin typeface="Arial" pitchFamily="34" charset="0"/>
                  <a:ea typeface="+mn-ea"/>
                  <a:cs typeface="Arial" pitchFamily="34" charset="0"/>
                </a:rPr>
                <a:t>Commit</a:t>
              </a:r>
            </a:p>
          </p:txBody>
        </p:sp>
        <p:cxnSp>
          <p:nvCxnSpPr>
            <p:cNvPr id="22" name="Straight Arrow Connector 21"/>
            <p:cNvCxnSpPr>
              <a:endCxn id="21" idx="1"/>
            </p:cNvCxnSpPr>
            <p:nvPr/>
          </p:nvCxnSpPr>
          <p:spPr>
            <a:xfrm flipH="1">
              <a:off x="8328115" y="3715824"/>
              <a:ext cx="6350" cy="4460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72D0BBB8-854C-5240-80C6-06190C8B1098}"/>
              </a:ext>
            </a:extLst>
          </p:cNvPr>
          <p:cNvGrpSpPr/>
          <p:nvPr/>
        </p:nvGrpSpPr>
        <p:grpSpPr>
          <a:xfrm>
            <a:off x="6669177" y="4204774"/>
            <a:ext cx="1555750" cy="1406525"/>
            <a:chOff x="6669177" y="4204774"/>
            <a:chExt cx="1555750" cy="1406525"/>
          </a:xfrm>
        </p:grpSpPr>
        <p:sp>
          <p:nvSpPr>
            <p:cNvPr id="24" name="Flowchart: Magnetic Disk 23"/>
            <p:cNvSpPr/>
            <p:nvPr/>
          </p:nvSpPr>
          <p:spPr>
            <a:xfrm>
              <a:off x="6775540" y="4941374"/>
              <a:ext cx="669925" cy="669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5" name="Elbow Connector 24"/>
            <p:cNvCxnSpPr>
              <a:stCxn id="21" idx="2"/>
              <a:endCxn id="24" idx="1"/>
            </p:cNvCxnSpPr>
            <p:nvPr/>
          </p:nvCxnSpPr>
          <p:spPr>
            <a:xfrm rot="10800000" flipV="1">
              <a:off x="7110504" y="4496080"/>
              <a:ext cx="882649" cy="445293"/>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669177" y="4204774"/>
              <a:ext cx="1555750" cy="260350"/>
            </a:xfrm>
            <a:prstGeom prst="rect">
              <a:avLst/>
            </a:prstGeom>
            <a:noFill/>
          </p:spPr>
          <p:txBody>
            <a:bodyPr>
              <a:spAutoFit/>
            </a:bodyPr>
            <a:lstStyle/>
            <a:p>
              <a:pPr algn="ctr">
                <a:defRPr/>
              </a:pPr>
              <a:r>
                <a:rPr lang="en-GB" sz="1050" dirty="0">
                  <a:latin typeface="Arial" pitchFamily="34" charset="0"/>
                  <a:ea typeface="+mn-ea"/>
                  <a:cs typeface="Arial" pitchFamily="34" charset="0"/>
                </a:rPr>
                <a:t>Push</a:t>
              </a:r>
            </a:p>
          </p:txBody>
        </p:sp>
      </p:grpSp>
      <p:sp>
        <p:nvSpPr>
          <p:cNvPr id="26" name="Content Placeholder 2">
            <a:extLst>
              <a:ext uri="{FF2B5EF4-FFF2-40B4-BE49-F238E27FC236}">
                <a16:creationId xmlns:a16="http://schemas.microsoft.com/office/drawing/2014/main" id="{41FC33E7-2361-1349-9C89-35CFE8410803}"/>
              </a:ext>
            </a:extLst>
          </p:cNvPr>
          <p:cNvSpPr txBox="1">
            <a:spLocks/>
          </p:cNvSpPr>
          <p:nvPr/>
        </p:nvSpPr>
        <p:spPr>
          <a:xfrm>
            <a:off x="225425" y="2615687"/>
            <a:ext cx="6092825" cy="4738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a:t>
            </a:r>
            <a:r>
              <a:rPr lang="en-GB" i="1" dirty="0">
                <a:latin typeface="Calibri" charset="0"/>
              </a:rPr>
              <a:t>created</a:t>
            </a:r>
            <a:r>
              <a:rPr lang="en-GB" dirty="0">
                <a:latin typeface="Calibri" charset="0"/>
              </a:rPr>
              <a:t> a new text file.</a:t>
            </a:r>
          </a:p>
        </p:txBody>
      </p:sp>
      <p:sp>
        <p:nvSpPr>
          <p:cNvPr id="27" name="Content Placeholder 2">
            <a:extLst>
              <a:ext uri="{FF2B5EF4-FFF2-40B4-BE49-F238E27FC236}">
                <a16:creationId xmlns:a16="http://schemas.microsoft.com/office/drawing/2014/main" id="{FBAC7268-1157-8048-AD8D-67FAD8F46CE6}"/>
              </a:ext>
            </a:extLst>
          </p:cNvPr>
          <p:cNvSpPr txBox="1">
            <a:spLocks/>
          </p:cNvSpPr>
          <p:nvPr/>
        </p:nvSpPr>
        <p:spPr>
          <a:xfrm>
            <a:off x="225424" y="3089578"/>
            <a:ext cx="6092825" cy="1043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a:t>
            </a:r>
            <a:r>
              <a:rPr lang="en-GB" i="1" dirty="0">
                <a:latin typeface="Calibri" charset="0"/>
              </a:rPr>
              <a:t>added</a:t>
            </a:r>
            <a:r>
              <a:rPr lang="en-GB" dirty="0">
                <a:latin typeface="Calibri" charset="0"/>
              </a:rPr>
              <a:t> and </a:t>
            </a:r>
            <a:r>
              <a:rPr lang="en-GB" i="1" dirty="0">
                <a:latin typeface="Calibri" charset="0"/>
              </a:rPr>
              <a:t>committed</a:t>
            </a:r>
            <a:r>
              <a:rPr lang="en-GB" dirty="0">
                <a:latin typeface="Calibri" charset="0"/>
              </a:rPr>
              <a:t> that new file to the local version of the repo.</a:t>
            </a:r>
          </a:p>
        </p:txBody>
      </p:sp>
      <p:sp>
        <p:nvSpPr>
          <p:cNvPr id="29" name="Content Placeholder 2">
            <a:extLst>
              <a:ext uri="{FF2B5EF4-FFF2-40B4-BE49-F238E27FC236}">
                <a16:creationId xmlns:a16="http://schemas.microsoft.com/office/drawing/2014/main" id="{D67BD5E1-D521-8D4E-BAC9-191E7F80975D}"/>
              </a:ext>
            </a:extLst>
          </p:cNvPr>
          <p:cNvSpPr txBox="1">
            <a:spLocks/>
          </p:cNvSpPr>
          <p:nvPr/>
        </p:nvSpPr>
        <p:spPr>
          <a:xfrm>
            <a:off x="225424" y="3941451"/>
            <a:ext cx="6092825" cy="1295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GB" dirty="0">
                <a:latin typeface="Calibri" charset="0"/>
              </a:rPr>
              <a:t>We used </a:t>
            </a:r>
            <a:r>
              <a:rPr lang="en-GB" i="1" dirty="0">
                <a:latin typeface="Calibri" charset="0"/>
              </a:rPr>
              <a:t>push</a:t>
            </a:r>
            <a:r>
              <a:rPr lang="en-GB" dirty="0">
                <a:latin typeface="Calibri" charset="0"/>
              </a:rPr>
              <a:t> to update the remote repo.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a:latin typeface="Calibri" charset="0"/>
              </a:rPr>
              <a:t>Let's look on GitHub</a:t>
            </a:r>
          </a:p>
        </p:txBody>
      </p:sp>
      <p:sp>
        <p:nvSpPr>
          <p:cNvPr id="27651" name="Content Placeholder 2"/>
          <p:cNvSpPr>
            <a:spLocks noGrp="1"/>
          </p:cNvSpPr>
          <p:nvPr>
            <p:ph idx="1"/>
          </p:nvPr>
        </p:nvSpPr>
        <p:spPr>
          <a:xfrm>
            <a:off x="376518" y="1255997"/>
            <a:ext cx="7899400" cy="850900"/>
          </a:xfrm>
        </p:spPr>
        <p:txBody>
          <a:bodyPr/>
          <a:lstStyle/>
          <a:p>
            <a:pPr marL="0" indent="0">
              <a:buFont typeface="Arial" charset="0"/>
              <a:buNone/>
            </a:pPr>
            <a:r>
              <a:rPr lang="en-GB" dirty="0">
                <a:latin typeface="Calibri" charset="0"/>
              </a:rPr>
              <a:t>Before</a:t>
            </a:r>
            <a:r>
              <a:rPr lang="mr-IN" dirty="0">
                <a:latin typeface="Calibri" charset="0"/>
              </a:rPr>
              <a:t>…</a:t>
            </a:r>
            <a:endParaRPr lang="en-GB" dirty="0">
              <a:latin typeface="Calibri" charset="0"/>
            </a:endParaRPr>
          </a:p>
        </p:txBody>
      </p:sp>
      <p:pic>
        <p:nvPicPr>
          <p:cNvPr id="2" name="Picture 1" descr="Screen Shot 2017-02-23 at 11.11.53.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894" y="1739901"/>
            <a:ext cx="9117106" cy="1796474"/>
          </a:xfrm>
          <a:prstGeom prst="rect">
            <a:avLst/>
          </a:prstGeom>
        </p:spPr>
      </p:pic>
      <p:sp>
        <p:nvSpPr>
          <p:cNvPr id="5" name="Content Placeholder 2"/>
          <p:cNvSpPr txBox="1">
            <a:spLocks/>
          </p:cNvSpPr>
          <p:nvPr/>
        </p:nvSpPr>
        <p:spPr bwMode="auto">
          <a:xfrm>
            <a:off x="376518" y="3536375"/>
            <a:ext cx="7899400" cy="8509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GB" sz="2800" dirty="0">
                <a:latin typeface="Calibri" charset="0"/>
              </a:rPr>
              <a:t>After</a:t>
            </a:r>
            <a:r>
              <a:rPr lang="mr-IN" sz="2800" dirty="0">
                <a:latin typeface="Calibri" charset="0"/>
              </a:rPr>
              <a:t>…</a:t>
            </a:r>
            <a:endParaRPr lang="en-GB" sz="2800" dirty="0">
              <a:latin typeface="Calibri" charset="0"/>
            </a:endParaRPr>
          </a:p>
        </p:txBody>
      </p:sp>
      <p:pic>
        <p:nvPicPr>
          <p:cNvPr id="3" name="Picture 2" descr="Screen Shot 2017-02-23 at 11.13.40.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894" y="4020279"/>
            <a:ext cx="8767482" cy="19281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a:latin typeface="Calibri" charset="0"/>
              </a:rPr>
              <a:t>The Plan: Use git / GitHub all week</a:t>
            </a:r>
          </a:p>
        </p:txBody>
      </p:sp>
      <p:sp>
        <p:nvSpPr>
          <p:cNvPr id="3" name="Content Placeholder 2"/>
          <p:cNvSpPr>
            <a:spLocks noGrp="1"/>
          </p:cNvSpPr>
          <p:nvPr>
            <p:ph idx="1"/>
          </p:nvPr>
        </p:nvSpPr>
        <p:spPr/>
        <p:txBody>
          <a:bodyPr/>
          <a:lstStyle/>
          <a:p>
            <a:pPr>
              <a:buFont typeface="Arial" pitchFamily="34" charset="0"/>
              <a:buChar char="•"/>
              <a:defRPr/>
            </a:pPr>
            <a:r>
              <a:rPr lang="en-GB" dirty="0">
                <a:ea typeface="+mn-ea"/>
              </a:rPr>
              <a:t>This stuff is hard to learn - we know that from experience.</a:t>
            </a:r>
          </a:p>
          <a:p>
            <a:pPr>
              <a:buFont typeface="Arial" pitchFamily="34" charset="0"/>
              <a:buChar char="•"/>
              <a:defRPr/>
            </a:pPr>
            <a:r>
              <a:rPr lang="en-GB" dirty="0">
                <a:ea typeface="+mn-ea"/>
              </a:rPr>
              <a:t>A presentation is quickly forgotten.</a:t>
            </a:r>
          </a:p>
          <a:p>
            <a:pPr>
              <a:buFont typeface="Arial" pitchFamily="34" charset="0"/>
              <a:buChar char="•"/>
              <a:defRPr/>
            </a:pPr>
            <a:r>
              <a:rPr lang="en-GB" dirty="0">
                <a:ea typeface="+mn-ea"/>
              </a:rPr>
              <a:t>So, we propose that you use Git/GitHub for every exercise.</a:t>
            </a:r>
          </a:p>
          <a:p>
            <a:pPr>
              <a:buFont typeface="Arial" pitchFamily="34" charset="0"/>
              <a:buChar char="•"/>
              <a:defRPr/>
            </a:pPr>
            <a:r>
              <a:rPr lang="en-GB" dirty="0">
                <a:ea typeface="+mn-ea"/>
              </a:rPr>
              <a:t>You are going to create and update your own </a:t>
            </a:r>
            <a:r>
              <a:rPr lang="en-GB" dirty="0" err="1">
                <a:ea typeface="+mn-ea"/>
              </a:rPr>
              <a:t>Github</a:t>
            </a:r>
            <a:r>
              <a:rPr lang="en-GB" dirty="0">
                <a:ea typeface="+mn-ea"/>
              </a:rPr>
              <a:t> repository with files from exercises throughout the course.</a:t>
            </a:r>
          </a:p>
          <a:p>
            <a:pPr marL="0" indent="0">
              <a:buFont typeface="Arial" pitchFamily="34" charset="0"/>
              <a:buNone/>
              <a:defRPr/>
            </a:pPr>
            <a:endParaRPr lang="en-GB" dirty="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06375" y="1268413"/>
            <a:ext cx="8686800" cy="5257800"/>
          </a:xfrm>
        </p:spPr>
        <p:txBody>
          <a:bodyPr/>
          <a:lstStyle/>
          <a:p>
            <a:pPr marL="0" indent="0">
              <a:buNone/>
            </a:pPr>
            <a:r>
              <a:rPr lang="en-GB" dirty="0">
                <a:latin typeface="Calibri" charset="0"/>
              </a:rPr>
              <a:t>Git is easy to use but will take a bit of practice to get comfortable. With that in mind:</a:t>
            </a:r>
          </a:p>
          <a:p>
            <a:r>
              <a:rPr lang="en-GB" dirty="0">
                <a:latin typeface="Calibri" charset="0"/>
              </a:rPr>
              <a:t>We will encourage you to commit your work at then end of every exercise.</a:t>
            </a:r>
          </a:p>
          <a:p>
            <a:r>
              <a:rPr lang="en-GB" dirty="0">
                <a:latin typeface="Calibri" charset="0"/>
              </a:rPr>
              <a:t>The basics will be enough for most use-cases</a:t>
            </a:r>
          </a:p>
          <a:p>
            <a:r>
              <a:rPr lang="en-GB" dirty="0">
                <a:latin typeface="Calibri" charset="0"/>
              </a:rPr>
              <a:t>We will provide you with a cheat sheet</a:t>
            </a:r>
          </a:p>
          <a:p>
            <a:r>
              <a:rPr lang="en-GB" dirty="0">
                <a:latin typeface="Calibri" charset="0"/>
              </a:rPr>
              <a:t>The internet is full of answers</a:t>
            </a:r>
          </a:p>
          <a:p>
            <a:r>
              <a:rPr lang="en-GB" dirty="0">
                <a:latin typeface="Calibri" charset="0"/>
              </a:rPr>
              <a:t>Give it a go. </a:t>
            </a:r>
            <a:r>
              <a:rPr lang="en-GB" b="1" dirty="0">
                <a:latin typeface="Calibri" charset="0"/>
              </a:rPr>
              <a:t>You don’t need to “get it” to “git it”.</a:t>
            </a:r>
          </a:p>
          <a:p>
            <a:r>
              <a:rPr lang="en-GB" b="1" dirty="0">
                <a:latin typeface="Calibri" charset="0"/>
              </a:rPr>
              <a:t>The exercise following this presentation will make sure you are setup with git/</a:t>
            </a:r>
            <a:r>
              <a:rPr lang="en-GB" b="1" dirty="0" err="1">
                <a:latin typeface="Calibri" charset="0"/>
              </a:rPr>
              <a:t>github</a:t>
            </a:r>
            <a:endParaRPr lang="en-GB" b="1" dirty="0">
              <a:latin typeface="Calibri" charset="0"/>
            </a:endParaRP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Foreword</a:t>
            </a:r>
          </a:p>
        </p:txBody>
      </p:sp>
    </p:spTree>
    <p:extLst>
      <p:ext uri="{BB962C8B-B14F-4D97-AF65-F5344CB8AC3E}">
        <p14:creationId xmlns:p14="http://schemas.microsoft.com/office/powerpoint/2010/main" val="117356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06375" y="1268413"/>
            <a:ext cx="8686800" cy="5257800"/>
          </a:xfrm>
        </p:spPr>
        <p:txBody>
          <a:bodyPr/>
          <a:lstStyle/>
          <a:p>
            <a:r>
              <a:rPr lang="en-GB" dirty="0">
                <a:latin typeface="Calibri" charset="0"/>
              </a:rPr>
              <a:t>Version control software keeps track of your changes</a:t>
            </a:r>
          </a:p>
          <a:p>
            <a:r>
              <a:rPr lang="en-GB" dirty="0">
                <a:latin typeface="Calibri" charset="0"/>
              </a:rPr>
              <a:t>Allows you to revert back to a previous point</a:t>
            </a:r>
          </a:p>
          <a:p>
            <a:r>
              <a:rPr lang="en-GB" dirty="0">
                <a:latin typeface="Calibri" charset="0"/>
              </a:rPr>
              <a:t>Manages contributions from multiple people</a:t>
            </a:r>
          </a:p>
          <a:p>
            <a:r>
              <a:rPr lang="en-GB" dirty="0">
                <a:latin typeface="Calibri" charset="0"/>
              </a:rPr>
              <a:t>Creates freeze points which won’t change</a:t>
            </a:r>
          </a:p>
          <a:p>
            <a:r>
              <a:rPr lang="en-GB" dirty="0">
                <a:latin typeface="Calibri" charset="0"/>
              </a:rPr>
              <a:t>Stores the full history of the things under version control including who did what, when?</a:t>
            </a:r>
          </a:p>
          <a:p>
            <a:endParaRPr lang="en-GB" dirty="0">
              <a:latin typeface="Calibri" charset="0"/>
            </a:endParaRPr>
          </a:p>
          <a:p>
            <a:pPr marL="0" indent="0">
              <a:buNone/>
            </a:pPr>
            <a:endParaRPr lang="en-GB" dirty="0">
              <a:latin typeface="Calibri" charset="0"/>
            </a:endParaRP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What is a version control system (VCS)?</a:t>
            </a:r>
          </a:p>
        </p:txBody>
      </p:sp>
    </p:spTree>
    <p:extLst>
      <p:ext uri="{BB962C8B-B14F-4D97-AF65-F5344CB8AC3E}">
        <p14:creationId xmlns:p14="http://schemas.microsoft.com/office/powerpoint/2010/main" val="85631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206375" y="1268413"/>
            <a:ext cx="8686800" cy="5257800"/>
          </a:xfrm>
        </p:spPr>
        <p:txBody>
          <a:bodyPr/>
          <a:lstStyle/>
          <a:p>
            <a:r>
              <a:rPr lang="en-GB" dirty="0">
                <a:latin typeface="Calibri" charset="0"/>
              </a:rPr>
              <a:t>Scientists are typically </a:t>
            </a:r>
            <a:r>
              <a:rPr lang="en-GB" b="1" dirty="0">
                <a:latin typeface="Calibri" charset="0"/>
              </a:rPr>
              <a:t>required to publish data and code</a:t>
            </a:r>
            <a:r>
              <a:rPr lang="en-GB" dirty="0">
                <a:latin typeface="Calibri" charset="0"/>
              </a:rPr>
              <a:t> (by their funders/institutions).</a:t>
            </a:r>
            <a:endParaRPr lang="en-GB" sz="1200" dirty="0">
              <a:latin typeface="Calibri" charset="0"/>
            </a:endParaRPr>
          </a:p>
          <a:p>
            <a:r>
              <a:rPr lang="en-GB" dirty="0">
                <a:latin typeface="Calibri" charset="0"/>
              </a:rPr>
              <a:t>Collaboration between scientists requires data-sharing; this implicitly relies on </a:t>
            </a:r>
            <a:r>
              <a:rPr lang="en-GB" b="1" dirty="0">
                <a:latin typeface="Calibri" charset="0"/>
              </a:rPr>
              <a:t>code-sharing</a:t>
            </a:r>
            <a:r>
              <a:rPr lang="en-GB" dirty="0">
                <a:latin typeface="Calibri" charset="0"/>
              </a:rPr>
              <a:t>.</a:t>
            </a:r>
            <a:endParaRPr lang="en-GB" sz="1200" dirty="0">
              <a:latin typeface="Calibri" charset="0"/>
            </a:endParaRPr>
          </a:p>
          <a:p>
            <a:r>
              <a:rPr lang="en-GB" dirty="0">
                <a:latin typeface="Calibri" charset="0"/>
              </a:rPr>
              <a:t>There are </a:t>
            </a:r>
            <a:r>
              <a:rPr lang="en-GB" b="1" dirty="0">
                <a:latin typeface="Calibri" charset="0"/>
              </a:rPr>
              <a:t>tools that make it easy </a:t>
            </a:r>
            <a:r>
              <a:rPr lang="en-GB" dirty="0">
                <a:latin typeface="Calibri" charset="0"/>
              </a:rPr>
              <a:t>to record our changes, document our workflow and "fix" releases of our code at important steps along the way.</a:t>
            </a:r>
          </a:p>
          <a:p>
            <a:r>
              <a:rPr lang="en-GB" dirty="0">
                <a:latin typeface="Calibri" charset="0"/>
              </a:rPr>
              <a:t>Reduce errors and admin burden (latest, new1, new2 etc…)</a:t>
            </a:r>
          </a:p>
          <a:p>
            <a:r>
              <a:rPr lang="en-GB" dirty="0">
                <a:latin typeface="Calibri" charset="0"/>
              </a:rPr>
              <a:t>Allows you test ideas with confidence, you can always go back.</a:t>
            </a:r>
          </a:p>
        </p:txBody>
      </p:sp>
      <p:sp>
        <p:nvSpPr>
          <p:cNvPr id="5122" name="Title 1"/>
          <p:cNvSpPr>
            <a:spLocks noGrp="1"/>
          </p:cNvSpPr>
          <p:nvPr>
            <p:ph type="title"/>
          </p:nvPr>
        </p:nvSpPr>
        <p:spPr>
          <a:xfrm>
            <a:off x="457200" y="125413"/>
            <a:ext cx="8229600" cy="1143000"/>
          </a:xfrm>
        </p:spPr>
        <p:txBody>
          <a:bodyPr/>
          <a:lstStyle/>
          <a:p>
            <a:r>
              <a:rPr lang="en-GB" dirty="0">
                <a:latin typeface="Calibri" charset="0"/>
              </a:rPr>
              <a:t>Why might you need VCS?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976313" y="2276475"/>
            <a:ext cx="7191375" cy="3313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So, working on the premise that we accept that we need to know about, and use, version control…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35000" y="723899"/>
            <a:ext cx="7916332" cy="4156075"/>
          </a:xfrm>
          <a:prstGeom prst="rect">
            <a:avLst/>
          </a:prstGeom>
        </p:spPr>
      </p:pic>
      <p:sp>
        <p:nvSpPr>
          <p:cNvPr id="7170" name="Text Box 3"/>
          <p:cNvSpPr txBox="1">
            <a:spLocks noChangeArrowheads="1"/>
          </p:cNvSpPr>
          <p:nvPr/>
        </p:nvSpPr>
        <p:spPr bwMode="auto">
          <a:xfrm>
            <a:off x="908050" y="4484688"/>
            <a:ext cx="7191375" cy="60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81639" tIns="40820" rIns="81639" bIns="40820"/>
          <a:lstStyle>
            <a:lvl1pPr>
              <a:tabLst>
                <a:tab pos="655638" algn="l"/>
                <a:tab pos="1312863" algn="l"/>
                <a:tab pos="1968500" algn="l"/>
                <a:tab pos="2625725" algn="l"/>
                <a:tab pos="3282950" algn="l"/>
                <a:tab pos="3938588" algn="l"/>
                <a:tab pos="4595813" algn="l"/>
                <a:tab pos="5253038" algn="l"/>
                <a:tab pos="5908675" algn="l"/>
              </a:tabLst>
              <a:defRPr sz="3200">
                <a:solidFill>
                  <a:schemeClr val="tx1"/>
                </a:solidFill>
                <a:latin typeface="Calibri" charset="0"/>
                <a:ea typeface="ＭＳ Ｐゴシック" charset="0"/>
              </a:defRPr>
            </a:lvl1pPr>
            <a:lvl2pPr>
              <a:tabLst>
                <a:tab pos="655638" algn="l"/>
                <a:tab pos="1312863" algn="l"/>
                <a:tab pos="1968500" algn="l"/>
                <a:tab pos="2625725" algn="l"/>
                <a:tab pos="3282950" algn="l"/>
                <a:tab pos="3938588" algn="l"/>
                <a:tab pos="4595813" algn="l"/>
                <a:tab pos="5253038" algn="l"/>
                <a:tab pos="5908675" algn="l"/>
              </a:tabLst>
              <a:defRPr sz="2800">
                <a:solidFill>
                  <a:schemeClr val="tx1"/>
                </a:solidFill>
                <a:latin typeface="Calibri" charset="0"/>
                <a:ea typeface="ＭＳ Ｐゴシック" charset="0"/>
              </a:defRPr>
            </a:lvl2pPr>
            <a:lvl3pPr>
              <a:tabLst>
                <a:tab pos="655638" algn="l"/>
                <a:tab pos="1312863" algn="l"/>
                <a:tab pos="1968500" algn="l"/>
                <a:tab pos="2625725" algn="l"/>
                <a:tab pos="3282950" algn="l"/>
                <a:tab pos="3938588" algn="l"/>
                <a:tab pos="4595813" algn="l"/>
                <a:tab pos="5253038" algn="l"/>
                <a:tab pos="5908675" algn="l"/>
              </a:tabLst>
              <a:defRPr sz="2400">
                <a:solidFill>
                  <a:schemeClr val="tx1"/>
                </a:solidFill>
                <a:latin typeface="Calibri" charset="0"/>
                <a:ea typeface="ＭＳ Ｐゴシック" charset="0"/>
              </a:defRPr>
            </a:lvl3pPr>
            <a:lvl4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4pPr>
            <a:lvl5pP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5pPr>
            <a:lvl6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6pPr>
            <a:lvl7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7pPr>
            <a:lvl8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8pPr>
            <a:lvl9pPr eaLnBrk="0" fontAlgn="base" hangingPunct="0">
              <a:spcAft>
                <a:spcPct val="0"/>
              </a:spcAft>
              <a:buFont typeface="Arial" charset="0"/>
              <a:buChar char="»"/>
              <a:tabLst>
                <a:tab pos="655638" algn="l"/>
                <a:tab pos="1312863" algn="l"/>
                <a:tab pos="1968500" algn="l"/>
                <a:tab pos="2625725" algn="l"/>
                <a:tab pos="3282950" algn="l"/>
                <a:tab pos="3938588" algn="l"/>
                <a:tab pos="4595813" algn="l"/>
                <a:tab pos="5253038" algn="l"/>
                <a:tab pos="5908675" algn="l"/>
              </a:tabLst>
              <a:defRPr sz="2000">
                <a:solidFill>
                  <a:schemeClr val="tx1"/>
                </a:solidFill>
                <a:latin typeface="Calibri" charset="0"/>
                <a:ea typeface="ＭＳ Ｐゴシック" charset="0"/>
              </a:defRPr>
            </a:lvl9pPr>
          </a:lstStyle>
          <a:p>
            <a:pPr algn="ctr">
              <a:lnSpc>
                <a:spcPct val="102000"/>
              </a:lnSpc>
            </a:pPr>
            <a:r>
              <a:rPr lang="en-US" sz="3600" dirty="0">
                <a:solidFill>
                  <a:srgbClr val="000000"/>
                </a:solidFill>
                <a:latin typeface="+mn-lt"/>
              </a:rPr>
              <a:t>We will use </a:t>
            </a:r>
            <a:r>
              <a:rPr lang="en-US" sz="3600" dirty="0" err="1">
                <a:solidFill>
                  <a:srgbClr val="000000"/>
                </a:solidFill>
                <a:latin typeface="+mn-lt"/>
              </a:rPr>
              <a:t>Git</a:t>
            </a:r>
            <a:r>
              <a:rPr lang="en-US" sz="3600" dirty="0">
                <a:solidFill>
                  <a:srgbClr val="000000"/>
                </a:solidFill>
                <a:latin typeface="+mn-lt"/>
              </a:rPr>
              <a:t> and </a:t>
            </a:r>
            <a:r>
              <a:rPr lang="en-US" sz="3600" dirty="0"/>
              <a:t>GitHub</a:t>
            </a:r>
            <a:endParaRPr lang="en-US" sz="3600" dirty="0">
              <a:solidFill>
                <a:srgbClr val="000000"/>
              </a:solidFill>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ctrTitle"/>
          </p:nvPr>
        </p:nvSpPr>
        <p:spPr>
          <a:xfrm>
            <a:off x="368300" y="262840"/>
            <a:ext cx="4622800" cy="71508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sz="2800">
                <a:latin typeface="Arial"/>
                <a:ea typeface="Arial"/>
                <a:cs typeface="Arial"/>
                <a:sym typeface="Arial"/>
              </a:rPr>
              <a:t>Introducing GitHub</a:t>
            </a:r>
            <a:endParaRPr sz="2400" b="0" i="0" u="none" strike="noStrike" cap="none">
              <a:solidFill>
                <a:srgbClr val="63666A"/>
              </a:solidFill>
              <a:latin typeface="Calibri"/>
              <a:ea typeface="Calibri"/>
              <a:cs typeface="Calibri"/>
              <a:sym typeface="Calibri"/>
            </a:endParaRPr>
          </a:p>
        </p:txBody>
      </p:sp>
      <p:sp>
        <p:nvSpPr>
          <p:cNvPr id="204" name="Google Shape;204;p27"/>
          <p:cNvSpPr txBox="1">
            <a:spLocks noGrp="1"/>
          </p:cNvSpPr>
          <p:nvPr>
            <p:ph type="body" idx="1"/>
          </p:nvPr>
        </p:nvSpPr>
        <p:spPr>
          <a:xfrm>
            <a:off x="2260650" y="5516300"/>
            <a:ext cx="4622700" cy="54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63666A"/>
              </a:buClr>
              <a:buSzPts val="2800"/>
              <a:buFont typeface="Arial"/>
              <a:buNone/>
            </a:pPr>
            <a:r>
              <a:rPr lang="en-US" u="sng">
                <a:solidFill>
                  <a:schemeClr val="hlink"/>
                </a:solidFill>
                <a:hlinkClick r:id="rId3"/>
              </a:rPr>
              <a:t>https://github.com/</a:t>
            </a:r>
            <a:endParaRPr sz="2800" b="0" i="0" u="none" strike="noStrike" cap="none">
              <a:solidFill>
                <a:srgbClr val="63666A"/>
              </a:solidFill>
              <a:latin typeface="Arial"/>
              <a:ea typeface="Arial"/>
              <a:cs typeface="Arial"/>
              <a:sym typeface="Arial"/>
            </a:endParaRPr>
          </a:p>
        </p:txBody>
      </p:sp>
      <p:pic>
        <p:nvPicPr>
          <p:cNvPr id="205" name="Google Shape;205;p27"/>
          <p:cNvPicPr preferRelativeResize="0"/>
          <p:nvPr/>
        </p:nvPicPr>
        <p:blipFill>
          <a:blip r:embed="rId4">
            <a:alphaModFix/>
          </a:blip>
          <a:stretch>
            <a:fillRect/>
          </a:stretch>
        </p:blipFill>
        <p:spPr>
          <a:xfrm>
            <a:off x="681963" y="1059275"/>
            <a:ext cx="7780074" cy="442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ctrTitle"/>
          </p:nvPr>
        </p:nvSpPr>
        <p:spPr>
          <a:xfrm>
            <a:off x="406400" y="313615"/>
            <a:ext cx="8462100" cy="715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US" dirty="0">
                <a:solidFill>
                  <a:schemeClr val="tx1"/>
                </a:solidFill>
              </a:rPr>
              <a:t>What is GitHub?</a:t>
            </a:r>
            <a:endParaRPr sz="2400" b="0" i="0" u="none" strike="noStrike" cap="none" dirty="0">
              <a:solidFill>
                <a:schemeClr val="tx1"/>
              </a:solidFill>
              <a:ea typeface="Calibri"/>
              <a:cs typeface="Calibri"/>
              <a:sym typeface="Calibri"/>
            </a:endParaRPr>
          </a:p>
        </p:txBody>
      </p:sp>
      <p:sp>
        <p:nvSpPr>
          <p:cNvPr id="211" name="Google Shape;211;p28"/>
          <p:cNvSpPr txBox="1">
            <a:spLocks noGrp="1"/>
          </p:cNvSpPr>
          <p:nvPr>
            <p:ph type="body" idx="1"/>
          </p:nvPr>
        </p:nvSpPr>
        <p:spPr>
          <a:xfrm>
            <a:off x="368300" y="1494263"/>
            <a:ext cx="8462100" cy="4180200"/>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US" dirty="0">
                <a:solidFill>
                  <a:schemeClr val="tx1"/>
                </a:solidFill>
              </a:rPr>
              <a:t>“A </a:t>
            </a:r>
            <a:r>
              <a:rPr lang="en-US" b="1" dirty="0">
                <a:solidFill>
                  <a:schemeClr val="tx1"/>
                </a:solidFill>
              </a:rPr>
              <a:t>web-based</a:t>
            </a:r>
            <a:r>
              <a:rPr lang="en-US" dirty="0">
                <a:solidFill>
                  <a:schemeClr val="tx1"/>
                </a:solidFill>
              </a:rPr>
              <a:t> Git repository </a:t>
            </a:r>
            <a:r>
              <a:rPr lang="en-US" b="1" dirty="0">
                <a:solidFill>
                  <a:schemeClr val="tx1"/>
                </a:solidFill>
              </a:rPr>
              <a:t>hosting service</a:t>
            </a:r>
            <a:r>
              <a:rPr lang="en-US" dirty="0">
                <a:solidFill>
                  <a:schemeClr val="tx1"/>
                </a:solidFill>
              </a:rPr>
              <a:t>”</a:t>
            </a:r>
            <a:endParaRPr dirty="0">
              <a:solidFill>
                <a:schemeClr val="tx1"/>
              </a:solidFill>
            </a:endParaRPr>
          </a:p>
          <a:p>
            <a:pPr marL="0" lvl="0" indent="0" algn="l" rtl="0">
              <a:spcBef>
                <a:spcPts val="600"/>
              </a:spcBef>
              <a:spcAft>
                <a:spcPts val="0"/>
              </a:spcAft>
              <a:buNone/>
            </a:pPr>
            <a:endParaRPr dirty="0">
              <a:solidFill>
                <a:schemeClr val="tx1"/>
              </a:solidFill>
            </a:endParaRPr>
          </a:p>
          <a:p>
            <a:pPr marL="0" lvl="0" indent="0" algn="l" rtl="0">
              <a:spcBef>
                <a:spcPts val="600"/>
              </a:spcBef>
              <a:spcAft>
                <a:spcPts val="0"/>
              </a:spcAft>
              <a:buNone/>
            </a:pPr>
            <a:r>
              <a:rPr lang="en-US" dirty="0">
                <a:solidFill>
                  <a:schemeClr val="tx1"/>
                </a:solidFill>
              </a:rPr>
              <a:t>GitHub allows you to:</a:t>
            </a:r>
            <a:endParaRPr dirty="0">
              <a:solidFill>
                <a:schemeClr val="tx1"/>
              </a:solidFill>
            </a:endParaRPr>
          </a:p>
          <a:p>
            <a:pPr marL="457200" lvl="0" indent="-406400" algn="l" rtl="0">
              <a:spcBef>
                <a:spcPts val="600"/>
              </a:spcBef>
              <a:spcAft>
                <a:spcPts val="0"/>
              </a:spcAft>
              <a:buSzPts val="2800"/>
              <a:buChar char="●"/>
            </a:pPr>
            <a:r>
              <a:rPr lang="en-US" dirty="0">
                <a:solidFill>
                  <a:schemeClr val="tx1"/>
                </a:solidFill>
              </a:rPr>
              <a:t>Share your repositories with others</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Access other user’s repositories</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Store remote copies as a backup of your local repositories</a:t>
            </a:r>
            <a:endParaRPr dirty="0">
              <a:solidFill>
                <a:schemeClr val="tx1"/>
              </a:solidFill>
            </a:endParaRPr>
          </a:p>
          <a:p>
            <a:pPr marL="457200" lvl="0" indent="-406400" algn="l" rtl="0">
              <a:spcBef>
                <a:spcPts val="0"/>
              </a:spcBef>
              <a:spcAft>
                <a:spcPts val="0"/>
              </a:spcAft>
              <a:buSzPts val="2800"/>
              <a:buChar char="●"/>
            </a:pPr>
            <a:r>
              <a:rPr lang="en-US" dirty="0">
                <a:solidFill>
                  <a:schemeClr val="tx1"/>
                </a:solidFill>
              </a:rPr>
              <a:t>Add bug tracking, feature requests, wikis, ...</a:t>
            </a:r>
            <a:endParaRPr dirty="0">
              <a:solidFill>
                <a:schemeClr val="tx1"/>
              </a:solidFill>
            </a:endParaRPr>
          </a:p>
          <a:p>
            <a:pPr marL="0" lvl="0" indent="0" algn="l" rtl="0">
              <a:spcBef>
                <a:spcPts val="600"/>
              </a:spcBef>
              <a:spcAft>
                <a:spcPts val="0"/>
              </a:spcAft>
              <a:buNone/>
            </a:pPr>
            <a:r>
              <a:rPr lang="en-US" dirty="0">
                <a:solidFill>
                  <a:schemeClr val="tx1"/>
                </a:solidFill>
              </a:rPr>
              <a:t>GitHub is </a:t>
            </a:r>
            <a:r>
              <a:rPr lang="en-US" b="1" dirty="0">
                <a:solidFill>
                  <a:schemeClr val="accent6"/>
                </a:solidFill>
              </a:rPr>
              <a:t>free</a:t>
            </a:r>
            <a:r>
              <a:rPr lang="en-US" dirty="0">
                <a:solidFill>
                  <a:schemeClr val="tx1"/>
                </a:solidFill>
              </a:rPr>
              <a:t> for most use cases</a:t>
            </a:r>
            <a:endParaRPr dirty="0">
              <a:solidFill>
                <a:schemeClr val="tx1"/>
              </a:solidFill>
            </a:endParaRPr>
          </a:p>
          <a:p>
            <a:pPr marL="0" lvl="0" indent="0" algn="l" rtl="0">
              <a:lnSpc>
                <a:spcPct val="130000"/>
              </a:lnSpc>
              <a:spcBef>
                <a:spcPts val="0"/>
              </a:spcBef>
              <a:spcAft>
                <a:spcPts val="1600"/>
              </a:spcAft>
              <a:buNone/>
            </a:pPr>
            <a:endParaRPr dirty="0">
              <a:solidFill>
                <a:schemeClr val="tx1"/>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9FE3177-D47E-F346-8093-34D0FDDB119A}"/>
                  </a:ext>
                </a:extLst>
              </p14:cNvPr>
              <p14:cNvContentPartPr/>
              <p14:nvPr/>
            </p14:nvContentPartPr>
            <p14:xfrm>
              <a:off x="1674309" y="6245014"/>
              <a:ext cx="1465560" cy="41760"/>
            </p14:xfrm>
          </p:contentPart>
        </mc:Choice>
        <mc:Fallback>
          <p:pic>
            <p:nvPicPr>
              <p:cNvPr id="2" name="Ink 1">
                <a:extLst>
                  <a:ext uri="{FF2B5EF4-FFF2-40B4-BE49-F238E27FC236}">
                    <a16:creationId xmlns:a16="http://schemas.microsoft.com/office/drawing/2014/main" id="{B9FE3177-D47E-F346-8093-34D0FDDB119A}"/>
                  </a:ext>
                </a:extLst>
              </p:cNvPr>
              <p:cNvPicPr/>
              <p:nvPr/>
            </p:nvPicPr>
            <p:blipFill>
              <a:blip r:embed="rId4"/>
              <a:stretch>
                <a:fillRect/>
              </a:stretch>
            </p:blipFill>
            <p:spPr>
              <a:xfrm>
                <a:off x="1620669" y="6137014"/>
                <a:ext cx="1573200" cy="257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Ink 2">
                <a:extLst>
                  <a:ext uri="{FF2B5EF4-FFF2-40B4-BE49-F238E27FC236}">
                    <a16:creationId xmlns:a16="http://schemas.microsoft.com/office/drawing/2014/main" id="{23F3D796-569C-044A-A8D1-BF66F64683B0}"/>
                  </a:ext>
                </a:extLst>
              </p14:cNvPr>
              <p14:cNvContentPartPr/>
              <p14:nvPr/>
            </p14:nvContentPartPr>
            <p14:xfrm>
              <a:off x="1721469" y="6291814"/>
              <a:ext cx="834120" cy="52200"/>
            </p14:xfrm>
          </p:contentPart>
        </mc:Choice>
        <mc:Fallback>
          <p:pic>
            <p:nvPicPr>
              <p:cNvPr id="3" name="Ink 2">
                <a:extLst>
                  <a:ext uri="{FF2B5EF4-FFF2-40B4-BE49-F238E27FC236}">
                    <a16:creationId xmlns:a16="http://schemas.microsoft.com/office/drawing/2014/main" id="{23F3D796-569C-044A-A8D1-BF66F64683B0}"/>
                  </a:ext>
                </a:extLst>
              </p:cNvPr>
              <p:cNvPicPr/>
              <p:nvPr/>
            </p:nvPicPr>
            <p:blipFill>
              <a:blip r:embed="rId6"/>
              <a:stretch>
                <a:fillRect/>
              </a:stretch>
            </p:blipFill>
            <p:spPr>
              <a:xfrm>
                <a:off x="1703829" y="6274174"/>
                <a:ext cx="8697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4E8DBA5F-897F-E646-A684-EE379F95DEFF}"/>
                  </a:ext>
                </a:extLst>
              </p14:cNvPr>
              <p14:cNvContentPartPr/>
              <p14:nvPr/>
            </p14:nvContentPartPr>
            <p14:xfrm>
              <a:off x="1706349" y="6216214"/>
              <a:ext cx="373680" cy="41040"/>
            </p14:xfrm>
          </p:contentPart>
        </mc:Choice>
        <mc:Fallback>
          <p:pic>
            <p:nvPicPr>
              <p:cNvPr id="4" name="Ink 3">
                <a:extLst>
                  <a:ext uri="{FF2B5EF4-FFF2-40B4-BE49-F238E27FC236}">
                    <a16:creationId xmlns:a16="http://schemas.microsoft.com/office/drawing/2014/main" id="{4E8DBA5F-897F-E646-A684-EE379F95DEFF}"/>
                  </a:ext>
                </a:extLst>
              </p:cNvPr>
              <p:cNvPicPr/>
              <p:nvPr/>
            </p:nvPicPr>
            <p:blipFill>
              <a:blip r:embed="rId8"/>
              <a:stretch>
                <a:fillRect/>
              </a:stretch>
            </p:blipFill>
            <p:spPr>
              <a:xfrm>
                <a:off x="1688709" y="6198574"/>
                <a:ext cx="409320" cy="76680"/>
              </a:xfrm>
              <a:prstGeom prst="rect">
                <a:avLst/>
              </a:prstGeom>
            </p:spPr>
          </p:pic>
        </mc:Fallback>
      </mc:AlternateContent>
      <p:grpSp>
        <p:nvGrpSpPr>
          <p:cNvPr id="7" name="Group 6">
            <a:extLst>
              <a:ext uri="{FF2B5EF4-FFF2-40B4-BE49-F238E27FC236}">
                <a16:creationId xmlns:a16="http://schemas.microsoft.com/office/drawing/2014/main" id="{60D7733A-5CFF-0D4A-91FD-464162E4FF92}"/>
              </a:ext>
            </a:extLst>
          </p:cNvPr>
          <p:cNvGrpSpPr/>
          <p:nvPr/>
        </p:nvGrpSpPr>
        <p:grpSpPr>
          <a:xfrm>
            <a:off x="1690509" y="6092734"/>
            <a:ext cx="4346280" cy="294840"/>
            <a:chOff x="1690509" y="6092734"/>
            <a:chExt cx="4346280" cy="294840"/>
          </a:xfrm>
        </p:grpSpPr>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BADF720C-B9F5-F44C-A888-2F9B175E2E5C}"/>
                    </a:ext>
                  </a:extLst>
                </p14:cNvPr>
                <p14:cNvContentPartPr/>
                <p14:nvPr/>
              </p14:nvContentPartPr>
              <p14:xfrm>
                <a:off x="1690509" y="6092734"/>
                <a:ext cx="4346280" cy="294840"/>
              </p14:xfrm>
            </p:contentPart>
          </mc:Choice>
          <mc:Fallback>
            <p:pic>
              <p:nvPicPr>
                <p:cNvPr id="5" name="Ink 4">
                  <a:extLst>
                    <a:ext uri="{FF2B5EF4-FFF2-40B4-BE49-F238E27FC236}">
                      <a16:creationId xmlns:a16="http://schemas.microsoft.com/office/drawing/2014/main" id="{BADF720C-B9F5-F44C-A888-2F9B175E2E5C}"/>
                    </a:ext>
                  </a:extLst>
                </p:cNvPr>
                <p:cNvPicPr/>
                <p:nvPr/>
              </p:nvPicPr>
              <p:blipFill>
                <a:blip r:embed="rId10"/>
                <a:stretch>
                  <a:fillRect/>
                </a:stretch>
              </p:blipFill>
              <p:spPr>
                <a:xfrm>
                  <a:off x="1627869" y="6030094"/>
                  <a:ext cx="447192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8501FE56-09A2-AC45-82DC-67268F03E654}"/>
                    </a:ext>
                  </a:extLst>
                </p14:cNvPr>
                <p14:cNvContentPartPr/>
                <p14:nvPr/>
              </p14:nvContentPartPr>
              <p14:xfrm>
                <a:off x="6032829" y="6347614"/>
                <a:ext cx="360" cy="360"/>
              </p14:xfrm>
            </p:contentPart>
          </mc:Choice>
          <mc:Fallback>
            <p:pic>
              <p:nvPicPr>
                <p:cNvPr id="6" name="Ink 5">
                  <a:extLst>
                    <a:ext uri="{FF2B5EF4-FFF2-40B4-BE49-F238E27FC236}">
                      <a16:creationId xmlns:a16="http://schemas.microsoft.com/office/drawing/2014/main" id="{8501FE56-09A2-AC45-82DC-67268F03E654}"/>
                    </a:ext>
                  </a:extLst>
                </p:cNvPr>
                <p:cNvPicPr/>
                <p:nvPr/>
              </p:nvPicPr>
              <p:blipFill>
                <a:blip r:embed="rId12"/>
                <a:stretch>
                  <a:fillRect/>
                </a:stretch>
              </p:blipFill>
              <p:spPr>
                <a:xfrm>
                  <a:off x="5969829" y="6284974"/>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3ED6A287-2C92-2E4D-8297-7BEB5F0F7107}"/>
                  </a:ext>
                </a:extLst>
              </p14:cNvPr>
              <p14:cNvContentPartPr/>
              <p14:nvPr/>
            </p14:nvContentPartPr>
            <p14:xfrm>
              <a:off x="1830549" y="6218014"/>
              <a:ext cx="462600" cy="159120"/>
            </p14:xfrm>
          </p:contentPart>
        </mc:Choice>
        <mc:Fallback>
          <p:pic>
            <p:nvPicPr>
              <p:cNvPr id="8" name="Ink 7">
                <a:extLst>
                  <a:ext uri="{FF2B5EF4-FFF2-40B4-BE49-F238E27FC236}">
                    <a16:creationId xmlns:a16="http://schemas.microsoft.com/office/drawing/2014/main" id="{3ED6A287-2C92-2E4D-8297-7BEB5F0F7107}"/>
                  </a:ext>
                </a:extLst>
              </p:cNvPr>
              <p:cNvPicPr/>
              <p:nvPr/>
            </p:nvPicPr>
            <p:blipFill>
              <a:blip r:embed="rId14"/>
              <a:stretch>
                <a:fillRect/>
              </a:stretch>
            </p:blipFill>
            <p:spPr>
              <a:xfrm>
                <a:off x="1767909" y="6155374"/>
                <a:ext cx="588240" cy="284760"/>
              </a:xfrm>
              <a:prstGeom prst="rect">
                <a:avLst/>
              </a:prstGeom>
            </p:spPr>
          </p:pic>
        </mc:Fallback>
      </mc:AlternateContent>
    </p:spTree>
  </p:cSld>
  <p:clrMapOvr>
    <a:masterClrMapping/>
  </p:clrMapOvr>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3736A5D0-76B6-4662-A043-28C0DDEBD04C}" vid="{B185B2AC-9719-4A75-B66D-4B9C9812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26727</TotalTime>
  <Words>1188</Words>
  <Application>Microsoft Macintosh PowerPoint</Application>
  <PresentationFormat>On-screen Show (4:3)</PresentationFormat>
  <Paragraphs>131</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Courier New</vt:lpstr>
      <vt:lpstr>Times New Roman</vt:lpstr>
      <vt:lpstr>UKRI-stfc-nerc-ceda-ncas-nceo-Presentation-Template</vt:lpstr>
      <vt:lpstr>Introduction to Git and GitHub</vt:lpstr>
      <vt:lpstr>Contents</vt:lpstr>
      <vt:lpstr>Foreword</vt:lpstr>
      <vt:lpstr>What is a version control system (VCS)?</vt:lpstr>
      <vt:lpstr>Why might you need VCS?</vt:lpstr>
      <vt:lpstr>PowerPoint Presentation</vt:lpstr>
      <vt:lpstr>PowerPoint Presentation</vt:lpstr>
      <vt:lpstr>Introducing GitHub</vt:lpstr>
      <vt:lpstr>What is GitHub?</vt:lpstr>
      <vt:lpstr>Git vs GitHub</vt:lpstr>
      <vt:lpstr>GitHub: repositories (public or private)</vt:lpstr>
      <vt:lpstr>GitHub: organisations</vt:lpstr>
      <vt:lpstr>GitHub: collaboration (branch/fork)</vt:lpstr>
      <vt:lpstr>GitHub: Issue tracking</vt:lpstr>
      <vt:lpstr>GitHub: history and change</vt:lpstr>
      <vt:lpstr>GitHub: wikis</vt:lpstr>
      <vt:lpstr>GitHub does lots of funky things, but…</vt:lpstr>
      <vt:lpstr>Where to start?</vt:lpstr>
      <vt:lpstr>Where to start 1: Clone Existing Repo</vt:lpstr>
      <vt:lpstr>Where to start 2: Create a repository on GitHub</vt:lpstr>
      <vt:lpstr>Where to start 3: start a new repository from existing files</vt:lpstr>
      <vt:lpstr>The basic workflow: Adding a file</vt:lpstr>
      <vt:lpstr>So, what just happened?</vt:lpstr>
      <vt:lpstr>Let's look on GitHub</vt:lpstr>
      <vt:lpstr>The Plan: Use git / GitHub all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LOTUS and parallel stuff.</dc:title>
  <dc:creator>Authorised User</dc:creator>
  <cp:lastModifiedBy>Smith, Richard (STFC,RAL,RALSP)</cp:lastModifiedBy>
  <cp:revision>229</cp:revision>
  <dcterms:created xsi:type="dcterms:W3CDTF">2013-12-09T16:22:30Z</dcterms:created>
  <dcterms:modified xsi:type="dcterms:W3CDTF">2021-11-10T15:07:39Z</dcterms:modified>
</cp:coreProperties>
</file>