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4" r:id="rId1"/>
  </p:sldMasterIdLst>
  <p:sldIdLst>
    <p:sldId id="256" r:id="rId2"/>
  </p:sldIdLst>
  <p:sldSz cx="27432000" cy="457200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00">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ABC0E4"/>
    <a:srgbClr val="F6F8FC"/>
    <a:srgbClr val="C7D5E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45" autoAdjust="0"/>
    <p:restoredTop sz="94676" autoAdjust="0"/>
  </p:normalViewPr>
  <p:slideViewPr>
    <p:cSldViewPr>
      <p:cViewPr varScale="1">
        <p:scale>
          <a:sx n="15" d="100"/>
          <a:sy n="15" d="100"/>
        </p:scale>
        <p:origin x="2909" y="62"/>
      </p:cViewPr>
      <p:guideLst>
        <p:guide orient="horz" pos="14400"/>
        <p:guide pos="86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0faefba7fba08b" providerId="LiveId" clId="{253946EC-8E1F-4896-8935-8D2239E98349}"/>
    <pc:docChg chg="undo redo custSel modSld">
      <pc:chgData name="" userId="fc0faefba7fba08b" providerId="LiveId" clId="{253946EC-8E1F-4896-8935-8D2239E98349}" dt="2025-02-11T15:38:39.562" v="12447" actId="1037"/>
      <pc:docMkLst>
        <pc:docMk/>
      </pc:docMkLst>
      <pc:sldChg chg="addSp delSp modSp setBg">
        <pc:chgData name="" userId="fc0faefba7fba08b" providerId="LiveId" clId="{253946EC-8E1F-4896-8935-8D2239E98349}" dt="2025-02-11T15:38:39.562" v="12447" actId="1037"/>
        <pc:sldMkLst>
          <pc:docMk/>
          <pc:sldMk cId="2251251862" sldId="256"/>
        </pc:sldMkLst>
        <pc:spChg chg="add del mod">
          <ac:chgData name="" userId="fc0faefba7fba08b" providerId="LiveId" clId="{253946EC-8E1F-4896-8935-8D2239E98349}" dt="2025-02-11T03:46:38.168" v="4834" actId="11529"/>
          <ac:spMkLst>
            <pc:docMk/>
            <pc:sldMk cId="2251251862" sldId="256"/>
            <ac:spMk id="2" creationId="{CF81D4EF-B8D8-4D10-97BA-02E8F50FC2B2}"/>
          </ac:spMkLst>
        </pc:spChg>
        <pc:spChg chg="add mod">
          <ac:chgData name="" userId="fc0faefba7fba08b" providerId="LiveId" clId="{253946EC-8E1F-4896-8935-8D2239E98349}" dt="2025-02-11T14:30:03.517" v="10796" actId="14100"/>
          <ac:spMkLst>
            <pc:docMk/>
            <pc:sldMk cId="2251251862" sldId="256"/>
            <ac:spMk id="3" creationId="{7773B8FA-9F50-4552-B89C-DAF9CE1AC427}"/>
          </ac:spMkLst>
        </pc:spChg>
        <pc:spChg chg="del mod">
          <ac:chgData name="" userId="fc0faefba7fba08b" providerId="LiveId" clId="{253946EC-8E1F-4896-8935-8D2239E98349}" dt="2025-02-10T08:05:38.876" v="1208" actId="478"/>
          <ac:spMkLst>
            <pc:docMk/>
            <pc:sldMk cId="2251251862" sldId="256"/>
            <ac:spMk id="4" creationId="{00000000-0000-0000-0000-000000000000}"/>
          </ac:spMkLst>
        </pc:spChg>
        <pc:spChg chg="add del mod">
          <ac:chgData name="" userId="fc0faefba7fba08b" providerId="LiveId" clId="{253946EC-8E1F-4896-8935-8D2239E98349}" dt="2025-02-11T03:48:21.993" v="4878" actId="478"/>
          <ac:spMkLst>
            <pc:docMk/>
            <pc:sldMk cId="2251251862" sldId="256"/>
            <ac:spMk id="4" creationId="{EFE66377-5265-4E75-AD2B-E25AB132D5E1}"/>
          </ac:spMkLst>
        </pc:spChg>
        <pc:spChg chg="del mod">
          <ac:chgData name="" userId="fc0faefba7fba08b" providerId="LiveId" clId="{253946EC-8E1F-4896-8935-8D2239E98349}" dt="2025-02-10T08:05:41.872" v="1209" actId="478"/>
          <ac:spMkLst>
            <pc:docMk/>
            <pc:sldMk cId="2251251862" sldId="256"/>
            <ac:spMk id="5" creationId="{00000000-0000-0000-0000-000000000000}"/>
          </ac:spMkLst>
        </pc:spChg>
        <pc:spChg chg="add mod">
          <ac:chgData name="" userId="fc0faefba7fba08b" providerId="LiveId" clId="{253946EC-8E1F-4896-8935-8D2239E98349}" dt="2025-02-11T14:45:18.027" v="10877" actId="14100"/>
          <ac:spMkLst>
            <pc:docMk/>
            <pc:sldMk cId="2251251862" sldId="256"/>
            <ac:spMk id="5" creationId="{FF37CD5D-FE8C-4222-9544-9ECD2CDD70EB}"/>
          </ac:spMkLst>
        </pc:spChg>
        <pc:spChg chg="add mod">
          <ac:chgData name="" userId="fc0faefba7fba08b" providerId="LiveId" clId="{253946EC-8E1F-4896-8935-8D2239E98349}" dt="2025-02-11T13:53:34.479" v="10619" actId="14100"/>
          <ac:spMkLst>
            <pc:docMk/>
            <pc:sldMk cId="2251251862" sldId="256"/>
            <ac:spMk id="6" creationId="{53F6F743-50AD-4CF3-BDA3-54CCF56EF9B5}"/>
          </ac:spMkLst>
        </pc:spChg>
        <pc:spChg chg="add mod">
          <ac:chgData name="" userId="fc0faefba7fba08b" providerId="LiveId" clId="{253946EC-8E1F-4896-8935-8D2239E98349}" dt="2025-02-11T15:31:37.410" v="12435" actId="207"/>
          <ac:spMkLst>
            <pc:docMk/>
            <pc:sldMk cId="2251251862" sldId="256"/>
            <ac:spMk id="7" creationId="{BE6D2665-DC81-4D32-B282-41DA486087A8}"/>
          </ac:spMkLst>
        </pc:spChg>
        <pc:spChg chg="add mod">
          <ac:chgData name="" userId="fc0faefba7fba08b" providerId="LiveId" clId="{253946EC-8E1F-4896-8935-8D2239E98349}" dt="2025-02-10T18:53:44.406" v="4624" actId="14100"/>
          <ac:spMkLst>
            <pc:docMk/>
            <pc:sldMk cId="2251251862" sldId="256"/>
            <ac:spMk id="8" creationId="{F35ED562-D6AD-401C-82CA-52008859B206}"/>
          </ac:spMkLst>
        </pc:spChg>
        <pc:spChg chg="add mod">
          <ac:chgData name="" userId="fc0faefba7fba08b" providerId="LiveId" clId="{253946EC-8E1F-4896-8935-8D2239E98349}" dt="2025-02-10T08:19:45.699" v="1286" actId="2085"/>
          <ac:spMkLst>
            <pc:docMk/>
            <pc:sldMk cId="2251251862" sldId="256"/>
            <ac:spMk id="9" creationId="{D6D5B7A6-6E9D-4D67-8FA2-65CDB144154A}"/>
          </ac:spMkLst>
        </pc:spChg>
        <pc:spChg chg="del">
          <ac:chgData name="" userId="fc0faefba7fba08b" providerId="LiveId" clId="{253946EC-8E1F-4896-8935-8D2239E98349}" dt="2025-02-10T02:53:38.965" v="33" actId="478"/>
          <ac:spMkLst>
            <pc:docMk/>
            <pc:sldMk cId="2251251862" sldId="256"/>
            <ac:spMk id="10" creationId="{00000000-0000-0000-0000-000000000000}"/>
          </ac:spMkLst>
        </pc:spChg>
        <pc:spChg chg="del">
          <ac:chgData name="" userId="fc0faefba7fba08b" providerId="LiveId" clId="{253946EC-8E1F-4896-8935-8D2239E98349}" dt="2025-02-10T02:42:25.913" v="2" actId="478"/>
          <ac:spMkLst>
            <pc:docMk/>
            <pc:sldMk cId="2251251862" sldId="256"/>
            <ac:spMk id="11" creationId="{00000000-0000-0000-0000-000000000000}"/>
          </ac:spMkLst>
        </pc:spChg>
        <pc:spChg chg="del">
          <ac:chgData name="" userId="fc0faefba7fba08b" providerId="LiveId" clId="{253946EC-8E1F-4896-8935-8D2239E98349}" dt="2025-02-10T02:42:36.239" v="4" actId="478"/>
          <ac:spMkLst>
            <pc:docMk/>
            <pc:sldMk cId="2251251862" sldId="256"/>
            <ac:spMk id="12" creationId="{00000000-0000-0000-0000-000000000000}"/>
          </ac:spMkLst>
        </pc:spChg>
        <pc:spChg chg="del">
          <ac:chgData name="" userId="fc0faefba7fba08b" providerId="LiveId" clId="{253946EC-8E1F-4896-8935-8D2239E98349}" dt="2025-02-10T02:42:48.591" v="5" actId="478"/>
          <ac:spMkLst>
            <pc:docMk/>
            <pc:sldMk cId="2251251862" sldId="256"/>
            <ac:spMk id="13" creationId="{00000000-0000-0000-0000-000000000000}"/>
          </ac:spMkLst>
        </pc:spChg>
        <pc:spChg chg="del">
          <ac:chgData name="" userId="fc0faefba7fba08b" providerId="LiveId" clId="{253946EC-8E1F-4896-8935-8D2239E98349}" dt="2025-02-10T02:42:48.591" v="5" actId="478"/>
          <ac:spMkLst>
            <pc:docMk/>
            <pc:sldMk cId="2251251862" sldId="256"/>
            <ac:spMk id="14" creationId="{00000000-0000-0000-0000-000000000000}"/>
          </ac:spMkLst>
        </pc:spChg>
        <pc:spChg chg="add del mod">
          <ac:chgData name="" userId="fc0faefba7fba08b" providerId="LiveId" clId="{253946EC-8E1F-4896-8935-8D2239E98349}" dt="2025-02-11T04:46:39.023" v="5902"/>
          <ac:spMkLst>
            <pc:docMk/>
            <pc:sldMk cId="2251251862" sldId="256"/>
            <ac:spMk id="14" creationId="{459E05AC-BA22-40FE-97F3-C28EE77BACDC}"/>
          </ac:spMkLst>
        </pc:spChg>
        <pc:spChg chg="add del">
          <ac:chgData name="" userId="fc0faefba7fba08b" providerId="LiveId" clId="{253946EC-8E1F-4896-8935-8D2239E98349}" dt="2025-02-10T07:57:16.518" v="876" actId="478"/>
          <ac:spMkLst>
            <pc:docMk/>
            <pc:sldMk cId="2251251862" sldId="256"/>
            <ac:spMk id="15" creationId="{00000000-0000-0000-0000-000000000000}"/>
          </ac:spMkLst>
        </pc:spChg>
        <pc:spChg chg="add mod">
          <ac:chgData name="" userId="fc0faefba7fba08b" providerId="LiveId" clId="{253946EC-8E1F-4896-8935-8D2239E98349}" dt="2025-02-10T14:58:54.624" v="3158" actId="1076"/>
          <ac:spMkLst>
            <pc:docMk/>
            <pc:sldMk cId="2251251862" sldId="256"/>
            <ac:spMk id="16" creationId="{77F78D18-F95C-4AB5-990F-5C96CA36507E}"/>
          </ac:spMkLst>
        </pc:spChg>
        <pc:spChg chg="del">
          <ac:chgData name="" userId="fc0faefba7fba08b" providerId="LiveId" clId="{253946EC-8E1F-4896-8935-8D2239E98349}" dt="2025-02-10T08:05:25.412" v="1206" actId="478"/>
          <ac:spMkLst>
            <pc:docMk/>
            <pc:sldMk cId="2251251862" sldId="256"/>
            <ac:spMk id="24" creationId="{00000000-0000-0000-0000-000000000000}"/>
          </ac:spMkLst>
        </pc:spChg>
        <pc:spChg chg="add mod">
          <ac:chgData name="" userId="fc0faefba7fba08b" providerId="LiveId" clId="{253946EC-8E1F-4896-8935-8D2239E98349}" dt="2025-02-11T07:00:18.473" v="6293" actId="207"/>
          <ac:spMkLst>
            <pc:docMk/>
            <pc:sldMk cId="2251251862" sldId="256"/>
            <ac:spMk id="24" creationId="{54B25C76-F649-4CDD-BD06-9D033308FC77}"/>
          </ac:spMkLst>
        </pc:spChg>
        <pc:spChg chg="del">
          <ac:chgData name="" userId="fc0faefba7fba08b" providerId="LiveId" clId="{253946EC-8E1F-4896-8935-8D2239E98349}" dt="2025-02-10T08:05:33.046" v="1207" actId="478"/>
          <ac:spMkLst>
            <pc:docMk/>
            <pc:sldMk cId="2251251862" sldId="256"/>
            <ac:spMk id="25" creationId="{00000000-0000-0000-0000-000000000000}"/>
          </ac:spMkLst>
        </pc:spChg>
        <pc:spChg chg="del">
          <ac:chgData name="" userId="fc0faefba7fba08b" providerId="LiveId" clId="{253946EC-8E1F-4896-8935-8D2239E98349}" dt="2025-02-10T08:05:19.248" v="1204" actId="478"/>
          <ac:spMkLst>
            <pc:docMk/>
            <pc:sldMk cId="2251251862" sldId="256"/>
            <ac:spMk id="26" creationId="{00000000-0000-0000-0000-000000000000}"/>
          </ac:spMkLst>
        </pc:spChg>
        <pc:spChg chg="del">
          <ac:chgData name="" userId="fc0faefba7fba08b" providerId="LiveId" clId="{253946EC-8E1F-4896-8935-8D2239E98349}" dt="2025-02-10T08:05:21.734" v="1205" actId="478"/>
          <ac:spMkLst>
            <pc:docMk/>
            <pc:sldMk cId="2251251862" sldId="256"/>
            <ac:spMk id="27" creationId="{00000000-0000-0000-0000-000000000000}"/>
          </ac:spMkLst>
        </pc:spChg>
        <pc:spChg chg="del mod">
          <ac:chgData name="" userId="fc0faefba7fba08b" providerId="LiveId" clId="{253946EC-8E1F-4896-8935-8D2239E98349}" dt="2025-02-10T02:55:02.183" v="101" actId="478"/>
          <ac:spMkLst>
            <pc:docMk/>
            <pc:sldMk cId="2251251862" sldId="256"/>
            <ac:spMk id="32" creationId="{00000000-0000-0000-0000-000000000000}"/>
          </ac:spMkLst>
        </pc:spChg>
        <pc:spChg chg="del">
          <ac:chgData name="" userId="fc0faefba7fba08b" providerId="LiveId" clId="{253946EC-8E1F-4896-8935-8D2239E98349}" dt="2025-02-10T02:42:22.838" v="1" actId="478"/>
          <ac:spMkLst>
            <pc:docMk/>
            <pc:sldMk cId="2251251862" sldId="256"/>
            <ac:spMk id="33" creationId="{00000000-0000-0000-0000-000000000000}"/>
          </ac:spMkLst>
        </pc:spChg>
        <pc:spChg chg="del">
          <ac:chgData name="" userId="fc0faefba7fba08b" providerId="LiveId" clId="{253946EC-8E1F-4896-8935-8D2239E98349}" dt="2025-02-10T02:42:48.591" v="5" actId="478"/>
          <ac:spMkLst>
            <pc:docMk/>
            <pc:sldMk cId="2251251862" sldId="256"/>
            <ac:spMk id="34" creationId="{00000000-0000-0000-0000-000000000000}"/>
          </ac:spMkLst>
        </pc:spChg>
        <pc:spChg chg="del">
          <ac:chgData name="" userId="fc0faefba7fba08b" providerId="LiveId" clId="{253946EC-8E1F-4896-8935-8D2239E98349}" dt="2025-02-10T02:42:33.048" v="3" actId="478"/>
          <ac:spMkLst>
            <pc:docMk/>
            <pc:sldMk cId="2251251862" sldId="256"/>
            <ac:spMk id="35" creationId="{00000000-0000-0000-0000-000000000000}"/>
          </ac:spMkLst>
        </pc:spChg>
        <pc:spChg chg="del">
          <ac:chgData name="" userId="fc0faefba7fba08b" providerId="LiveId" clId="{253946EC-8E1F-4896-8935-8D2239E98349}" dt="2025-02-10T02:42:48.591" v="5" actId="478"/>
          <ac:spMkLst>
            <pc:docMk/>
            <pc:sldMk cId="2251251862" sldId="256"/>
            <ac:spMk id="36" creationId="{00000000-0000-0000-0000-000000000000}"/>
          </ac:spMkLst>
        </pc:spChg>
        <pc:spChg chg="del mod">
          <ac:chgData name="" userId="fc0faefba7fba08b" providerId="LiveId" clId="{253946EC-8E1F-4896-8935-8D2239E98349}" dt="2025-02-10T08:28:02.889" v="1624" actId="478"/>
          <ac:spMkLst>
            <pc:docMk/>
            <pc:sldMk cId="2251251862" sldId="256"/>
            <ac:spMk id="37" creationId="{00000000-0000-0000-0000-000000000000}"/>
          </ac:spMkLst>
        </pc:spChg>
        <pc:spChg chg="del">
          <ac:chgData name="" userId="fc0faefba7fba08b" providerId="LiveId" clId="{253946EC-8E1F-4896-8935-8D2239E98349}" dt="2025-02-10T08:27:41.958" v="1620" actId="478"/>
          <ac:spMkLst>
            <pc:docMk/>
            <pc:sldMk cId="2251251862" sldId="256"/>
            <ac:spMk id="38" creationId="{00000000-0000-0000-0000-000000000000}"/>
          </ac:spMkLst>
        </pc:spChg>
        <pc:spChg chg="add del mod">
          <ac:chgData name="" userId="fc0faefba7fba08b" providerId="LiveId" clId="{253946EC-8E1F-4896-8935-8D2239E98349}" dt="2025-02-10T08:48:17.603" v="1956" actId="478"/>
          <ac:spMkLst>
            <pc:docMk/>
            <pc:sldMk cId="2251251862" sldId="256"/>
            <ac:spMk id="39" creationId="{B8F40131-AABA-46F4-8E96-83C861FB7779}"/>
          </ac:spMkLst>
        </pc:spChg>
        <pc:spChg chg="add del mod">
          <ac:chgData name="" userId="fc0faefba7fba08b" providerId="LiveId" clId="{253946EC-8E1F-4896-8935-8D2239E98349}" dt="2025-02-10T08:48:19.323" v="1957" actId="478"/>
          <ac:spMkLst>
            <pc:docMk/>
            <pc:sldMk cId="2251251862" sldId="256"/>
            <ac:spMk id="40" creationId="{2E356D97-6D57-4C28-871E-E0FD8D499765}"/>
          </ac:spMkLst>
        </pc:spChg>
        <pc:spChg chg="add del">
          <ac:chgData name="" userId="fc0faefba7fba08b" providerId="LiveId" clId="{253946EC-8E1F-4896-8935-8D2239E98349}" dt="2025-02-10T07:55:10.476" v="338"/>
          <ac:spMkLst>
            <pc:docMk/>
            <pc:sldMk cId="2251251862" sldId="256"/>
            <ac:spMk id="41" creationId="{16002737-A752-4193-96B3-3D6FDC7669E8}"/>
          </ac:spMkLst>
        </pc:spChg>
        <pc:spChg chg="del">
          <ac:chgData name="" userId="fc0faefba7fba08b" providerId="LiveId" clId="{253946EC-8E1F-4896-8935-8D2239E98349}" dt="2025-02-10T07:54:58.960" v="334" actId="478"/>
          <ac:spMkLst>
            <pc:docMk/>
            <pc:sldMk cId="2251251862" sldId="256"/>
            <ac:spMk id="45" creationId="{00000000-0000-0000-0000-000000000000}"/>
          </ac:spMkLst>
        </pc:spChg>
        <pc:spChg chg="del">
          <ac:chgData name="" userId="fc0faefba7fba08b" providerId="LiveId" clId="{253946EC-8E1F-4896-8935-8D2239E98349}" dt="2025-02-10T08:27:41.958" v="1620" actId="478"/>
          <ac:spMkLst>
            <pc:docMk/>
            <pc:sldMk cId="2251251862" sldId="256"/>
            <ac:spMk id="51" creationId="{00000000-0000-0000-0000-000000000000}"/>
          </ac:spMkLst>
        </pc:spChg>
        <pc:spChg chg="del">
          <ac:chgData name="" userId="fc0faefba7fba08b" providerId="LiveId" clId="{253946EC-8E1F-4896-8935-8D2239E98349}" dt="2025-02-10T08:27:41.958" v="1620" actId="478"/>
          <ac:spMkLst>
            <pc:docMk/>
            <pc:sldMk cId="2251251862" sldId="256"/>
            <ac:spMk id="52" creationId="{00000000-0000-0000-0000-000000000000}"/>
          </ac:spMkLst>
        </pc:spChg>
        <pc:spChg chg="del mod">
          <ac:chgData name="" userId="fc0faefba7fba08b" providerId="LiveId" clId="{253946EC-8E1F-4896-8935-8D2239E98349}" dt="2025-02-10T08:27:48.551" v="1621" actId="478"/>
          <ac:spMkLst>
            <pc:docMk/>
            <pc:sldMk cId="2251251862" sldId="256"/>
            <ac:spMk id="53" creationId="{00000000-0000-0000-0000-000000000000}"/>
          </ac:spMkLst>
        </pc:spChg>
        <pc:spChg chg="add del">
          <ac:chgData name="" userId="fc0faefba7fba08b" providerId="LiveId" clId="{253946EC-8E1F-4896-8935-8D2239E98349}" dt="2025-02-10T07:55:10.476" v="338"/>
          <ac:spMkLst>
            <pc:docMk/>
            <pc:sldMk cId="2251251862" sldId="256"/>
            <ac:spMk id="55" creationId="{E8493060-F110-48EA-85DB-1C3C3B497890}"/>
          </ac:spMkLst>
        </pc:spChg>
        <pc:spChg chg="add del">
          <ac:chgData name="" userId="fc0faefba7fba08b" providerId="LiveId" clId="{253946EC-8E1F-4896-8935-8D2239E98349}" dt="2025-02-10T07:55:10.476" v="338"/>
          <ac:spMkLst>
            <pc:docMk/>
            <pc:sldMk cId="2251251862" sldId="256"/>
            <ac:spMk id="60" creationId="{9AF3B222-F75D-4F2B-99C5-0A46B6C36CD1}"/>
          </ac:spMkLst>
        </pc:spChg>
        <pc:spChg chg="add del">
          <ac:chgData name="" userId="fc0faefba7fba08b" providerId="LiveId" clId="{253946EC-8E1F-4896-8935-8D2239E98349}" dt="2025-02-10T07:55:10.476" v="338"/>
          <ac:spMkLst>
            <pc:docMk/>
            <pc:sldMk cId="2251251862" sldId="256"/>
            <ac:spMk id="61" creationId="{5C786C78-1E2E-4D70-B7B7-DB611AF25217}"/>
          </ac:spMkLst>
        </pc:spChg>
        <pc:spChg chg="add del">
          <ac:chgData name="" userId="fc0faefba7fba08b" providerId="LiveId" clId="{253946EC-8E1F-4896-8935-8D2239E98349}" dt="2025-02-10T07:55:10.476" v="338"/>
          <ac:spMkLst>
            <pc:docMk/>
            <pc:sldMk cId="2251251862" sldId="256"/>
            <ac:spMk id="62" creationId="{CEB98510-863A-4E9F-A80B-ADDD2BB2B6FE}"/>
          </ac:spMkLst>
        </pc:spChg>
        <pc:spChg chg="add del">
          <ac:chgData name="" userId="fc0faefba7fba08b" providerId="LiveId" clId="{253946EC-8E1F-4896-8935-8D2239E98349}" dt="2025-02-10T07:55:10.476" v="338"/>
          <ac:spMkLst>
            <pc:docMk/>
            <pc:sldMk cId="2251251862" sldId="256"/>
            <ac:spMk id="63" creationId="{EC6624CE-7C65-4A63-B490-44C953E6D15A}"/>
          </ac:spMkLst>
        </pc:spChg>
        <pc:spChg chg="add del">
          <ac:chgData name="" userId="fc0faefba7fba08b" providerId="LiveId" clId="{253946EC-8E1F-4896-8935-8D2239E98349}" dt="2025-02-10T07:55:10.476" v="338"/>
          <ac:spMkLst>
            <pc:docMk/>
            <pc:sldMk cId="2251251862" sldId="256"/>
            <ac:spMk id="64" creationId="{49DFFED6-5EC1-4A75-83E5-22E3FA40410F}"/>
          </ac:spMkLst>
        </pc:spChg>
        <pc:spChg chg="add del mod">
          <ac:chgData name="" userId="fc0faefba7fba08b" providerId="LiveId" clId="{253946EC-8E1F-4896-8935-8D2239E98349}" dt="2025-02-10T07:55:48.659" v="565"/>
          <ac:spMkLst>
            <pc:docMk/>
            <pc:sldMk cId="2251251862" sldId="256"/>
            <ac:spMk id="66" creationId="{BD7D92CF-0E94-4E2E-93D7-52A3D3CACAE1}"/>
          </ac:spMkLst>
        </pc:spChg>
        <pc:spChg chg="add del mod">
          <ac:chgData name="" userId="fc0faefba7fba08b" providerId="LiveId" clId="{253946EC-8E1F-4896-8935-8D2239E98349}" dt="2025-02-10T07:55:48.659" v="565"/>
          <ac:spMkLst>
            <pc:docMk/>
            <pc:sldMk cId="2251251862" sldId="256"/>
            <ac:spMk id="73" creationId="{18E343DD-F1E9-430B-8088-3C3FC5D34E95}"/>
          </ac:spMkLst>
        </pc:spChg>
        <pc:spChg chg="add del mod">
          <ac:chgData name="" userId="fc0faefba7fba08b" providerId="LiveId" clId="{253946EC-8E1F-4896-8935-8D2239E98349}" dt="2025-02-10T07:55:48.659" v="565"/>
          <ac:spMkLst>
            <pc:docMk/>
            <pc:sldMk cId="2251251862" sldId="256"/>
            <ac:spMk id="78" creationId="{13449C50-B221-470B-B9A8-E2E5B4061CEE}"/>
          </ac:spMkLst>
        </pc:spChg>
        <pc:spChg chg="add del mod">
          <ac:chgData name="" userId="fc0faefba7fba08b" providerId="LiveId" clId="{253946EC-8E1F-4896-8935-8D2239E98349}" dt="2025-02-10T07:55:48.659" v="565"/>
          <ac:spMkLst>
            <pc:docMk/>
            <pc:sldMk cId="2251251862" sldId="256"/>
            <ac:spMk id="79" creationId="{ADB3654C-92C9-4399-8D1B-88A7A21D83EC}"/>
          </ac:spMkLst>
        </pc:spChg>
        <pc:spChg chg="add del mod">
          <ac:chgData name="" userId="fc0faefba7fba08b" providerId="LiveId" clId="{253946EC-8E1F-4896-8935-8D2239E98349}" dt="2025-02-10T07:55:48.659" v="565"/>
          <ac:spMkLst>
            <pc:docMk/>
            <pc:sldMk cId="2251251862" sldId="256"/>
            <ac:spMk id="80" creationId="{84D916E0-3D18-4860-B4D9-8A887908F906}"/>
          </ac:spMkLst>
        </pc:spChg>
        <pc:spChg chg="add del mod">
          <ac:chgData name="" userId="fc0faefba7fba08b" providerId="LiveId" clId="{253946EC-8E1F-4896-8935-8D2239E98349}" dt="2025-02-10T07:55:48.659" v="565"/>
          <ac:spMkLst>
            <pc:docMk/>
            <pc:sldMk cId="2251251862" sldId="256"/>
            <ac:spMk id="81" creationId="{0F199F1A-3CA2-47DF-81DB-477A2F597BCC}"/>
          </ac:spMkLst>
        </pc:spChg>
        <pc:spChg chg="add del mod">
          <ac:chgData name="" userId="fc0faefba7fba08b" providerId="LiveId" clId="{253946EC-8E1F-4896-8935-8D2239E98349}" dt="2025-02-10T07:55:48.659" v="565"/>
          <ac:spMkLst>
            <pc:docMk/>
            <pc:sldMk cId="2251251862" sldId="256"/>
            <ac:spMk id="82" creationId="{29E2D509-0751-4E51-BBD1-9843A4FEEFE5}"/>
          </ac:spMkLst>
        </pc:spChg>
        <pc:spChg chg="add del mod">
          <ac:chgData name="" userId="fc0faefba7fba08b" providerId="LiveId" clId="{253946EC-8E1F-4896-8935-8D2239E98349}" dt="2025-02-10T07:57:15.021" v="874"/>
          <ac:spMkLst>
            <pc:docMk/>
            <pc:sldMk cId="2251251862" sldId="256"/>
            <ac:spMk id="84" creationId="{6F06E26F-F0C1-462B-9E0D-2BA828F84951}"/>
          </ac:spMkLst>
        </pc:spChg>
        <pc:spChg chg="add del mod">
          <ac:chgData name="" userId="fc0faefba7fba08b" providerId="LiveId" clId="{253946EC-8E1F-4896-8935-8D2239E98349}" dt="2025-02-10T07:57:15.021" v="874"/>
          <ac:spMkLst>
            <pc:docMk/>
            <pc:sldMk cId="2251251862" sldId="256"/>
            <ac:spMk id="91" creationId="{C145D483-D99C-4AC9-A724-9BF2286865A3}"/>
          </ac:spMkLst>
        </pc:spChg>
        <pc:spChg chg="add del mod">
          <ac:chgData name="" userId="fc0faefba7fba08b" providerId="LiveId" clId="{253946EC-8E1F-4896-8935-8D2239E98349}" dt="2025-02-10T07:57:15.021" v="874"/>
          <ac:spMkLst>
            <pc:docMk/>
            <pc:sldMk cId="2251251862" sldId="256"/>
            <ac:spMk id="96" creationId="{0381CA85-2ABE-4EE5-8044-A8BBDD72399A}"/>
          </ac:spMkLst>
        </pc:spChg>
        <pc:spChg chg="add del mod">
          <ac:chgData name="" userId="fc0faefba7fba08b" providerId="LiveId" clId="{253946EC-8E1F-4896-8935-8D2239E98349}" dt="2025-02-10T07:57:15.021" v="874"/>
          <ac:spMkLst>
            <pc:docMk/>
            <pc:sldMk cId="2251251862" sldId="256"/>
            <ac:spMk id="97" creationId="{860D6648-3751-47CF-9FFA-69C18523FC10}"/>
          </ac:spMkLst>
        </pc:spChg>
        <pc:spChg chg="add del mod">
          <ac:chgData name="" userId="fc0faefba7fba08b" providerId="LiveId" clId="{253946EC-8E1F-4896-8935-8D2239E98349}" dt="2025-02-10T07:57:15.021" v="874"/>
          <ac:spMkLst>
            <pc:docMk/>
            <pc:sldMk cId="2251251862" sldId="256"/>
            <ac:spMk id="98" creationId="{E6065EAF-962F-4599-B4A9-1F1FB241F33C}"/>
          </ac:spMkLst>
        </pc:spChg>
        <pc:spChg chg="add del mod">
          <ac:chgData name="" userId="fc0faefba7fba08b" providerId="LiveId" clId="{253946EC-8E1F-4896-8935-8D2239E98349}" dt="2025-02-10T07:57:15.021" v="874"/>
          <ac:spMkLst>
            <pc:docMk/>
            <pc:sldMk cId="2251251862" sldId="256"/>
            <ac:spMk id="99" creationId="{CA38B792-9412-4101-BE1F-77813781B8D8}"/>
          </ac:spMkLst>
        </pc:spChg>
        <pc:spChg chg="add del mod">
          <ac:chgData name="" userId="fc0faefba7fba08b" providerId="LiveId" clId="{253946EC-8E1F-4896-8935-8D2239E98349}" dt="2025-02-10T07:57:15.021" v="874"/>
          <ac:spMkLst>
            <pc:docMk/>
            <pc:sldMk cId="2251251862" sldId="256"/>
            <ac:spMk id="100" creationId="{7E35140E-9096-40EC-97FE-6D78F357FB11}"/>
          </ac:spMkLst>
        </pc:spChg>
        <pc:spChg chg="add del">
          <ac:chgData name="" userId="fc0faefba7fba08b" providerId="LiveId" clId="{253946EC-8E1F-4896-8935-8D2239E98349}" dt="2025-02-10T07:57:30.126" v="878"/>
          <ac:spMkLst>
            <pc:docMk/>
            <pc:sldMk cId="2251251862" sldId="256"/>
            <ac:spMk id="102" creationId="{371DD958-FA25-49DB-93AE-7A800EEEF1E0}"/>
          </ac:spMkLst>
        </pc:spChg>
        <pc:spChg chg="add del">
          <ac:chgData name="" userId="fc0faefba7fba08b" providerId="LiveId" clId="{253946EC-8E1F-4896-8935-8D2239E98349}" dt="2025-02-10T07:57:30.126" v="878"/>
          <ac:spMkLst>
            <pc:docMk/>
            <pc:sldMk cId="2251251862" sldId="256"/>
            <ac:spMk id="109" creationId="{46C1F003-2EFE-4437-A9E3-B1E23690F6C6}"/>
          </ac:spMkLst>
        </pc:spChg>
        <pc:spChg chg="add del">
          <ac:chgData name="" userId="fc0faefba7fba08b" providerId="LiveId" clId="{253946EC-8E1F-4896-8935-8D2239E98349}" dt="2025-02-10T07:57:30.126" v="878"/>
          <ac:spMkLst>
            <pc:docMk/>
            <pc:sldMk cId="2251251862" sldId="256"/>
            <ac:spMk id="114" creationId="{DD5D4B2D-4F8F-4C5D-B6A9-7646513A8EE4}"/>
          </ac:spMkLst>
        </pc:spChg>
        <pc:spChg chg="add del">
          <ac:chgData name="" userId="fc0faefba7fba08b" providerId="LiveId" clId="{253946EC-8E1F-4896-8935-8D2239E98349}" dt="2025-02-10T07:57:30.126" v="878"/>
          <ac:spMkLst>
            <pc:docMk/>
            <pc:sldMk cId="2251251862" sldId="256"/>
            <ac:spMk id="115" creationId="{56B30729-28C9-48AF-A6BD-92ED3AECDACA}"/>
          </ac:spMkLst>
        </pc:spChg>
        <pc:spChg chg="add del">
          <ac:chgData name="" userId="fc0faefba7fba08b" providerId="LiveId" clId="{253946EC-8E1F-4896-8935-8D2239E98349}" dt="2025-02-10T07:57:30.126" v="878"/>
          <ac:spMkLst>
            <pc:docMk/>
            <pc:sldMk cId="2251251862" sldId="256"/>
            <ac:spMk id="116" creationId="{F3D8C1C0-E4B4-44F0-ABD3-AACEC456655A}"/>
          </ac:spMkLst>
        </pc:spChg>
        <pc:spChg chg="add del">
          <ac:chgData name="" userId="fc0faefba7fba08b" providerId="LiveId" clId="{253946EC-8E1F-4896-8935-8D2239E98349}" dt="2025-02-10T07:57:30.126" v="878"/>
          <ac:spMkLst>
            <pc:docMk/>
            <pc:sldMk cId="2251251862" sldId="256"/>
            <ac:spMk id="117" creationId="{90C4B316-F064-4190-A27E-16FEC4489716}"/>
          </ac:spMkLst>
        </pc:spChg>
        <pc:spChg chg="add del">
          <ac:chgData name="" userId="fc0faefba7fba08b" providerId="LiveId" clId="{253946EC-8E1F-4896-8935-8D2239E98349}" dt="2025-02-10T07:57:30.126" v="878"/>
          <ac:spMkLst>
            <pc:docMk/>
            <pc:sldMk cId="2251251862" sldId="256"/>
            <ac:spMk id="118" creationId="{229DED7D-D833-4693-906A-75226B5DFF96}"/>
          </ac:spMkLst>
        </pc:spChg>
        <pc:spChg chg="add mod">
          <ac:chgData name="" userId="fc0faefba7fba08b" providerId="LiveId" clId="{253946EC-8E1F-4896-8935-8D2239E98349}" dt="2025-02-11T15:16:49.485" v="11960" actId="207"/>
          <ac:spMkLst>
            <pc:docMk/>
            <pc:sldMk cId="2251251862" sldId="256"/>
            <ac:spMk id="120" creationId="{CE666712-6898-48C2-97D9-55FA402AF12D}"/>
          </ac:spMkLst>
        </pc:spChg>
        <pc:spChg chg="add del mod">
          <ac:chgData name="" userId="fc0faefba7fba08b" providerId="LiveId" clId="{253946EC-8E1F-4896-8935-8D2239E98349}" dt="2025-02-11T14:52:42.316" v="10911" actId="478"/>
          <ac:spMkLst>
            <pc:docMk/>
            <pc:sldMk cId="2251251862" sldId="256"/>
            <ac:spMk id="127" creationId="{BD5DB61F-1224-44F2-8DBA-5A001798052F}"/>
          </ac:spMkLst>
        </pc:spChg>
        <pc:spChg chg="add del mod">
          <ac:chgData name="" userId="fc0faefba7fba08b" providerId="LiveId" clId="{253946EC-8E1F-4896-8935-8D2239E98349}" dt="2025-02-10T18:28:12.348" v="4474" actId="478"/>
          <ac:spMkLst>
            <pc:docMk/>
            <pc:sldMk cId="2251251862" sldId="256"/>
            <ac:spMk id="132" creationId="{F9FAE257-5208-468F-B361-0ACAC6876B43}"/>
          </ac:spMkLst>
        </pc:spChg>
        <pc:spChg chg="add del mod">
          <ac:chgData name="" userId="fc0faefba7fba08b" providerId="LiveId" clId="{253946EC-8E1F-4896-8935-8D2239E98349}" dt="2025-02-10T18:28:12.348" v="4474" actId="478"/>
          <ac:spMkLst>
            <pc:docMk/>
            <pc:sldMk cId="2251251862" sldId="256"/>
            <ac:spMk id="133" creationId="{4D1A45CD-95F1-4F42-88B8-AD38C3E39988}"/>
          </ac:spMkLst>
        </pc:spChg>
        <pc:spChg chg="add del mod">
          <ac:chgData name="" userId="fc0faefba7fba08b" providerId="LiveId" clId="{253946EC-8E1F-4896-8935-8D2239E98349}" dt="2025-02-10T18:28:12.348" v="4474" actId="478"/>
          <ac:spMkLst>
            <pc:docMk/>
            <pc:sldMk cId="2251251862" sldId="256"/>
            <ac:spMk id="134" creationId="{1A979A48-41E0-423A-97EC-84CBB3FED759}"/>
          </ac:spMkLst>
        </pc:spChg>
        <pc:spChg chg="add del mod">
          <ac:chgData name="" userId="fc0faefba7fba08b" providerId="LiveId" clId="{253946EC-8E1F-4896-8935-8D2239E98349}" dt="2025-02-10T18:28:12.348" v="4474" actId="478"/>
          <ac:spMkLst>
            <pc:docMk/>
            <pc:sldMk cId="2251251862" sldId="256"/>
            <ac:spMk id="135" creationId="{22A9C90B-C6D4-47BE-969A-CD2767D40640}"/>
          </ac:spMkLst>
        </pc:spChg>
        <pc:spChg chg="add del mod">
          <ac:chgData name="" userId="fc0faefba7fba08b" providerId="LiveId" clId="{253946EC-8E1F-4896-8935-8D2239E98349}" dt="2025-02-10T18:28:12.348" v="4474" actId="478"/>
          <ac:spMkLst>
            <pc:docMk/>
            <pc:sldMk cId="2251251862" sldId="256"/>
            <ac:spMk id="136" creationId="{6C00D8B0-F18A-4E95-BA8C-CDD3AB199961}"/>
          </ac:spMkLst>
        </pc:spChg>
        <pc:spChg chg="mod">
          <ac:chgData name="" userId="fc0faefba7fba08b" providerId="LiveId" clId="{253946EC-8E1F-4896-8935-8D2239E98349}" dt="2025-02-11T14:31:06.123" v="10818" actId="1035"/>
          <ac:spMkLst>
            <pc:docMk/>
            <pc:sldMk cId="2251251862" sldId="256"/>
            <ac:spMk id="152" creationId="{9A5ECC38-00E9-4F15-9A88-83FC22321AD6}"/>
          </ac:spMkLst>
        </pc:spChg>
        <pc:spChg chg="mod">
          <ac:chgData name="" userId="fc0faefba7fba08b" providerId="LiveId" clId="{253946EC-8E1F-4896-8935-8D2239E98349}" dt="2025-02-11T14:30:19.667" v="10802" actId="1035"/>
          <ac:spMkLst>
            <pc:docMk/>
            <pc:sldMk cId="2251251862" sldId="256"/>
            <ac:spMk id="154" creationId="{D555FCD2-337C-46DD-ABB0-488B8F46B40B}"/>
          </ac:spMkLst>
        </pc:spChg>
        <pc:spChg chg="mod">
          <ac:chgData name="" userId="fc0faefba7fba08b" providerId="LiveId" clId="{253946EC-8E1F-4896-8935-8D2239E98349}" dt="2025-02-11T14:30:45.486" v="10812" actId="1035"/>
          <ac:spMkLst>
            <pc:docMk/>
            <pc:sldMk cId="2251251862" sldId="256"/>
            <ac:spMk id="155" creationId="{7D5B6B6E-0DF3-46C4-9137-100CD5F7D3C2}"/>
          </ac:spMkLst>
        </pc:spChg>
        <pc:spChg chg="mod">
          <ac:chgData name="" userId="fc0faefba7fba08b" providerId="LiveId" clId="{253946EC-8E1F-4896-8935-8D2239E98349}" dt="2025-02-11T14:30:16.356" v="10800" actId="1036"/>
          <ac:spMkLst>
            <pc:docMk/>
            <pc:sldMk cId="2251251862" sldId="256"/>
            <ac:spMk id="156" creationId="{6CB566ED-4D11-48F8-A8BC-C14FFD254620}"/>
          </ac:spMkLst>
        </pc:spChg>
        <pc:spChg chg="mod">
          <ac:chgData name="" userId="fc0faefba7fba08b" providerId="LiveId" clId="{253946EC-8E1F-4896-8935-8D2239E98349}" dt="2025-02-11T14:31:18.479" v="10826" actId="1035"/>
          <ac:spMkLst>
            <pc:docMk/>
            <pc:sldMk cId="2251251862" sldId="256"/>
            <ac:spMk id="158" creationId="{E55EE703-23BC-4A40-A359-6904C2E8A24E}"/>
          </ac:spMkLst>
        </pc:spChg>
        <pc:spChg chg="mod">
          <ac:chgData name="" userId="fc0faefba7fba08b" providerId="LiveId" clId="{253946EC-8E1F-4896-8935-8D2239E98349}" dt="2025-02-11T14:29:08.952" v="10782" actId="1035"/>
          <ac:spMkLst>
            <pc:docMk/>
            <pc:sldMk cId="2251251862" sldId="256"/>
            <ac:spMk id="160" creationId="{910EBFAF-6306-49C7-8C88-1B1B5DC61A12}"/>
          </ac:spMkLst>
        </pc:spChg>
        <pc:spChg chg="mod">
          <ac:chgData name="" userId="fc0faefba7fba08b" providerId="LiveId" clId="{253946EC-8E1F-4896-8935-8D2239E98349}" dt="2025-02-11T14:30:41.731" v="10810" actId="1035"/>
          <ac:spMkLst>
            <pc:docMk/>
            <pc:sldMk cId="2251251862" sldId="256"/>
            <ac:spMk id="161" creationId="{440DAC84-B521-41EB-8C34-15D4FAF6CAEA}"/>
          </ac:spMkLst>
        </pc:spChg>
        <pc:spChg chg="mod">
          <ac:chgData name="" userId="fc0faefba7fba08b" providerId="LiveId" clId="{253946EC-8E1F-4896-8935-8D2239E98349}" dt="2025-02-11T14:29:15.877" v="10788" actId="1035"/>
          <ac:spMkLst>
            <pc:docMk/>
            <pc:sldMk cId="2251251862" sldId="256"/>
            <ac:spMk id="162" creationId="{5A408234-1736-4710-A8F6-39077EC7B0ED}"/>
          </ac:spMkLst>
        </pc:spChg>
        <pc:spChg chg="mod">
          <ac:chgData name="" userId="fc0faefba7fba08b" providerId="LiveId" clId="{253946EC-8E1F-4896-8935-8D2239E98349}" dt="2025-02-11T14:31:10.328" v="10822" actId="1035"/>
          <ac:spMkLst>
            <pc:docMk/>
            <pc:sldMk cId="2251251862" sldId="256"/>
            <ac:spMk id="166" creationId="{E9C19660-9AF5-47AF-9991-7756B6AE8E8E}"/>
          </ac:spMkLst>
        </pc:spChg>
        <pc:spChg chg="mod">
          <ac:chgData name="" userId="fc0faefba7fba08b" providerId="LiveId" clId="{253946EC-8E1F-4896-8935-8D2239E98349}" dt="2025-02-11T14:29:02.772" v="10778" actId="1035"/>
          <ac:spMkLst>
            <pc:docMk/>
            <pc:sldMk cId="2251251862" sldId="256"/>
            <ac:spMk id="168" creationId="{AE247A49-25CB-4492-8D7B-C5DE0E00449C}"/>
          </ac:spMkLst>
        </pc:spChg>
        <pc:spChg chg="mod">
          <ac:chgData name="" userId="fc0faefba7fba08b" providerId="LiveId" clId="{253946EC-8E1F-4896-8935-8D2239E98349}" dt="2025-02-11T14:30:33.409" v="10806" actId="1035"/>
          <ac:spMkLst>
            <pc:docMk/>
            <pc:sldMk cId="2251251862" sldId="256"/>
            <ac:spMk id="169" creationId="{52D49D5A-ECEE-4AAE-8F67-BA332E3E5DFF}"/>
          </ac:spMkLst>
        </pc:spChg>
        <pc:spChg chg="mod">
          <ac:chgData name="" userId="fc0faefba7fba08b" providerId="LiveId" clId="{253946EC-8E1F-4896-8935-8D2239E98349}" dt="2025-02-11T14:28:59.493" v="10774" actId="1035"/>
          <ac:spMkLst>
            <pc:docMk/>
            <pc:sldMk cId="2251251862" sldId="256"/>
            <ac:spMk id="170" creationId="{1797FC81-85AA-49A2-8715-647859EEAD55}"/>
          </ac:spMkLst>
        </pc:spChg>
        <pc:spChg chg="mod">
          <ac:chgData name="" userId="fc0faefba7fba08b" providerId="LiveId" clId="{253946EC-8E1F-4896-8935-8D2239E98349}" dt="2025-02-11T14:31:02.925" v="10816" actId="1035"/>
          <ac:spMkLst>
            <pc:docMk/>
            <pc:sldMk cId="2251251862" sldId="256"/>
            <ac:spMk id="172" creationId="{585FAE1B-75B1-4FC9-AA7D-8528258034E1}"/>
          </ac:spMkLst>
        </pc:spChg>
        <pc:spChg chg="mod">
          <ac:chgData name="" userId="fc0faefba7fba08b" providerId="LiveId" clId="{253946EC-8E1F-4896-8935-8D2239E98349}" dt="2025-02-11T14:28:30.998" v="10766" actId="1035"/>
          <ac:spMkLst>
            <pc:docMk/>
            <pc:sldMk cId="2251251862" sldId="256"/>
            <ac:spMk id="174" creationId="{C1FA295E-6A5C-4157-9A48-4C81B67C7A28}"/>
          </ac:spMkLst>
        </pc:spChg>
        <pc:spChg chg="mod">
          <ac:chgData name="" userId="fc0faefba7fba08b" providerId="LiveId" clId="{253946EC-8E1F-4896-8935-8D2239E98349}" dt="2025-02-11T14:30:48.321" v="10814" actId="1035"/>
          <ac:spMkLst>
            <pc:docMk/>
            <pc:sldMk cId="2251251862" sldId="256"/>
            <ac:spMk id="175" creationId="{8881F5EF-953F-4511-B446-0FDFED501E44}"/>
          </ac:spMkLst>
        </pc:spChg>
        <pc:spChg chg="mod">
          <ac:chgData name="" userId="fc0faefba7fba08b" providerId="LiveId" clId="{253946EC-8E1F-4896-8935-8D2239E98349}" dt="2025-02-11T14:28:50.272" v="10768" actId="1035"/>
          <ac:spMkLst>
            <pc:docMk/>
            <pc:sldMk cId="2251251862" sldId="256"/>
            <ac:spMk id="176" creationId="{8262AC15-5AB1-4C69-9F2D-74D39DED7B7E}"/>
          </ac:spMkLst>
        </pc:spChg>
        <pc:spChg chg="mod">
          <ac:chgData name="" userId="fc0faefba7fba08b" providerId="LiveId" clId="{253946EC-8E1F-4896-8935-8D2239E98349}" dt="2025-02-11T14:24:52.756" v="10751" actId="14100"/>
          <ac:spMkLst>
            <pc:docMk/>
            <pc:sldMk cId="2251251862" sldId="256"/>
            <ac:spMk id="180" creationId="{E60EB857-521B-4AAD-943F-D76507E5B79B}"/>
          </ac:spMkLst>
        </pc:spChg>
        <pc:spChg chg="mod">
          <ac:chgData name="" userId="fc0faefba7fba08b" providerId="LiveId" clId="{253946EC-8E1F-4896-8935-8D2239E98349}" dt="2025-02-11T14:16:38.147" v="10729" actId="207"/>
          <ac:spMkLst>
            <pc:docMk/>
            <pc:sldMk cId="2251251862" sldId="256"/>
            <ac:spMk id="182" creationId="{E6609513-2DB9-442B-BF24-DE3D982B8042}"/>
          </ac:spMkLst>
        </pc:spChg>
        <pc:spChg chg="mod">
          <ac:chgData name="" userId="fc0faefba7fba08b" providerId="LiveId" clId="{253946EC-8E1F-4896-8935-8D2239E98349}" dt="2025-02-11T14:17:10.643" v="10736" actId="207"/>
          <ac:spMkLst>
            <pc:docMk/>
            <pc:sldMk cId="2251251862" sldId="256"/>
            <ac:spMk id="183" creationId="{27BFB448-2497-4952-A75E-DA14ECD60595}"/>
          </ac:spMkLst>
        </pc:spChg>
        <pc:spChg chg="mod">
          <ac:chgData name="" userId="fc0faefba7fba08b" providerId="LiveId" clId="{253946EC-8E1F-4896-8935-8D2239E98349}" dt="2025-02-11T14:27:16.907" v="10758" actId="14100"/>
          <ac:spMkLst>
            <pc:docMk/>
            <pc:sldMk cId="2251251862" sldId="256"/>
            <ac:spMk id="186" creationId="{D6089A03-FE2D-498A-B9EB-7046F918DCDC}"/>
          </ac:spMkLst>
        </pc:spChg>
        <pc:spChg chg="mod">
          <ac:chgData name="" userId="fc0faefba7fba08b" providerId="LiveId" clId="{253946EC-8E1F-4896-8935-8D2239E98349}" dt="2025-02-11T14:16:22.393" v="10728" actId="207"/>
          <ac:spMkLst>
            <pc:docMk/>
            <pc:sldMk cId="2251251862" sldId="256"/>
            <ac:spMk id="188" creationId="{D9779669-F752-4C53-9736-084083B42F9E}"/>
          </ac:spMkLst>
        </pc:spChg>
        <pc:spChg chg="mod">
          <ac:chgData name="" userId="fc0faefba7fba08b" providerId="LiveId" clId="{253946EC-8E1F-4896-8935-8D2239E98349}" dt="2025-02-11T14:17:14.258" v="10737" actId="207"/>
          <ac:spMkLst>
            <pc:docMk/>
            <pc:sldMk cId="2251251862" sldId="256"/>
            <ac:spMk id="189" creationId="{5DE01A30-068F-4043-875B-6A9584AC8C3F}"/>
          </ac:spMkLst>
        </pc:spChg>
        <pc:spChg chg="add mod">
          <ac:chgData name="" userId="fc0faefba7fba08b" providerId="LiveId" clId="{253946EC-8E1F-4896-8935-8D2239E98349}" dt="2025-02-11T15:31:52.212" v="12438" actId="207"/>
          <ac:spMkLst>
            <pc:docMk/>
            <pc:sldMk cId="2251251862" sldId="256"/>
            <ac:spMk id="191" creationId="{A69720B7-C51F-4CE8-9F7F-988A61A1519C}"/>
          </ac:spMkLst>
        </pc:spChg>
        <pc:spChg chg="add del mod">
          <ac:chgData name="" userId="fc0faefba7fba08b" providerId="LiveId" clId="{253946EC-8E1F-4896-8935-8D2239E98349}" dt="2025-02-10T16:22:47.963" v="3875" actId="478"/>
          <ac:spMkLst>
            <pc:docMk/>
            <pc:sldMk cId="2251251862" sldId="256"/>
            <ac:spMk id="191" creationId="{C4C6C5E4-39F1-4AE8-A222-3C7412934AA5}"/>
          </ac:spMkLst>
        </pc:spChg>
        <pc:spChg chg="add mod">
          <ac:chgData name="" userId="fc0faefba7fba08b" providerId="LiveId" clId="{253946EC-8E1F-4896-8935-8D2239E98349}" dt="2025-02-11T15:32:25.953" v="12442" actId="207"/>
          <ac:spMkLst>
            <pc:docMk/>
            <pc:sldMk cId="2251251862" sldId="256"/>
            <ac:spMk id="192" creationId="{DEDB0342-C7B8-4C0E-A571-9C7CC58CEDB3}"/>
          </ac:spMkLst>
        </pc:spChg>
        <pc:spChg chg="add del mod">
          <ac:chgData name="" userId="fc0faefba7fba08b" providerId="LiveId" clId="{253946EC-8E1F-4896-8935-8D2239E98349}" dt="2025-02-10T16:22:47.963" v="3875" actId="478"/>
          <ac:spMkLst>
            <pc:docMk/>
            <pc:sldMk cId="2251251862" sldId="256"/>
            <ac:spMk id="192" creationId="{E06D6F5A-8EB3-44E8-B6DB-AF58BFD0E382}"/>
          </ac:spMkLst>
        </pc:spChg>
        <pc:spChg chg="add del mod">
          <ac:chgData name="" userId="fc0faefba7fba08b" providerId="LiveId" clId="{253946EC-8E1F-4896-8935-8D2239E98349}" dt="2025-02-10T16:22:47.963" v="3875" actId="478"/>
          <ac:spMkLst>
            <pc:docMk/>
            <pc:sldMk cId="2251251862" sldId="256"/>
            <ac:spMk id="193" creationId="{060D2BE3-EE1F-4CB4-AAA1-89A24945AF76}"/>
          </ac:spMkLst>
        </pc:spChg>
        <pc:spChg chg="add mod">
          <ac:chgData name="" userId="fc0faefba7fba08b" providerId="LiveId" clId="{253946EC-8E1F-4896-8935-8D2239E98349}" dt="2025-02-11T15:31:48.206" v="12437" actId="207"/>
          <ac:spMkLst>
            <pc:docMk/>
            <pc:sldMk cId="2251251862" sldId="256"/>
            <ac:spMk id="193" creationId="{E48148E7-FBF5-466C-B999-A96E2FA0B10A}"/>
          </ac:spMkLst>
        </pc:spChg>
        <pc:spChg chg="add del mod">
          <ac:chgData name="" userId="fc0faefba7fba08b" providerId="LiveId" clId="{253946EC-8E1F-4896-8935-8D2239E98349}" dt="2025-02-10T16:22:47.963" v="3875" actId="478"/>
          <ac:spMkLst>
            <pc:docMk/>
            <pc:sldMk cId="2251251862" sldId="256"/>
            <ac:spMk id="194" creationId="{44ED40F1-7318-495A-9CCB-3271E8B5CCBC}"/>
          </ac:spMkLst>
        </pc:spChg>
        <pc:spChg chg="add del mod">
          <ac:chgData name="" userId="fc0faefba7fba08b" providerId="LiveId" clId="{253946EC-8E1F-4896-8935-8D2239E98349}" dt="2025-02-10T16:22:47.963" v="3875" actId="478"/>
          <ac:spMkLst>
            <pc:docMk/>
            <pc:sldMk cId="2251251862" sldId="256"/>
            <ac:spMk id="195" creationId="{2C3FA55E-A51C-45A2-ACD0-047BCC41EB49}"/>
          </ac:spMkLst>
        </pc:spChg>
        <pc:spChg chg="add del mod">
          <ac:chgData name="" userId="fc0faefba7fba08b" providerId="LiveId" clId="{253946EC-8E1F-4896-8935-8D2239E98349}" dt="2025-02-10T16:22:47.963" v="3875" actId="478"/>
          <ac:spMkLst>
            <pc:docMk/>
            <pc:sldMk cId="2251251862" sldId="256"/>
            <ac:spMk id="196" creationId="{6A7100CA-5347-4699-B559-870DFEC68EA0}"/>
          </ac:spMkLst>
        </pc:spChg>
        <pc:spChg chg="add del mod">
          <ac:chgData name="" userId="fc0faefba7fba08b" providerId="LiveId" clId="{253946EC-8E1F-4896-8935-8D2239E98349}" dt="2025-02-10T16:22:47.963" v="3875" actId="478"/>
          <ac:spMkLst>
            <pc:docMk/>
            <pc:sldMk cId="2251251862" sldId="256"/>
            <ac:spMk id="197" creationId="{03663E5A-8B3F-4367-B719-FEADFD38B138}"/>
          </ac:spMkLst>
        </pc:spChg>
        <pc:spChg chg="add del mod">
          <ac:chgData name="" userId="fc0faefba7fba08b" providerId="LiveId" clId="{253946EC-8E1F-4896-8935-8D2239E98349}" dt="2025-02-10T16:22:47.963" v="3875" actId="478"/>
          <ac:spMkLst>
            <pc:docMk/>
            <pc:sldMk cId="2251251862" sldId="256"/>
            <ac:spMk id="198" creationId="{ADF17F14-DA91-43EE-8721-252BB06C1459}"/>
          </ac:spMkLst>
        </pc:spChg>
        <pc:spChg chg="add del mod">
          <ac:chgData name="" userId="fc0faefba7fba08b" providerId="LiveId" clId="{253946EC-8E1F-4896-8935-8D2239E98349}" dt="2025-02-10T16:22:47.963" v="3875" actId="478"/>
          <ac:spMkLst>
            <pc:docMk/>
            <pc:sldMk cId="2251251862" sldId="256"/>
            <ac:spMk id="199" creationId="{8EA00926-6D37-4AF8-ADCB-6176BA0F7CE7}"/>
          </ac:spMkLst>
        </pc:spChg>
        <pc:spChg chg="add mod">
          <ac:chgData name="" userId="fc0faefba7fba08b" providerId="LiveId" clId="{253946EC-8E1F-4896-8935-8D2239E98349}" dt="2025-02-11T13:54:39.952" v="10645" actId="1036"/>
          <ac:spMkLst>
            <pc:docMk/>
            <pc:sldMk cId="2251251862" sldId="256"/>
            <ac:spMk id="205" creationId="{4378B2A0-38D8-4741-A38A-F7D363472614}"/>
          </ac:spMkLst>
        </pc:spChg>
        <pc:spChg chg="add mod">
          <ac:chgData name="" userId="fc0faefba7fba08b" providerId="LiveId" clId="{253946EC-8E1F-4896-8935-8D2239E98349}" dt="2025-02-11T13:54:39.952" v="10645" actId="1036"/>
          <ac:spMkLst>
            <pc:docMk/>
            <pc:sldMk cId="2251251862" sldId="256"/>
            <ac:spMk id="206" creationId="{BE321CCA-4199-4722-AE22-0937AA861E3B}"/>
          </ac:spMkLst>
        </pc:spChg>
        <pc:spChg chg="add mod">
          <ac:chgData name="" userId="fc0faefba7fba08b" providerId="LiveId" clId="{253946EC-8E1F-4896-8935-8D2239E98349}" dt="2025-02-11T13:54:39.952" v="10645" actId="1036"/>
          <ac:spMkLst>
            <pc:docMk/>
            <pc:sldMk cId="2251251862" sldId="256"/>
            <ac:spMk id="207" creationId="{B11084AF-41DE-45FE-8C19-591F7BC0C783}"/>
          </ac:spMkLst>
        </pc:spChg>
        <pc:spChg chg="add mod">
          <ac:chgData name="" userId="fc0faefba7fba08b" providerId="LiveId" clId="{253946EC-8E1F-4896-8935-8D2239E98349}" dt="2025-02-11T13:54:39.952" v="10645" actId="1036"/>
          <ac:spMkLst>
            <pc:docMk/>
            <pc:sldMk cId="2251251862" sldId="256"/>
            <ac:spMk id="208" creationId="{052E6466-4C94-4797-B746-8427BA5A8B2A}"/>
          </ac:spMkLst>
        </pc:spChg>
        <pc:spChg chg="add del">
          <ac:chgData name="" userId="fc0faefba7fba08b" providerId="LiveId" clId="{253946EC-8E1F-4896-8935-8D2239E98349}" dt="2025-02-11T07:58:37.325" v="6851"/>
          <ac:spMkLst>
            <pc:docMk/>
            <pc:sldMk cId="2251251862" sldId="256"/>
            <ac:spMk id="208" creationId="{855DBD28-4E94-40DF-AB68-62140FDFE66E}"/>
          </ac:spMkLst>
        </pc:spChg>
        <pc:spChg chg="add mod">
          <ac:chgData name="" userId="fc0faefba7fba08b" providerId="LiveId" clId="{253946EC-8E1F-4896-8935-8D2239E98349}" dt="2025-02-11T13:54:39.952" v="10645" actId="1036"/>
          <ac:spMkLst>
            <pc:docMk/>
            <pc:sldMk cId="2251251862" sldId="256"/>
            <ac:spMk id="209" creationId="{4EAA9471-6EFB-4EF3-B6AD-89A0E7BD3048}"/>
          </ac:spMkLst>
        </pc:spChg>
        <pc:spChg chg="add mod">
          <ac:chgData name="" userId="fc0faefba7fba08b" providerId="LiveId" clId="{253946EC-8E1F-4896-8935-8D2239E98349}" dt="2025-02-11T13:54:39.952" v="10645" actId="1036"/>
          <ac:spMkLst>
            <pc:docMk/>
            <pc:sldMk cId="2251251862" sldId="256"/>
            <ac:spMk id="210" creationId="{FF7B7B41-536F-4225-90AB-D3ED5E42A962}"/>
          </ac:spMkLst>
        </pc:spChg>
        <pc:spChg chg="add mod">
          <ac:chgData name="" userId="fc0faefba7fba08b" providerId="LiveId" clId="{253946EC-8E1F-4896-8935-8D2239E98349}" dt="2025-02-11T13:54:39.952" v="10645" actId="1036"/>
          <ac:spMkLst>
            <pc:docMk/>
            <pc:sldMk cId="2251251862" sldId="256"/>
            <ac:spMk id="211" creationId="{00B6C455-4CC3-4162-8979-CAABACAEEB66}"/>
          </ac:spMkLst>
        </pc:spChg>
        <pc:spChg chg="add mod">
          <ac:chgData name="" userId="fc0faefba7fba08b" providerId="LiveId" clId="{253946EC-8E1F-4896-8935-8D2239E98349}" dt="2025-02-11T13:54:39.952" v="10645" actId="1036"/>
          <ac:spMkLst>
            <pc:docMk/>
            <pc:sldMk cId="2251251862" sldId="256"/>
            <ac:spMk id="212" creationId="{C54369B0-51C7-4B82-92D1-718C17A6FBD2}"/>
          </ac:spMkLst>
        </pc:spChg>
        <pc:spChg chg="add mod">
          <ac:chgData name="" userId="fc0faefba7fba08b" providerId="LiveId" clId="{253946EC-8E1F-4896-8935-8D2239E98349}" dt="2025-02-11T13:54:39.952" v="10645" actId="1036"/>
          <ac:spMkLst>
            <pc:docMk/>
            <pc:sldMk cId="2251251862" sldId="256"/>
            <ac:spMk id="213" creationId="{C9013EA1-6002-47D4-A9DA-0018E825E1E9}"/>
          </ac:spMkLst>
        </pc:spChg>
        <pc:spChg chg="add mod">
          <ac:chgData name="" userId="fc0faefba7fba08b" providerId="LiveId" clId="{253946EC-8E1F-4896-8935-8D2239E98349}" dt="2025-02-11T13:54:39.952" v="10645" actId="1036"/>
          <ac:spMkLst>
            <pc:docMk/>
            <pc:sldMk cId="2251251862" sldId="256"/>
            <ac:spMk id="215" creationId="{704A1D96-1952-46C0-814B-7C4DCC9A5B93}"/>
          </ac:spMkLst>
        </pc:spChg>
        <pc:spChg chg="add del mod">
          <ac:chgData name="" userId="fc0faefba7fba08b" providerId="LiveId" clId="{253946EC-8E1F-4896-8935-8D2239E98349}" dt="2025-02-11T08:34:02.754" v="8515" actId="478"/>
          <ac:spMkLst>
            <pc:docMk/>
            <pc:sldMk cId="2251251862" sldId="256"/>
            <ac:spMk id="215" creationId="{8B442BE7-1284-4C73-B32A-03A27F1EC56A}"/>
          </ac:spMkLst>
        </pc:spChg>
        <pc:spChg chg="add mod">
          <ac:chgData name="" userId="fc0faefba7fba08b" providerId="LiveId" clId="{253946EC-8E1F-4896-8935-8D2239E98349}" dt="2025-02-11T13:54:39.952" v="10645" actId="1036"/>
          <ac:spMkLst>
            <pc:docMk/>
            <pc:sldMk cId="2251251862" sldId="256"/>
            <ac:spMk id="216" creationId="{0E2CD0FF-8161-44D9-9742-371A83451627}"/>
          </ac:spMkLst>
        </pc:spChg>
        <pc:spChg chg="add del mod">
          <ac:chgData name="" userId="fc0faefba7fba08b" providerId="LiveId" clId="{253946EC-8E1F-4896-8935-8D2239E98349}" dt="2025-02-11T08:34:02.754" v="8515" actId="478"/>
          <ac:spMkLst>
            <pc:docMk/>
            <pc:sldMk cId="2251251862" sldId="256"/>
            <ac:spMk id="216" creationId="{CAF342FB-6F82-412A-8058-41E6C85B88D6}"/>
          </ac:spMkLst>
        </pc:spChg>
        <pc:spChg chg="add del mod">
          <ac:chgData name="" userId="fc0faefba7fba08b" providerId="LiveId" clId="{253946EC-8E1F-4896-8935-8D2239E98349}" dt="2025-02-11T08:34:02.754" v="8515" actId="478"/>
          <ac:spMkLst>
            <pc:docMk/>
            <pc:sldMk cId="2251251862" sldId="256"/>
            <ac:spMk id="217" creationId="{9AE406D6-6C3C-4785-8A3B-11D2619F41B8}"/>
          </ac:spMkLst>
        </pc:spChg>
        <pc:spChg chg="add mod">
          <ac:chgData name="" userId="fc0faefba7fba08b" providerId="LiveId" clId="{253946EC-8E1F-4896-8935-8D2239E98349}" dt="2025-02-11T13:54:39.952" v="10645" actId="1036"/>
          <ac:spMkLst>
            <pc:docMk/>
            <pc:sldMk cId="2251251862" sldId="256"/>
            <ac:spMk id="217" creationId="{AEC167D3-B477-4C74-B7A3-CE85D41A7656}"/>
          </ac:spMkLst>
        </pc:spChg>
        <pc:spChg chg="add del mod">
          <ac:chgData name="" userId="fc0faefba7fba08b" providerId="LiveId" clId="{253946EC-8E1F-4896-8935-8D2239E98349}" dt="2025-02-11T08:15:07.546" v="7204" actId="478"/>
          <ac:spMkLst>
            <pc:docMk/>
            <pc:sldMk cId="2251251862" sldId="256"/>
            <ac:spMk id="218" creationId="{25A95271-7836-47B6-95B0-DB964319E222}"/>
          </ac:spMkLst>
        </pc:spChg>
        <pc:spChg chg="add mod">
          <ac:chgData name="" userId="fc0faefba7fba08b" providerId="LiveId" clId="{253946EC-8E1F-4896-8935-8D2239E98349}" dt="2025-02-11T13:54:39.952" v="10645" actId="1036"/>
          <ac:spMkLst>
            <pc:docMk/>
            <pc:sldMk cId="2251251862" sldId="256"/>
            <ac:spMk id="219" creationId="{240A5A8F-01F8-4FDA-BAD3-8551D79A2464}"/>
          </ac:spMkLst>
        </pc:spChg>
        <pc:spChg chg="add del mod">
          <ac:chgData name="" userId="fc0faefba7fba08b" providerId="LiveId" clId="{253946EC-8E1F-4896-8935-8D2239E98349}" dt="2025-02-11T08:15:07.546" v="7204" actId="478"/>
          <ac:spMkLst>
            <pc:docMk/>
            <pc:sldMk cId="2251251862" sldId="256"/>
            <ac:spMk id="219" creationId="{715D520E-4F6A-4458-A551-E476A3D8D707}"/>
          </ac:spMkLst>
        </pc:spChg>
        <pc:spChg chg="add mod">
          <ac:chgData name="" userId="fc0faefba7fba08b" providerId="LiveId" clId="{253946EC-8E1F-4896-8935-8D2239E98349}" dt="2025-02-11T13:54:39.952" v="10645" actId="1036"/>
          <ac:spMkLst>
            <pc:docMk/>
            <pc:sldMk cId="2251251862" sldId="256"/>
            <ac:spMk id="220" creationId="{21BB8B16-B204-4EFB-9D4B-AB6762068DBB}"/>
          </ac:spMkLst>
        </pc:spChg>
        <pc:spChg chg="add del mod">
          <ac:chgData name="" userId="fc0faefba7fba08b" providerId="LiveId" clId="{253946EC-8E1F-4896-8935-8D2239E98349}" dt="2025-02-11T08:34:02.754" v="8515" actId="478"/>
          <ac:spMkLst>
            <pc:docMk/>
            <pc:sldMk cId="2251251862" sldId="256"/>
            <ac:spMk id="220" creationId="{A2E1E10F-1F09-43E3-BEAA-8BE9AD34592F}"/>
          </ac:spMkLst>
        </pc:spChg>
        <pc:spChg chg="add mod">
          <ac:chgData name="" userId="fc0faefba7fba08b" providerId="LiveId" clId="{253946EC-8E1F-4896-8935-8D2239E98349}" dt="2025-02-11T13:54:39.952" v="10645" actId="1036"/>
          <ac:spMkLst>
            <pc:docMk/>
            <pc:sldMk cId="2251251862" sldId="256"/>
            <ac:spMk id="221" creationId="{BFC8BB0C-01FC-4041-B46B-B89F0F8F32B8}"/>
          </ac:spMkLst>
        </pc:spChg>
        <pc:spChg chg="add del mod">
          <ac:chgData name="" userId="fc0faefba7fba08b" providerId="LiveId" clId="{253946EC-8E1F-4896-8935-8D2239E98349}" dt="2025-02-10T16:22:47.963" v="3875" actId="478"/>
          <ac:spMkLst>
            <pc:docMk/>
            <pc:sldMk cId="2251251862" sldId="256"/>
            <ac:spMk id="221" creationId="{F47BF8C5-563F-4EEE-B952-A94CD4DEE2CA}"/>
          </ac:spMkLst>
        </pc:spChg>
        <pc:spChg chg="add mod">
          <ac:chgData name="" userId="fc0faefba7fba08b" providerId="LiveId" clId="{253946EC-8E1F-4896-8935-8D2239E98349}" dt="2025-02-11T13:54:39.952" v="10645" actId="1036"/>
          <ac:spMkLst>
            <pc:docMk/>
            <pc:sldMk cId="2251251862" sldId="256"/>
            <ac:spMk id="222" creationId="{4DAED51A-B5E7-4918-BD6D-E722121B0C45}"/>
          </ac:spMkLst>
        </pc:spChg>
        <pc:spChg chg="add del mod">
          <ac:chgData name="" userId="fc0faefba7fba08b" providerId="LiveId" clId="{253946EC-8E1F-4896-8935-8D2239E98349}" dt="2025-02-10T16:22:47.963" v="3875" actId="478"/>
          <ac:spMkLst>
            <pc:docMk/>
            <pc:sldMk cId="2251251862" sldId="256"/>
            <ac:spMk id="222" creationId="{7ABA2EA2-1CF9-4F66-92C8-1524D688AC7D}"/>
          </ac:spMkLst>
        </pc:spChg>
        <pc:spChg chg="add del mod">
          <ac:chgData name="" userId="fc0faefba7fba08b" providerId="LiveId" clId="{253946EC-8E1F-4896-8935-8D2239E98349}" dt="2025-02-11T08:12:20.295" v="7136"/>
          <ac:spMkLst>
            <pc:docMk/>
            <pc:sldMk cId="2251251862" sldId="256"/>
            <ac:spMk id="222" creationId="{FC2E23A2-65EC-48CE-A965-401127849F77}"/>
          </ac:spMkLst>
        </pc:spChg>
        <pc:spChg chg="add del mod">
          <ac:chgData name="" userId="fc0faefba7fba08b" providerId="LiveId" clId="{253946EC-8E1F-4896-8935-8D2239E98349}" dt="2025-02-10T16:22:47.963" v="3875" actId="478"/>
          <ac:spMkLst>
            <pc:docMk/>
            <pc:sldMk cId="2251251862" sldId="256"/>
            <ac:spMk id="223" creationId="{11337E58-B20B-4CF1-AF57-904A52163BD0}"/>
          </ac:spMkLst>
        </pc:spChg>
        <pc:spChg chg="add mod">
          <ac:chgData name="" userId="fc0faefba7fba08b" providerId="LiveId" clId="{253946EC-8E1F-4896-8935-8D2239E98349}" dt="2025-02-11T13:54:39.952" v="10645" actId="1036"/>
          <ac:spMkLst>
            <pc:docMk/>
            <pc:sldMk cId="2251251862" sldId="256"/>
            <ac:spMk id="223" creationId="{607AA4D8-73B0-4BFA-92F5-CC358FA38F84}"/>
          </ac:spMkLst>
        </pc:spChg>
        <pc:spChg chg="add del mod">
          <ac:chgData name="" userId="fc0faefba7fba08b" providerId="LiveId" clId="{253946EC-8E1F-4896-8935-8D2239E98349}" dt="2025-02-11T08:12:20.295" v="7136"/>
          <ac:spMkLst>
            <pc:docMk/>
            <pc:sldMk cId="2251251862" sldId="256"/>
            <ac:spMk id="223" creationId="{E732EDC6-016A-4348-A37B-C026F5F5D1A2}"/>
          </ac:spMkLst>
        </pc:spChg>
        <pc:spChg chg="add del mod">
          <ac:chgData name="" userId="fc0faefba7fba08b" providerId="LiveId" clId="{253946EC-8E1F-4896-8935-8D2239E98349}" dt="2025-02-11T08:12:20.295" v="7136"/>
          <ac:spMkLst>
            <pc:docMk/>
            <pc:sldMk cId="2251251862" sldId="256"/>
            <ac:spMk id="224" creationId="{BBC3870F-8541-41D2-AB20-9CDAFDE7864B}"/>
          </ac:spMkLst>
        </pc:spChg>
        <pc:spChg chg="add del mod">
          <ac:chgData name="" userId="fc0faefba7fba08b" providerId="LiveId" clId="{253946EC-8E1F-4896-8935-8D2239E98349}" dt="2025-02-10T16:22:47.963" v="3875" actId="478"/>
          <ac:spMkLst>
            <pc:docMk/>
            <pc:sldMk cId="2251251862" sldId="256"/>
            <ac:spMk id="224" creationId="{CEAA95EF-4362-4C53-9E71-F7169A9A4F80}"/>
          </ac:spMkLst>
        </pc:spChg>
        <pc:spChg chg="add del mod">
          <ac:chgData name="" userId="fc0faefba7fba08b" providerId="LiveId" clId="{253946EC-8E1F-4896-8935-8D2239E98349}" dt="2025-02-11T08:12:20.295" v="7136"/>
          <ac:spMkLst>
            <pc:docMk/>
            <pc:sldMk cId="2251251862" sldId="256"/>
            <ac:spMk id="225" creationId="{00F2FC37-5112-4C31-A0CC-AD1C461C9EC6}"/>
          </ac:spMkLst>
        </pc:spChg>
        <pc:spChg chg="add mod">
          <ac:chgData name="" userId="fc0faefba7fba08b" providerId="LiveId" clId="{253946EC-8E1F-4896-8935-8D2239E98349}" dt="2025-02-11T13:54:39.952" v="10645" actId="1036"/>
          <ac:spMkLst>
            <pc:docMk/>
            <pc:sldMk cId="2251251862" sldId="256"/>
            <ac:spMk id="225" creationId="{48C34CD3-DC03-4FB0-8ABA-42324DC9F239}"/>
          </ac:spMkLst>
        </pc:spChg>
        <pc:spChg chg="add del mod">
          <ac:chgData name="" userId="fc0faefba7fba08b" providerId="LiveId" clId="{253946EC-8E1F-4896-8935-8D2239E98349}" dt="2025-02-10T16:22:47.963" v="3875" actId="478"/>
          <ac:spMkLst>
            <pc:docMk/>
            <pc:sldMk cId="2251251862" sldId="256"/>
            <ac:spMk id="225" creationId="{F0E1FE41-4007-4A0F-A2D7-1396E5A84B90}"/>
          </ac:spMkLst>
        </pc:spChg>
        <pc:spChg chg="add mod">
          <ac:chgData name="" userId="fc0faefba7fba08b" providerId="LiveId" clId="{253946EC-8E1F-4896-8935-8D2239E98349}" dt="2025-02-11T13:54:39.952" v="10645" actId="1036"/>
          <ac:spMkLst>
            <pc:docMk/>
            <pc:sldMk cId="2251251862" sldId="256"/>
            <ac:spMk id="226" creationId="{48A4C201-0FA0-4C05-8748-3417AD1E30A0}"/>
          </ac:spMkLst>
        </pc:spChg>
        <pc:spChg chg="add del mod">
          <ac:chgData name="" userId="fc0faefba7fba08b" providerId="LiveId" clId="{253946EC-8E1F-4896-8935-8D2239E98349}" dt="2025-02-10T16:22:47.963" v="3875" actId="478"/>
          <ac:spMkLst>
            <pc:docMk/>
            <pc:sldMk cId="2251251862" sldId="256"/>
            <ac:spMk id="226" creationId="{6225A0FB-2CCF-4CF6-9211-CAC57BC45A64}"/>
          </ac:spMkLst>
        </pc:spChg>
        <pc:spChg chg="add del mod">
          <ac:chgData name="" userId="fc0faefba7fba08b" providerId="LiveId" clId="{253946EC-8E1F-4896-8935-8D2239E98349}" dt="2025-02-11T08:12:20.295" v="7136"/>
          <ac:spMkLst>
            <pc:docMk/>
            <pc:sldMk cId="2251251862" sldId="256"/>
            <ac:spMk id="226" creationId="{CF48B5DF-F41D-4986-945A-B8AD843064B4}"/>
          </ac:spMkLst>
        </pc:spChg>
        <pc:spChg chg="add del mod">
          <ac:chgData name="" userId="fc0faefba7fba08b" providerId="LiveId" clId="{253946EC-8E1F-4896-8935-8D2239E98349}" dt="2025-02-11T08:12:20.295" v="7136"/>
          <ac:spMkLst>
            <pc:docMk/>
            <pc:sldMk cId="2251251862" sldId="256"/>
            <ac:spMk id="227" creationId="{132A551F-58EB-4860-B932-6117761FAFEA}"/>
          </ac:spMkLst>
        </pc:spChg>
        <pc:spChg chg="add mod">
          <ac:chgData name="" userId="fc0faefba7fba08b" providerId="LiveId" clId="{253946EC-8E1F-4896-8935-8D2239E98349}" dt="2025-02-11T13:54:39.952" v="10645" actId="1036"/>
          <ac:spMkLst>
            <pc:docMk/>
            <pc:sldMk cId="2251251862" sldId="256"/>
            <ac:spMk id="227" creationId="{63105D6D-F877-4CC7-9F4B-654CC4B2965A}"/>
          </ac:spMkLst>
        </pc:spChg>
        <pc:spChg chg="add del mod">
          <ac:chgData name="" userId="fc0faefba7fba08b" providerId="LiveId" clId="{253946EC-8E1F-4896-8935-8D2239E98349}" dt="2025-02-10T16:22:47.963" v="3875" actId="478"/>
          <ac:spMkLst>
            <pc:docMk/>
            <pc:sldMk cId="2251251862" sldId="256"/>
            <ac:spMk id="227" creationId="{BD578434-1D39-4BA6-9064-B10472F54F0D}"/>
          </ac:spMkLst>
        </pc:spChg>
        <pc:spChg chg="add del mod">
          <ac:chgData name="" userId="fc0faefba7fba08b" providerId="LiveId" clId="{253946EC-8E1F-4896-8935-8D2239E98349}" dt="2025-02-10T16:22:47.963" v="3875" actId="478"/>
          <ac:spMkLst>
            <pc:docMk/>
            <pc:sldMk cId="2251251862" sldId="256"/>
            <ac:spMk id="228" creationId="{2B2AE30A-99A5-458D-8FAE-1495AD3CCC7C}"/>
          </ac:spMkLst>
        </pc:spChg>
        <pc:spChg chg="add mod">
          <ac:chgData name="" userId="fc0faefba7fba08b" providerId="LiveId" clId="{253946EC-8E1F-4896-8935-8D2239E98349}" dt="2025-02-11T13:54:39.952" v="10645" actId="1036"/>
          <ac:spMkLst>
            <pc:docMk/>
            <pc:sldMk cId="2251251862" sldId="256"/>
            <ac:spMk id="228" creationId="{822E53B4-D45D-4D97-B8F7-595E36ED8A15}"/>
          </ac:spMkLst>
        </pc:spChg>
        <pc:spChg chg="add del mod">
          <ac:chgData name="" userId="fc0faefba7fba08b" providerId="LiveId" clId="{253946EC-8E1F-4896-8935-8D2239E98349}" dt="2025-02-10T16:22:47.963" v="3875" actId="478"/>
          <ac:spMkLst>
            <pc:docMk/>
            <pc:sldMk cId="2251251862" sldId="256"/>
            <ac:spMk id="229" creationId="{10A5B36E-5BCB-44CC-B253-2394C4909973}"/>
          </ac:spMkLst>
        </pc:spChg>
        <pc:spChg chg="add mod">
          <ac:chgData name="" userId="fc0faefba7fba08b" providerId="LiveId" clId="{253946EC-8E1F-4896-8935-8D2239E98349}" dt="2025-02-11T13:54:39.952" v="10645" actId="1036"/>
          <ac:spMkLst>
            <pc:docMk/>
            <pc:sldMk cId="2251251862" sldId="256"/>
            <ac:spMk id="229" creationId="{933CAB0B-4B11-448D-B963-AC0C47B1F5AD}"/>
          </ac:spMkLst>
        </pc:spChg>
        <pc:spChg chg="add mod">
          <ac:chgData name="" userId="fc0faefba7fba08b" providerId="LiveId" clId="{253946EC-8E1F-4896-8935-8D2239E98349}" dt="2025-02-11T13:54:39.952" v="10645" actId="1036"/>
          <ac:spMkLst>
            <pc:docMk/>
            <pc:sldMk cId="2251251862" sldId="256"/>
            <ac:spMk id="230" creationId="{EFB3DE6D-D4FE-43D5-B41F-2B43D54EBDCD}"/>
          </ac:spMkLst>
        </pc:spChg>
        <pc:spChg chg="add mod">
          <ac:chgData name="" userId="fc0faefba7fba08b" providerId="LiveId" clId="{253946EC-8E1F-4896-8935-8D2239E98349}" dt="2025-02-11T13:54:39.952" v="10645" actId="1036"/>
          <ac:spMkLst>
            <pc:docMk/>
            <pc:sldMk cId="2251251862" sldId="256"/>
            <ac:spMk id="231" creationId="{2E54C32C-9ACC-4209-83A7-C764213CB75E}"/>
          </ac:spMkLst>
        </pc:spChg>
        <pc:spChg chg="add del mod">
          <ac:chgData name="" userId="fc0faefba7fba08b" providerId="LiveId" clId="{253946EC-8E1F-4896-8935-8D2239E98349}" dt="2025-02-11T08:34:02.754" v="8515" actId="478"/>
          <ac:spMkLst>
            <pc:docMk/>
            <pc:sldMk cId="2251251862" sldId="256"/>
            <ac:spMk id="231" creationId="{D8346574-F7BA-4F37-9D23-8D237FFB12BF}"/>
          </ac:spMkLst>
        </pc:spChg>
        <pc:spChg chg="add del mod">
          <ac:chgData name="" userId="fc0faefba7fba08b" providerId="LiveId" clId="{253946EC-8E1F-4896-8935-8D2239E98349}" dt="2025-02-11T08:34:02.754" v="8515" actId="478"/>
          <ac:spMkLst>
            <pc:docMk/>
            <pc:sldMk cId="2251251862" sldId="256"/>
            <ac:spMk id="232" creationId="{24E00889-2CA3-485B-89C3-BF0236B421C7}"/>
          </ac:spMkLst>
        </pc:spChg>
        <pc:spChg chg="add mod">
          <ac:chgData name="" userId="fc0faefba7fba08b" providerId="LiveId" clId="{253946EC-8E1F-4896-8935-8D2239E98349}" dt="2025-02-11T13:54:39.952" v="10645" actId="1036"/>
          <ac:spMkLst>
            <pc:docMk/>
            <pc:sldMk cId="2251251862" sldId="256"/>
            <ac:spMk id="233" creationId="{D768DD6D-5391-4310-9AF2-1B37D0FAC010}"/>
          </ac:spMkLst>
        </pc:spChg>
        <pc:spChg chg="add del mod">
          <ac:chgData name="" userId="fc0faefba7fba08b" providerId="LiveId" clId="{253946EC-8E1F-4896-8935-8D2239E98349}" dt="2025-02-11T08:27:22.270" v="8085"/>
          <ac:spMkLst>
            <pc:docMk/>
            <pc:sldMk cId="2251251862" sldId="256"/>
            <ac:spMk id="234" creationId="{871464DB-7D71-4BED-B5E3-829C31E67A24}"/>
          </ac:spMkLst>
        </pc:spChg>
        <pc:spChg chg="add mod">
          <ac:chgData name="" userId="fc0faefba7fba08b" providerId="LiveId" clId="{253946EC-8E1F-4896-8935-8D2239E98349}" dt="2025-02-11T13:54:39.952" v="10645" actId="1036"/>
          <ac:spMkLst>
            <pc:docMk/>
            <pc:sldMk cId="2251251862" sldId="256"/>
            <ac:spMk id="234" creationId="{B064FC87-EB34-469A-BD07-D362139C652D}"/>
          </ac:spMkLst>
        </pc:spChg>
        <pc:spChg chg="add del mod">
          <ac:chgData name="" userId="fc0faefba7fba08b" providerId="LiveId" clId="{253946EC-8E1F-4896-8935-8D2239E98349}" dt="2025-02-10T16:22:47.963" v="3875" actId="478"/>
          <ac:spMkLst>
            <pc:docMk/>
            <pc:sldMk cId="2251251862" sldId="256"/>
            <ac:spMk id="234" creationId="{E691E2C5-486A-4935-A5B9-334C22949EC9}"/>
          </ac:spMkLst>
        </pc:spChg>
        <pc:spChg chg="add mod">
          <ac:chgData name="" userId="fc0faefba7fba08b" providerId="LiveId" clId="{253946EC-8E1F-4896-8935-8D2239E98349}" dt="2025-02-11T13:54:39.952" v="10645" actId="1036"/>
          <ac:spMkLst>
            <pc:docMk/>
            <pc:sldMk cId="2251251862" sldId="256"/>
            <ac:spMk id="235" creationId="{AA2E901F-AA6E-421E-8837-3D05DC9AA062}"/>
          </ac:spMkLst>
        </pc:spChg>
        <pc:spChg chg="add del mod">
          <ac:chgData name="" userId="fc0faefba7fba08b" providerId="LiveId" clId="{253946EC-8E1F-4896-8935-8D2239E98349}" dt="2025-02-10T16:22:47.963" v="3875" actId="478"/>
          <ac:spMkLst>
            <pc:docMk/>
            <pc:sldMk cId="2251251862" sldId="256"/>
            <ac:spMk id="235" creationId="{BF883598-0647-425D-AE3B-0F2EFD673409}"/>
          </ac:spMkLst>
        </pc:spChg>
        <pc:spChg chg="add mod">
          <ac:chgData name="" userId="fc0faefba7fba08b" providerId="LiveId" clId="{253946EC-8E1F-4896-8935-8D2239E98349}" dt="2025-02-11T13:54:39.952" v="10645" actId="1036"/>
          <ac:spMkLst>
            <pc:docMk/>
            <pc:sldMk cId="2251251862" sldId="256"/>
            <ac:spMk id="236" creationId="{3354E768-02FC-4790-A5AF-A7BFA747D2E2}"/>
          </ac:spMkLst>
        </pc:spChg>
        <pc:spChg chg="add del mod">
          <ac:chgData name="" userId="fc0faefba7fba08b" providerId="LiveId" clId="{253946EC-8E1F-4896-8935-8D2239E98349}" dt="2025-02-11T08:28:19.055" v="8283"/>
          <ac:spMkLst>
            <pc:docMk/>
            <pc:sldMk cId="2251251862" sldId="256"/>
            <ac:spMk id="236" creationId="{C582106B-B4E4-4475-BC2C-E1EAE916DD3B}"/>
          </ac:spMkLst>
        </pc:spChg>
        <pc:spChg chg="add del mod">
          <ac:chgData name="" userId="fc0faefba7fba08b" providerId="LiveId" clId="{253946EC-8E1F-4896-8935-8D2239E98349}" dt="2025-02-10T16:22:47.963" v="3875" actId="478"/>
          <ac:spMkLst>
            <pc:docMk/>
            <pc:sldMk cId="2251251862" sldId="256"/>
            <ac:spMk id="236" creationId="{D7DB6CE0-5160-410D-8893-4560AE8CD145}"/>
          </ac:spMkLst>
        </pc:spChg>
        <pc:spChg chg="add mod">
          <ac:chgData name="" userId="fc0faefba7fba08b" providerId="LiveId" clId="{253946EC-8E1F-4896-8935-8D2239E98349}" dt="2025-02-11T13:54:39.952" v="10645" actId="1036"/>
          <ac:spMkLst>
            <pc:docMk/>
            <pc:sldMk cId="2251251862" sldId="256"/>
            <ac:spMk id="237" creationId="{17BA3DC1-95C4-46D6-AE57-25C06F3F9F98}"/>
          </ac:spMkLst>
        </pc:spChg>
        <pc:spChg chg="add del mod">
          <ac:chgData name="" userId="fc0faefba7fba08b" providerId="LiveId" clId="{253946EC-8E1F-4896-8935-8D2239E98349}" dt="2025-02-10T16:22:47.963" v="3875" actId="478"/>
          <ac:spMkLst>
            <pc:docMk/>
            <pc:sldMk cId="2251251862" sldId="256"/>
            <ac:spMk id="237" creationId="{91983D8B-493E-4EE7-A213-5F41BE5E8D7B}"/>
          </ac:spMkLst>
        </pc:spChg>
        <pc:spChg chg="add del mod">
          <ac:chgData name="" userId="fc0faefba7fba08b" providerId="LiveId" clId="{253946EC-8E1F-4896-8935-8D2239E98349}" dt="2025-02-10T16:22:47.963" v="3875" actId="478"/>
          <ac:spMkLst>
            <pc:docMk/>
            <pc:sldMk cId="2251251862" sldId="256"/>
            <ac:spMk id="238" creationId="{1371A8C4-2549-4C5D-BD52-2E4247FABE42}"/>
          </ac:spMkLst>
        </pc:spChg>
        <pc:spChg chg="add del mod">
          <ac:chgData name="" userId="fc0faefba7fba08b" providerId="LiveId" clId="{253946EC-8E1F-4896-8935-8D2239E98349}" dt="2025-02-11T08:32:12.168" v="8445" actId="478"/>
          <ac:spMkLst>
            <pc:docMk/>
            <pc:sldMk cId="2251251862" sldId="256"/>
            <ac:spMk id="238" creationId="{4A2C69B5-ACD0-4CAD-818F-796FC04C75C7}"/>
          </ac:spMkLst>
        </pc:spChg>
        <pc:spChg chg="add mod">
          <ac:chgData name="" userId="fc0faefba7fba08b" providerId="LiveId" clId="{253946EC-8E1F-4896-8935-8D2239E98349}" dt="2025-02-11T13:54:39.952" v="10645" actId="1036"/>
          <ac:spMkLst>
            <pc:docMk/>
            <pc:sldMk cId="2251251862" sldId="256"/>
            <ac:spMk id="238" creationId="{F2E54DDA-1DA6-4963-8F3E-086ADB0D4FD1}"/>
          </ac:spMkLst>
        </pc:spChg>
        <pc:spChg chg="add mod">
          <ac:chgData name="" userId="fc0faefba7fba08b" providerId="LiveId" clId="{253946EC-8E1F-4896-8935-8D2239E98349}" dt="2025-02-11T13:54:39.952" v="10645" actId="1036"/>
          <ac:spMkLst>
            <pc:docMk/>
            <pc:sldMk cId="2251251862" sldId="256"/>
            <ac:spMk id="239" creationId="{7ABC703B-C188-44CD-8D8A-85993ACF4420}"/>
          </ac:spMkLst>
        </pc:spChg>
        <pc:spChg chg="add del mod">
          <ac:chgData name="" userId="fc0faefba7fba08b" providerId="LiveId" clId="{253946EC-8E1F-4896-8935-8D2239E98349}" dt="2025-02-10T16:22:47.963" v="3875" actId="478"/>
          <ac:spMkLst>
            <pc:docMk/>
            <pc:sldMk cId="2251251862" sldId="256"/>
            <ac:spMk id="239" creationId="{A847985D-0502-4731-9A63-A4B955061E0A}"/>
          </ac:spMkLst>
        </pc:spChg>
        <pc:spChg chg="add mod">
          <ac:chgData name="" userId="fc0faefba7fba08b" providerId="LiveId" clId="{253946EC-8E1F-4896-8935-8D2239E98349}" dt="2025-02-11T13:54:39.952" v="10645" actId="1036"/>
          <ac:spMkLst>
            <pc:docMk/>
            <pc:sldMk cId="2251251862" sldId="256"/>
            <ac:spMk id="240" creationId="{E9EA4180-F861-4A79-AFB0-578504F47AC6}"/>
          </ac:spMkLst>
        </pc:spChg>
        <pc:spChg chg="add del mod">
          <ac:chgData name="" userId="fc0faefba7fba08b" providerId="LiveId" clId="{253946EC-8E1F-4896-8935-8D2239E98349}" dt="2025-02-10T16:22:47.963" v="3875" actId="478"/>
          <ac:spMkLst>
            <pc:docMk/>
            <pc:sldMk cId="2251251862" sldId="256"/>
            <ac:spMk id="240" creationId="{EE529D4A-11CF-4073-A29D-C61D9BA60742}"/>
          </ac:spMkLst>
        </pc:spChg>
        <pc:spChg chg="add mod">
          <ac:chgData name="" userId="fc0faefba7fba08b" providerId="LiveId" clId="{253946EC-8E1F-4896-8935-8D2239E98349}" dt="2025-02-11T13:54:39.952" v="10645" actId="1036"/>
          <ac:spMkLst>
            <pc:docMk/>
            <pc:sldMk cId="2251251862" sldId="256"/>
            <ac:spMk id="241" creationId="{7EAF5AED-E889-45DA-B3AC-67A91737DE8A}"/>
          </ac:spMkLst>
        </pc:spChg>
        <pc:spChg chg="add mod">
          <ac:chgData name="" userId="fc0faefba7fba08b" providerId="LiveId" clId="{253946EC-8E1F-4896-8935-8D2239E98349}" dt="2025-02-11T13:54:39.952" v="10645" actId="1036"/>
          <ac:spMkLst>
            <pc:docMk/>
            <pc:sldMk cId="2251251862" sldId="256"/>
            <ac:spMk id="243" creationId="{822F9E36-B953-46F7-954E-0B0865DAFD40}"/>
          </ac:spMkLst>
        </pc:spChg>
        <pc:spChg chg="add mod">
          <ac:chgData name="" userId="fc0faefba7fba08b" providerId="LiveId" clId="{253946EC-8E1F-4896-8935-8D2239E98349}" dt="2025-02-11T13:54:39.952" v="10645" actId="1036"/>
          <ac:spMkLst>
            <pc:docMk/>
            <pc:sldMk cId="2251251862" sldId="256"/>
            <ac:spMk id="244" creationId="{255E13B0-984D-4567-8845-9C4F00CDE465}"/>
          </ac:spMkLst>
        </pc:spChg>
        <pc:spChg chg="add del mod">
          <ac:chgData name="" userId="fc0faefba7fba08b" providerId="LiveId" clId="{253946EC-8E1F-4896-8935-8D2239E98349}" dt="2025-02-11T08:36:16.596" v="8601"/>
          <ac:spMkLst>
            <pc:docMk/>
            <pc:sldMk cId="2251251862" sldId="256"/>
            <ac:spMk id="244" creationId="{372CCED2-7B13-45B9-BB2D-EB012C65EF77}"/>
          </ac:spMkLst>
        </pc:spChg>
        <pc:spChg chg="add del mod">
          <ac:chgData name="" userId="fc0faefba7fba08b" providerId="LiveId" clId="{253946EC-8E1F-4896-8935-8D2239E98349}" dt="2025-02-11T08:36:16.596" v="8601"/>
          <ac:spMkLst>
            <pc:docMk/>
            <pc:sldMk cId="2251251862" sldId="256"/>
            <ac:spMk id="245" creationId="{899588B3-E194-481C-82A8-9D077E99A21A}"/>
          </ac:spMkLst>
        </pc:spChg>
        <pc:spChg chg="add mod">
          <ac:chgData name="" userId="fc0faefba7fba08b" providerId="LiveId" clId="{253946EC-8E1F-4896-8935-8D2239E98349}" dt="2025-02-11T13:54:39.952" v="10645" actId="1036"/>
          <ac:spMkLst>
            <pc:docMk/>
            <pc:sldMk cId="2251251862" sldId="256"/>
            <ac:spMk id="246" creationId="{7552F187-0503-4FB1-BD3F-A2665939114B}"/>
          </ac:spMkLst>
        </pc:spChg>
        <pc:spChg chg="add del mod">
          <ac:chgData name="" userId="fc0faefba7fba08b" providerId="LiveId" clId="{253946EC-8E1F-4896-8935-8D2239E98349}" dt="2025-02-11T08:36:16.596" v="8601"/>
          <ac:spMkLst>
            <pc:docMk/>
            <pc:sldMk cId="2251251862" sldId="256"/>
            <ac:spMk id="246" creationId="{A0A06534-B0A7-4CAD-93DE-4925DD2068E5}"/>
          </ac:spMkLst>
        </pc:spChg>
        <pc:spChg chg="add mod">
          <ac:chgData name="" userId="fc0faefba7fba08b" providerId="LiveId" clId="{253946EC-8E1F-4896-8935-8D2239E98349}" dt="2025-02-11T13:54:39.952" v="10645" actId="1036"/>
          <ac:spMkLst>
            <pc:docMk/>
            <pc:sldMk cId="2251251862" sldId="256"/>
            <ac:spMk id="247" creationId="{1B7251CD-9FEE-405C-B69D-40F962231379}"/>
          </ac:spMkLst>
        </pc:spChg>
        <pc:spChg chg="add del mod">
          <ac:chgData name="" userId="fc0faefba7fba08b" providerId="LiveId" clId="{253946EC-8E1F-4896-8935-8D2239E98349}" dt="2025-02-11T08:36:16.596" v="8601"/>
          <ac:spMkLst>
            <pc:docMk/>
            <pc:sldMk cId="2251251862" sldId="256"/>
            <ac:spMk id="247" creationId="{84E1454F-ACD7-45C5-A773-A93724C13DB9}"/>
          </ac:spMkLst>
        </pc:spChg>
        <pc:spChg chg="add mod">
          <ac:chgData name="" userId="fc0faefba7fba08b" providerId="LiveId" clId="{253946EC-8E1F-4896-8935-8D2239E98349}" dt="2025-02-11T13:54:39.952" v="10645" actId="1036"/>
          <ac:spMkLst>
            <pc:docMk/>
            <pc:sldMk cId="2251251862" sldId="256"/>
            <ac:spMk id="248" creationId="{007C891B-4AC0-4E0D-A332-49A124D29ECC}"/>
          </ac:spMkLst>
        </pc:spChg>
        <pc:spChg chg="add del mod">
          <ac:chgData name="" userId="fc0faefba7fba08b" providerId="LiveId" clId="{253946EC-8E1F-4896-8935-8D2239E98349}" dt="2025-02-11T08:36:16.596" v="8601"/>
          <ac:spMkLst>
            <pc:docMk/>
            <pc:sldMk cId="2251251862" sldId="256"/>
            <ac:spMk id="248" creationId="{05279CF1-4311-4EAC-912D-424ED1B6BC21}"/>
          </ac:spMkLst>
        </pc:spChg>
        <pc:spChg chg="add del mod">
          <ac:chgData name="" userId="fc0faefba7fba08b" providerId="LiveId" clId="{253946EC-8E1F-4896-8935-8D2239E98349}" dt="2025-02-11T08:36:16.596" v="8601"/>
          <ac:spMkLst>
            <pc:docMk/>
            <pc:sldMk cId="2251251862" sldId="256"/>
            <ac:spMk id="249" creationId="{63F058B3-E07B-4063-AE5E-C79CE31A7207}"/>
          </ac:spMkLst>
        </pc:spChg>
        <pc:spChg chg="add mod">
          <ac:chgData name="" userId="fc0faefba7fba08b" providerId="LiveId" clId="{253946EC-8E1F-4896-8935-8D2239E98349}" dt="2025-02-11T13:54:39.952" v="10645" actId="1036"/>
          <ac:spMkLst>
            <pc:docMk/>
            <pc:sldMk cId="2251251862" sldId="256"/>
            <ac:spMk id="249" creationId="{9C5607C7-7DD3-428C-A8FF-F42B991EAA84}"/>
          </ac:spMkLst>
        </pc:spChg>
        <pc:spChg chg="add mod">
          <ac:chgData name="" userId="fc0faefba7fba08b" providerId="LiveId" clId="{253946EC-8E1F-4896-8935-8D2239E98349}" dt="2025-02-11T13:54:39.952" v="10645" actId="1036"/>
          <ac:spMkLst>
            <pc:docMk/>
            <pc:sldMk cId="2251251862" sldId="256"/>
            <ac:spMk id="250" creationId="{3D8E72E8-BCE1-43C5-B222-BF431DA3C1AE}"/>
          </ac:spMkLst>
        </pc:spChg>
        <pc:spChg chg="add del mod">
          <ac:chgData name="" userId="fc0faefba7fba08b" providerId="LiveId" clId="{253946EC-8E1F-4896-8935-8D2239E98349}" dt="2025-02-11T08:36:16.596" v="8601"/>
          <ac:spMkLst>
            <pc:docMk/>
            <pc:sldMk cId="2251251862" sldId="256"/>
            <ac:spMk id="251" creationId="{BF467DBD-8393-4A6B-BDBB-EFC363989209}"/>
          </ac:spMkLst>
        </pc:spChg>
        <pc:spChg chg="add mod">
          <ac:chgData name="" userId="fc0faefba7fba08b" providerId="LiveId" clId="{253946EC-8E1F-4896-8935-8D2239E98349}" dt="2025-02-11T13:54:39.952" v="10645" actId="1036"/>
          <ac:spMkLst>
            <pc:docMk/>
            <pc:sldMk cId="2251251862" sldId="256"/>
            <ac:spMk id="251" creationId="{F57B0071-5CAA-42A9-9F7E-2B854D1F53D0}"/>
          </ac:spMkLst>
        </pc:spChg>
        <pc:spChg chg="add del mod">
          <ac:chgData name="" userId="fc0faefba7fba08b" providerId="LiveId" clId="{253946EC-8E1F-4896-8935-8D2239E98349}" dt="2025-02-11T08:36:16.596" v="8601"/>
          <ac:spMkLst>
            <pc:docMk/>
            <pc:sldMk cId="2251251862" sldId="256"/>
            <ac:spMk id="252" creationId="{126D0548-25D4-4CF1-8575-00A1F8433425}"/>
          </ac:spMkLst>
        </pc:spChg>
        <pc:spChg chg="add mod">
          <ac:chgData name="" userId="fc0faefba7fba08b" providerId="LiveId" clId="{253946EC-8E1F-4896-8935-8D2239E98349}" dt="2025-02-11T13:54:39.952" v="10645" actId="1036"/>
          <ac:spMkLst>
            <pc:docMk/>
            <pc:sldMk cId="2251251862" sldId="256"/>
            <ac:spMk id="252" creationId="{CA20974E-3103-40CB-8D38-F6FF037D52DF}"/>
          </ac:spMkLst>
        </pc:spChg>
        <pc:spChg chg="add del mod">
          <ac:chgData name="" userId="fc0faefba7fba08b" providerId="LiveId" clId="{253946EC-8E1F-4896-8935-8D2239E98349}" dt="2025-02-11T08:36:16.596" v="8601"/>
          <ac:spMkLst>
            <pc:docMk/>
            <pc:sldMk cId="2251251862" sldId="256"/>
            <ac:spMk id="253" creationId="{BBA9B096-1084-4F46-A5EA-A5CE30A857C0}"/>
          </ac:spMkLst>
        </pc:spChg>
        <pc:spChg chg="add mod">
          <ac:chgData name="" userId="fc0faefba7fba08b" providerId="LiveId" clId="{253946EC-8E1F-4896-8935-8D2239E98349}" dt="2025-02-11T13:54:39.952" v="10645" actId="1036"/>
          <ac:spMkLst>
            <pc:docMk/>
            <pc:sldMk cId="2251251862" sldId="256"/>
            <ac:spMk id="254" creationId="{CB70E0A7-335C-4DAB-A6CD-870B61280716}"/>
          </ac:spMkLst>
        </pc:spChg>
        <pc:spChg chg="add del mod">
          <ac:chgData name="" userId="fc0faefba7fba08b" providerId="LiveId" clId="{253946EC-8E1F-4896-8935-8D2239E98349}" dt="2025-02-11T08:36:16.596" v="8601"/>
          <ac:spMkLst>
            <pc:docMk/>
            <pc:sldMk cId="2251251862" sldId="256"/>
            <ac:spMk id="254" creationId="{F09BF46E-DB52-4735-AE8E-EFAC4348668C}"/>
          </ac:spMkLst>
        </pc:spChg>
        <pc:spChg chg="add mod">
          <ac:chgData name="" userId="fc0faefba7fba08b" providerId="LiveId" clId="{253946EC-8E1F-4896-8935-8D2239E98349}" dt="2025-02-11T13:54:39.952" v="10645" actId="1036"/>
          <ac:spMkLst>
            <pc:docMk/>
            <pc:sldMk cId="2251251862" sldId="256"/>
            <ac:spMk id="255" creationId="{6B29420C-BA15-40F1-8F2E-E78C3D38C791}"/>
          </ac:spMkLst>
        </pc:spChg>
        <pc:spChg chg="add del mod">
          <ac:chgData name="" userId="fc0faefba7fba08b" providerId="LiveId" clId="{253946EC-8E1F-4896-8935-8D2239E98349}" dt="2025-02-11T08:36:16.596" v="8601"/>
          <ac:spMkLst>
            <pc:docMk/>
            <pc:sldMk cId="2251251862" sldId="256"/>
            <ac:spMk id="255" creationId="{EC045476-7733-41CC-8EA2-D5554CDE4EAC}"/>
          </ac:spMkLst>
        </pc:spChg>
        <pc:spChg chg="add mod">
          <ac:chgData name="" userId="fc0faefba7fba08b" providerId="LiveId" clId="{253946EC-8E1F-4896-8935-8D2239E98349}" dt="2025-02-11T13:54:39.952" v="10645" actId="1036"/>
          <ac:spMkLst>
            <pc:docMk/>
            <pc:sldMk cId="2251251862" sldId="256"/>
            <ac:spMk id="256" creationId="{781C70D5-5A05-401E-8C8C-6CA97AFAF401}"/>
          </ac:spMkLst>
        </pc:spChg>
        <pc:spChg chg="add del mod">
          <ac:chgData name="" userId="fc0faefba7fba08b" providerId="LiveId" clId="{253946EC-8E1F-4896-8935-8D2239E98349}" dt="2025-02-11T08:36:16.596" v="8601"/>
          <ac:spMkLst>
            <pc:docMk/>
            <pc:sldMk cId="2251251862" sldId="256"/>
            <ac:spMk id="257" creationId="{7F731C72-D4A8-4FB1-BA66-6973BC2C021D}"/>
          </ac:spMkLst>
        </pc:spChg>
        <pc:spChg chg="add mod">
          <ac:chgData name="" userId="fc0faefba7fba08b" providerId="LiveId" clId="{253946EC-8E1F-4896-8935-8D2239E98349}" dt="2025-02-11T13:54:39.952" v="10645" actId="1036"/>
          <ac:spMkLst>
            <pc:docMk/>
            <pc:sldMk cId="2251251862" sldId="256"/>
            <ac:spMk id="257" creationId="{99880CBB-983E-4E99-9F58-19DCB73982BF}"/>
          </ac:spMkLst>
        </pc:spChg>
        <pc:spChg chg="add del">
          <ac:chgData name="" userId="fc0faefba7fba08b" providerId="LiveId" clId="{253946EC-8E1F-4896-8935-8D2239E98349}" dt="2025-02-11T08:34:00.227" v="8512"/>
          <ac:spMkLst>
            <pc:docMk/>
            <pc:sldMk cId="2251251862" sldId="256"/>
            <ac:spMk id="258" creationId="{CA7B3D0D-45CE-4191-98B7-7F89D338CF8C}"/>
          </ac:spMkLst>
        </pc:spChg>
        <pc:spChg chg="add mod">
          <ac:chgData name="" userId="fc0faefba7fba08b" providerId="LiveId" clId="{253946EC-8E1F-4896-8935-8D2239E98349}" dt="2025-02-11T13:54:39.952" v="10645" actId="1036"/>
          <ac:spMkLst>
            <pc:docMk/>
            <pc:sldMk cId="2251251862" sldId="256"/>
            <ac:spMk id="258" creationId="{E8AAF8F8-68C1-43B7-A9FE-180C7A78D818}"/>
          </ac:spMkLst>
        </pc:spChg>
        <pc:spChg chg="add del">
          <ac:chgData name="" userId="fc0faefba7fba08b" providerId="LiveId" clId="{253946EC-8E1F-4896-8935-8D2239E98349}" dt="2025-02-11T08:34:00.227" v="8512"/>
          <ac:spMkLst>
            <pc:docMk/>
            <pc:sldMk cId="2251251862" sldId="256"/>
            <ac:spMk id="259" creationId="{85A28167-BC4B-4BF1-8BEB-D5D7A739E020}"/>
          </ac:spMkLst>
        </pc:spChg>
        <pc:spChg chg="add mod">
          <ac:chgData name="" userId="fc0faefba7fba08b" providerId="LiveId" clId="{253946EC-8E1F-4896-8935-8D2239E98349}" dt="2025-02-11T13:54:39.952" v="10645" actId="1036"/>
          <ac:spMkLst>
            <pc:docMk/>
            <pc:sldMk cId="2251251862" sldId="256"/>
            <ac:spMk id="260" creationId="{01F3594B-99CC-435F-9C8E-535DD710824E}"/>
          </ac:spMkLst>
        </pc:spChg>
        <pc:spChg chg="add del">
          <ac:chgData name="" userId="fc0faefba7fba08b" providerId="LiveId" clId="{253946EC-8E1F-4896-8935-8D2239E98349}" dt="2025-02-11T08:34:00.227" v="8512"/>
          <ac:spMkLst>
            <pc:docMk/>
            <pc:sldMk cId="2251251862" sldId="256"/>
            <ac:spMk id="260" creationId="{32456998-7CDC-418F-AF51-178FDFE286A6}"/>
          </ac:spMkLst>
        </pc:spChg>
        <pc:spChg chg="add del">
          <ac:chgData name="" userId="fc0faefba7fba08b" providerId="LiveId" clId="{253946EC-8E1F-4896-8935-8D2239E98349}" dt="2025-02-11T08:34:00.227" v="8512"/>
          <ac:spMkLst>
            <pc:docMk/>
            <pc:sldMk cId="2251251862" sldId="256"/>
            <ac:spMk id="261" creationId="{0D50B128-F3EE-4C53-A37F-9077E34DD0CE}"/>
          </ac:spMkLst>
        </pc:spChg>
        <pc:spChg chg="add mod">
          <ac:chgData name="" userId="fc0faefba7fba08b" providerId="LiveId" clId="{253946EC-8E1F-4896-8935-8D2239E98349}" dt="2025-02-11T15:19:51.093" v="11986" actId="20577"/>
          <ac:spMkLst>
            <pc:docMk/>
            <pc:sldMk cId="2251251862" sldId="256"/>
            <ac:spMk id="261" creationId="{3C0D3B17-6717-419F-BC25-230F1D48EA03}"/>
          </ac:spMkLst>
        </pc:spChg>
        <pc:spChg chg="add del">
          <ac:chgData name="" userId="fc0faefba7fba08b" providerId="LiveId" clId="{253946EC-8E1F-4896-8935-8D2239E98349}" dt="2025-02-11T08:34:00.227" v="8512"/>
          <ac:spMkLst>
            <pc:docMk/>
            <pc:sldMk cId="2251251862" sldId="256"/>
            <ac:spMk id="262" creationId="{6C6736EE-C7A1-4E04-A0DB-288215FA0F55}"/>
          </ac:spMkLst>
        </pc:spChg>
        <pc:spChg chg="add del mod">
          <ac:chgData name="" userId="fc0faefba7fba08b" providerId="LiveId" clId="{253946EC-8E1F-4896-8935-8D2239E98349}" dt="2025-02-11T15:02:49.828" v="11006" actId="478"/>
          <ac:spMkLst>
            <pc:docMk/>
            <pc:sldMk cId="2251251862" sldId="256"/>
            <ac:spMk id="262" creationId="{824011E3-DED0-4E14-9D9A-8E1A8560C9B6}"/>
          </ac:spMkLst>
        </pc:spChg>
        <pc:spChg chg="add del mod">
          <ac:chgData name="" userId="fc0faefba7fba08b" providerId="LiveId" clId="{253946EC-8E1F-4896-8935-8D2239E98349}" dt="2025-02-10T16:22:47.963" v="3875" actId="478"/>
          <ac:spMkLst>
            <pc:docMk/>
            <pc:sldMk cId="2251251862" sldId="256"/>
            <ac:spMk id="262" creationId="{A3DB438D-ABC2-41CE-8705-7CC8CC7D3965}"/>
          </ac:spMkLst>
        </pc:spChg>
        <pc:spChg chg="add del">
          <ac:chgData name="" userId="fc0faefba7fba08b" providerId="LiveId" clId="{253946EC-8E1F-4896-8935-8D2239E98349}" dt="2025-02-11T08:34:00.227" v="8512"/>
          <ac:spMkLst>
            <pc:docMk/>
            <pc:sldMk cId="2251251862" sldId="256"/>
            <ac:spMk id="263" creationId="{1692CE4D-0B09-470B-9A04-CFD39E2F7406}"/>
          </ac:spMkLst>
        </pc:spChg>
        <pc:spChg chg="add del">
          <ac:chgData name="" userId="fc0faefba7fba08b" providerId="LiveId" clId="{253946EC-8E1F-4896-8935-8D2239E98349}" dt="2025-02-11T14:55:51.031" v="10956"/>
          <ac:spMkLst>
            <pc:docMk/>
            <pc:sldMk cId="2251251862" sldId="256"/>
            <ac:spMk id="263" creationId="{5081D45D-8999-4AD7-BC00-77384BD3AB96}"/>
          </ac:spMkLst>
        </pc:spChg>
        <pc:spChg chg="add del mod">
          <ac:chgData name="" userId="fc0faefba7fba08b" providerId="LiveId" clId="{253946EC-8E1F-4896-8935-8D2239E98349}" dt="2025-02-10T16:22:47.963" v="3875" actId="478"/>
          <ac:spMkLst>
            <pc:docMk/>
            <pc:sldMk cId="2251251862" sldId="256"/>
            <ac:spMk id="263" creationId="{B84AC96B-56E7-4097-852A-04A13BF041E8}"/>
          </ac:spMkLst>
        </pc:spChg>
        <pc:spChg chg="add del mod">
          <ac:chgData name="" userId="fc0faefba7fba08b" providerId="LiveId" clId="{253946EC-8E1F-4896-8935-8D2239E98349}" dt="2025-02-10T16:22:47.963" v="3875" actId="478"/>
          <ac:spMkLst>
            <pc:docMk/>
            <pc:sldMk cId="2251251862" sldId="256"/>
            <ac:spMk id="264" creationId="{89AC63B2-3430-4780-AA5F-52686CA0C105}"/>
          </ac:spMkLst>
        </pc:spChg>
        <pc:spChg chg="add del mod">
          <ac:chgData name="" userId="fc0faefba7fba08b" providerId="LiveId" clId="{253946EC-8E1F-4896-8935-8D2239E98349}" dt="2025-02-11T15:19:41.420" v="11984" actId="255"/>
          <ac:spMkLst>
            <pc:docMk/>
            <pc:sldMk cId="2251251862" sldId="256"/>
            <ac:spMk id="264" creationId="{DDFB2D26-C882-44F4-AFD5-F8B405FF3A3B}"/>
          </ac:spMkLst>
        </pc:spChg>
        <pc:spChg chg="add del mod">
          <ac:chgData name="" userId="fc0faefba7fba08b" providerId="LiveId" clId="{253946EC-8E1F-4896-8935-8D2239E98349}" dt="2025-02-11T03:48:42.780" v="5024" actId="478"/>
          <ac:spMkLst>
            <pc:docMk/>
            <pc:sldMk cId="2251251862" sldId="256"/>
            <ac:spMk id="265" creationId="{041F41E6-F900-4ADD-9E27-46A3ECF7E9E7}"/>
          </ac:spMkLst>
        </pc:spChg>
        <pc:spChg chg="add mod">
          <ac:chgData name="" userId="fc0faefba7fba08b" providerId="LiveId" clId="{253946EC-8E1F-4896-8935-8D2239E98349}" dt="2025-02-11T15:19:31.558" v="11983" actId="255"/>
          <ac:spMkLst>
            <pc:docMk/>
            <pc:sldMk cId="2251251862" sldId="256"/>
            <ac:spMk id="265" creationId="{24F7E325-6194-4D67-8C72-E7891DFBAEC6}"/>
          </ac:spMkLst>
        </pc:spChg>
        <pc:spChg chg="add mod">
          <ac:chgData name="" userId="fc0faefba7fba08b" providerId="LiveId" clId="{253946EC-8E1F-4896-8935-8D2239E98349}" dt="2025-02-11T15:19:56.684" v="11987" actId="255"/>
          <ac:spMkLst>
            <pc:docMk/>
            <pc:sldMk cId="2251251862" sldId="256"/>
            <ac:spMk id="266" creationId="{A0ACA378-D24B-471A-8C5D-0E33F4E3D61A}"/>
          </ac:spMkLst>
        </pc:spChg>
        <pc:spChg chg="add del">
          <ac:chgData name="" userId="fc0faefba7fba08b" providerId="LiveId" clId="{253946EC-8E1F-4896-8935-8D2239E98349}" dt="2025-02-11T08:34:00.227" v="8512"/>
          <ac:spMkLst>
            <pc:docMk/>
            <pc:sldMk cId="2251251862" sldId="256"/>
            <ac:spMk id="266" creationId="{B1CA45A8-A3C2-47AA-B95B-D73D0A47BFFD}"/>
          </ac:spMkLst>
        </pc:spChg>
        <pc:spChg chg="add mod">
          <ac:chgData name="" userId="fc0faefba7fba08b" providerId="LiveId" clId="{253946EC-8E1F-4896-8935-8D2239E98349}" dt="2025-02-11T15:20:01.381" v="11988" actId="255"/>
          <ac:spMkLst>
            <pc:docMk/>
            <pc:sldMk cId="2251251862" sldId="256"/>
            <ac:spMk id="267" creationId="{A4C7338D-3C13-4402-AD91-40893B2C6544}"/>
          </ac:spMkLst>
        </pc:spChg>
        <pc:spChg chg="add del">
          <ac:chgData name="" userId="fc0faefba7fba08b" providerId="LiveId" clId="{253946EC-8E1F-4896-8935-8D2239E98349}" dt="2025-02-11T08:34:00.227" v="8512"/>
          <ac:spMkLst>
            <pc:docMk/>
            <pc:sldMk cId="2251251862" sldId="256"/>
            <ac:spMk id="267" creationId="{F46881CD-5518-42B3-8543-CC5244D02E46}"/>
          </ac:spMkLst>
        </pc:spChg>
        <pc:spChg chg="add mod">
          <ac:chgData name="" userId="fc0faefba7fba08b" providerId="LiveId" clId="{253946EC-8E1F-4896-8935-8D2239E98349}" dt="2025-02-11T15:20:06.056" v="11989" actId="255"/>
          <ac:spMkLst>
            <pc:docMk/>
            <pc:sldMk cId="2251251862" sldId="256"/>
            <ac:spMk id="268" creationId="{39740DBC-1417-4E7D-9C29-C3E45DED54D8}"/>
          </ac:spMkLst>
        </pc:spChg>
        <pc:spChg chg="add del">
          <ac:chgData name="" userId="fc0faefba7fba08b" providerId="LiveId" clId="{253946EC-8E1F-4896-8935-8D2239E98349}" dt="2025-02-11T08:34:00.227" v="8512"/>
          <ac:spMkLst>
            <pc:docMk/>
            <pc:sldMk cId="2251251862" sldId="256"/>
            <ac:spMk id="268" creationId="{91B56200-C68A-43A3-9317-E11B863A8688}"/>
          </ac:spMkLst>
        </pc:spChg>
        <pc:spChg chg="add del">
          <ac:chgData name="" userId="fc0faefba7fba08b" providerId="LiveId" clId="{253946EC-8E1F-4896-8935-8D2239E98349}" dt="2025-02-11T08:34:00.227" v="8512"/>
          <ac:spMkLst>
            <pc:docMk/>
            <pc:sldMk cId="2251251862" sldId="256"/>
            <ac:spMk id="269" creationId="{1CD34215-9228-4A64-83F4-235017487C0A}"/>
          </ac:spMkLst>
        </pc:spChg>
        <pc:spChg chg="add del">
          <ac:chgData name="" userId="fc0faefba7fba08b" providerId="LiveId" clId="{253946EC-8E1F-4896-8935-8D2239E98349}" dt="2025-02-11T08:34:00.227" v="8512"/>
          <ac:spMkLst>
            <pc:docMk/>
            <pc:sldMk cId="2251251862" sldId="256"/>
            <ac:spMk id="270" creationId="{421D1C25-AA4C-439B-B5A7-8087B66615C7}"/>
          </ac:spMkLst>
        </pc:spChg>
        <pc:spChg chg="add del">
          <ac:chgData name="" userId="fc0faefba7fba08b" providerId="LiveId" clId="{253946EC-8E1F-4896-8935-8D2239E98349}" dt="2025-02-11T08:34:00.227" v="8512"/>
          <ac:spMkLst>
            <pc:docMk/>
            <pc:sldMk cId="2251251862" sldId="256"/>
            <ac:spMk id="272" creationId="{3C2BB2F9-82AB-42DC-AC03-C4F94548378B}"/>
          </ac:spMkLst>
        </pc:spChg>
        <pc:spChg chg="add del mod">
          <ac:chgData name="" userId="fc0faefba7fba08b" providerId="LiveId" clId="{253946EC-8E1F-4896-8935-8D2239E98349}" dt="2025-02-11T08:33:59.654" v="8511"/>
          <ac:spMkLst>
            <pc:docMk/>
            <pc:sldMk cId="2251251862" sldId="256"/>
            <ac:spMk id="273" creationId="{7528BD77-840E-428F-B8D8-ABCC19351A59}"/>
          </ac:spMkLst>
        </pc:spChg>
        <pc:spChg chg="add del mod">
          <ac:chgData name="" userId="fc0faefba7fba08b" providerId="LiveId" clId="{253946EC-8E1F-4896-8935-8D2239E98349}" dt="2025-02-11T08:33:59.654" v="8511"/>
          <ac:spMkLst>
            <pc:docMk/>
            <pc:sldMk cId="2251251862" sldId="256"/>
            <ac:spMk id="274" creationId="{60DFBF5D-2E8A-4291-A422-086BC793457C}"/>
          </ac:spMkLst>
        </pc:spChg>
        <pc:spChg chg="add del mod">
          <ac:chgData name="" userId="fc0faefba7fba08b" providerId="LiveId" clId="{253946EC-8E1F-4896-8935-8D2239E98349}" dt="2025-02-11T08:33:59.654" v="8511"/>
          <ac:spMkLst>
            <pc:docMk/>
            <pc:sldMk cId="2251251862" sldId="256"/>
            <ac:spMk id="275" creationId="{A11BEFD4-258B-4A2A-91C7-FD9C1A035525}"/>
          </ac:spMkLst>
        </pc:spChg>
        <pc:spChg chg="mod">
          <ac:chgData name="" userId="fc0faefba7fba08b" providerId="LiveId" clId="{253946EC-8E1F-4896-8935-8D2239E98349}" dt="2025-02-10T16:02:38.091" v="3665" actId="20577"/>
          <ac:spMkLst>
            <pc:docMk/>
            <pc:sldMk cId="2251251862" sldId="256"/>
            <ac:spMk id="276" creationId="{AEEDB02D-7A13-409C-9DBA-77B4C839348D}"/>
          </ac:spMkLst>
        </pc:spChg>
        <pc:spChg chg="add del mod">
          <ac:chgData name="" userId="fc0faefba7fba08b" providerId="LiveId" clId="{253946EC-8E1F-4896-8935-8D2239E98349}" dt="2025-02-11T08:33:59.654" v="8511"/>
          <ac:spMkLst>
            <pc:docMk/>
            <pc:sldMk cId="2251251862" sldId="256"/>
            <ac:spMk id="276" creationId="{C8DE390E-2CFF-4B82-9376-FDCE93B73749}"/>
          </ac:spMkLst>
        </pc:spChg>
        <pc:spChg chg="mod">
          <ac:chgData name="" userId="fc0faefba7fba08b" providerId="LiveId" clId="{253946EC-8E1F-4896-8935-8D2239E98349}" dt="2025-02-10T16:05:32.993" v="3753"/>
          <ac:spMkLst>
            <pc:docMk/>
            <pc:sldMk cId="2251251862" sldId="256"/>
            <ac:spMk id="277" creationId="{12871FDE-4096-4D1D-BFA7-06999EB7785F}"/>
          </ac:spMkLst>
        </pc:spChg>
        <pc:spChg chg="add del mod">
          <ac:chgData name="" userId="fc0faefba7fba08b" providerId="LiveId" clId="{253946EC-8E1F-4896-8935-8D2239E98349}" dt="2025-02-11T08:33:59.654" v="8511"/>
          <ac:spMkLst>
            <pc:docMk/>
            <pc:sldMk cId="2251251862" sldId="256"/>
            <ac:spMk id="277" creationId="{77ED8D22-DBD9-4138-A108-7E8FA105AF89}"/>
          </ac:spMkLst>
        </pc:spChg>
        <pc:spChg chg="mod topLvl">
          <ac:chgData name="" userId="fc0faefba7fba08b" providerId="LiveId" clId="{253946EC-8E1F-4896-8935-8D2239E98349}" dt="2025-02-11T13:54:39.952" v="10645" actId="1036"/>
          <ac:spMkLst>
            <pc:docMk/>
            <pc:sldMk cId="2251251862" sldId="256"/>
            <ac:spMk id="279" creationId="{2672329E-7023-48EE-BF19-96A377EFB2F2}"/>
          </ac:spMkLst>
        </pc:spChg>
        <pc:spChg chg="del mod topLvl">
          <ac:chgData name="" userId="fc0faefba7fba08b" providerId="LiveId" clId="{253946EC-8E1F-4896-8935-8D2239E98349}" dt="2025-02-11T13:30:10.582" v="9013" actId="478"/>
          <ac:spMkLst>
            <pc:docMk/>
            <pc:sldMk cId="2251251862" sldId="256"/>
            <ac:spMk id="280" creationId="{FE3D790E-CE76-4305-B403-0247B1CB949C}"/>
          </ac:spMkLst>
        </pc:spChg>
        <pc:spChg chg="add del mod">
          <ac:chgData name="" userId="fc0faefba7fba08b" providerId="LiveId" clId="{253946EC-8E1F-4896-8935-8D2239E98349}" dt="2025-02-11T08:33:59.654" v="8511"/>
          <ac:spMkLst>
            <pc:docMk/>
            <pc:sldMk cId="2251251862" sldId="256"/>
            <ac:spMk id="281" creationId="{BCB7955A-DBF7-4059-BCBA-C925D3135779}"/>
          </ac:spMkLst>
        </pc:spChg>
        <pc:spChg chg="mod">
          <ac:chgData name="" userId="fc0faefba7fba08b" providerId="LiveId" clId="{253946EC-8E1F-4896-8935-8D2239E98349}" dt="2025-02-10T16:02:54.696" v="3682" actId="20577"/>
          <ac:spMkLst>
            <pc:docMk/>
            <pc:sldMk cId="2251251862" sldId="256"/>
            <ac:spMk id="282" creationId="{2844D42C-C50C-4643-B166-799EAD2D3B69}"/>
          </ac:spMkLst>
        </pc:spChg>
        <pc:spChg chg="add del mod">
          <ac:chgData name="" userId="fc0faefba7fba08b" providerId="LiveId" clId="{253946EC-8E1F-4896-8935-8D2239E98349}" dt="2025-02-11T08:33:59.654" v="8511"/>
          <ac:spMkLst>
            <pc:docMk/>
            <pc:sldMk cId="2251251862" sldId="256"/>
            <ac:spMk id="283" creationId="{C8BBD114-86D0-4539-A88B-B4726B92B6AE}"/>
          </ac:spMkLst>
        </pc:spChg>
        <pc:spChg chg="mod">
          <ac:chgData name="" userId="fc0faefba7fba08b" providerId="LiveId" clId="{253946EC-8E1F-4896-8935-8D2239E98349}" dt="2025-02-10T16:05:50.958" v="3754"/>
          <ac:spMkLst>
            <pc:docMk/>
            <pc:sldMk cId="2251251862" sldId="256"/>
            <ac:spMk id="283" creationId="{FEBBA6D5-DCD9-4AE3-81E4-9B650E54B58F}"/>
          </ac:spMkLst>
        </pc:spChg>
        <pc:spChg chg="add del mod">
          <ac:chgData name="" userId="fc0faefba7fba08b" providerId="LiveId" clId="{253946EC-8E1F-4896-8935-8D2239E98349}" dt="2025-02-11T08:33:59.654" v="8511"/>
          <ac:spMkLst>
            <pc:docMk/>
            <pc:sldMk cId="2251251862" sldId="256"/>
            <ac:spMk id="284" creationId="{50532C3F-1EE3-4819-947B-ADC051699885}"/>
          </ac:spMkLst>
        </pc:spChg>
        <pc:spChg chg="add del mod">
          <ac:chgData name="" userId="fc0faefba7fba08b" providerId="LiveId" clId="{253946EC-8E1F-4896-8935-8D2239E98349}" dt="2025-02-11T08:33:59.654" v="8511"/>
          <ac:spMkLst>
            <pc:docMk/>
            <pc:sldMk cId="2251251862" sldId="256"/>
            <ac:spMk id="285" creationId="{35550D38-DB17-4243-AE6D-45870BBCBCA1}"/>
          </ac:spMkLst>
        </pc:spChg>
        <pc:spChg chg="mod">
          <ac:chgData name="" userId="fc0faefba7fba08b" providerId="LiveId" clId="{253946EC-8E1F-4896-8935-8D2239E98349}" dt="2025-02-10T16:03:15.460" v="3722" actId="20577"/>
          <ac:spMkLst>
            <pc:docMk/>
            <pc:sldMk cId="2251251862" sldId="256"/>
            <ac:spMk id="285" creationId="{631973C9-252A-435A-9790-B4EBA1994FF2}"/>
          </ac:spMkLst>
        </pc:spChg>
        <pc:spChg chg="add del mod">
          <ac:chgData name="" userId="fc0faefba7fba08b" providerId="LiveId" clId="{253946EC-8E1F-4896-8935-8D2239E98349}" dt="2025-02-11T08:33:59.654" v="8511"/>
          <ac:spMkLst>
            <pc:docMk/>
            <pc:sldMk cId="2251251862" sldId="256"/>
            <ac:spMk id="286" creationId="{B227AB5B-81EF-417E-B2EE-F08010E430EB}"/>
          </ac:spMkLst>
        </pc:spChg>
        <pc:spChg chg="add del mod">
          <ac:chgData name="" userId="fc0faefba7fba08b" providerId="LiveId" clId="{253946EC-8E1F-4896-8935-8D2239E98349}" dt="2025-02-11T08:33:59.654" v="8511"/>
          <ac:spMkLst>
            <pc:docMk/>
            <pc:sldMk cId="2251251862" sldId="256"/>
            <ac:spMk id="287" creationId="{59274480-B40E-478F-A8F3-41E34F03163C}"/>
          </ac:spMkLst>
        </pc:spChg>
        <pc:spChg chg="mod">
          <ac:chgData name="" userId="fc0faefba7fba08b" providerId="LiveId" clId="{253946EC-8E1F-4896-8935-8D2239E98349}" dt="2025-02-10T16:03:29.037" v="3750" actId="20577"/>
          <ac:spMkLst>
            <pc:docMk/>
            <pc:sldMk cId="2251251862" sldId="256"/>
            <ac:spMk id="288" creationId="{25911032-5F59-4F5B-914E-0884630A0288}"/>
          </ac:spMkLst>
        </pc:spChg>
        <pc:spChg chg="add del mod">
          <ac:chgData name="" userId="fc0faefba7fba08b" providerId="LiveId" clId="{253946EC-8E1F-4896-8935-8D2239E98349}" dt="2025-02-11T08:33:59.654" v="8511"/>
          <ac:spMkLst>
            <pc:docMk/>
            <pc:sldMk cId="2251251862" sldId="256"/>
            <ac:spMk id="289" creationId="{481F416B-D3F9-43B8-9CC1-D7E034E582A6}"/>
          </ac:spMkLst>
        </pc:spChg>
        <pc:spChg chg="mod">
          <ac:chgData name="" userId="fc0faefba7fba08b" providerId="LiveId" clId="{253946EC-8E1F-4896-8935-8D2239E98349}" dt="2025-02-10T18:14:24.838" v="4396" actId="6549"/>
          <ac:spMkLst>
            <pc:docMk/>
            <pc:sldMk cId="2251251862" sldId="256"/>
            <ac:spMk id="289" creationId="{D9BC0714-2E40-48AF-A784-D26CE8F9DFDF}"/>
          </ac:spMkLst>
        </pc:spChg>
        <pc:spChg chg="mod">
          <ac:chgData name="" userId="fc0faefba7fba08b" providerId="LiveId" clId="{253946EC-8E1F-4896-8935-8D2239E98349}" dt="2025-02-10T17:08:38.595" v="4134" actId="120"/>
          <ac:spMkLst>
            <pc:docMk/>
            <pc:sldMk cId="2251251862" sldId="256"/>
            <ac:spMk id="291" creationId="{A88676D8-9566-4D20-8C5C-9CEFCF7BE975}"/>
          </ac:spMkLst>
        </pc:spChg>
        <pc:spChg chg="mod">
          <ac:chgData name="" userId="fc0faefba7fba08b" providerId="LiveId" clId="{253946EC-8E1F-4896-8935-8D2239E98349}" dt="2025-02-11T13:39:22.388" v="9861" actId="6549"/>
          <ac:spMkLst>
            <pc:docMk/>
            <pc:sldMk cId="2251251862" sldId="256"/>
            <ac:spMk id="292" creationId="{D9A8B848-D940-4DBA-AE92-ED0EEF17D282}"/>
          </ac:spMkLst>
        </pc:spChg>
        <pc:spChg chg="mod">
          <ac:chgData name="" userId="fc0faefba7fba08b" providerId="LiveId" clId="{253946EC-8E1F-4896-8935-8D2239E98349}" dt="2025-02-10T16:02:14.818" v="3622" actId="20577"/>
          <ac:spMkLst>
            <pc:docMk/>
            <pc:sldMk cId="2251251862" sldId="256"/>
            <ac:spMk id="294" creationId="{7B870C78-02BE-4061-BF89-A8F3C0B7D1CB}"/>
          </ac:spMkLst>
        </pc:spChg>
        <pc:spChg chg="mod">
          <ac:chgData name="" userId="fc0faefba7fba08b" providerId="LiveId" clId="{253946EC-8E1F-4896-8935-8D2239E98349}" dt="2025-02-10T16:04:44.984" v="3751"/>
          <ac:spMkLst>
            <pc:docMk/>
            <pc:sldMk cId="2251251862" sldId="256"/>
            <ac:spMk id="295" creationId="{DB2C6F99-824E-477C-98FA-C30840B3EB52}"/>
          </ac:spMkLst>
        </pc:spChg>
        <pc:spChg chg="mod">
          <ac:chgData name="" userId="fc0faefba7fba08b" providerId="LiveId" clId="{253946EC-8E1F-4896-8935-8D2239E98349}" dt="2025-02-10T16:08:44.849" v="3760" actId="122"/>
          <ac:spMkLst>
            <pc:docMk/>
            <pc:sldMk cId="2251251862" sldId="256"/>
            <ac:spMk id="297" creationId="{B9F6178C-507E-434C-BB02-D25F5339DB91}"/>
          </ac:spMkLst>
        </pc:spChg>
        <pc:spChg chg="mod">
          <ac:chgData name="" userId="fc0faefba7fba08b" providerId="LiveId" clId="{253946EC-8E1F-4896-8935-8D2239E98349}" dt="2025-02-10T16:05:09.647" v="3752"/>
          <ac:spMkLst>
            <pc:docMk/>
            <pc:sldMk cId="2251251862" sldId="256"/>
            <ac:spMk id="298" creationId="{487242F8-2222-495A-81A5-48D9CBCC1653}"/>
          </ac:spMkLst>
        </pc:spChg>
        <pc:spChg chg="mod">
          <ac:chgData name="" userId="fc0faefba7fba08b" providerId="LiveId" clId="{253946EC-8E1F-4896-8935-8D2239E98349}" dt="2025-02-11T13:50:51.922" v="10549" actId="1036"/>
          <ac:spMkLst>
            <pc:docMk/>
            <pc:sldMk cId="2251251862" sldId="256"/>
            <ac:spMk id="308" creationId="{CB1B70BA-893B-4948-9265-2725E2F42A9D}"/>
          </ac:spMkLst>
        </pc:spChg>
        <pc:spChg chg="mod">
          <ac:chgData name="" userId="fc0faefba7fba08b" providerId="LiveId" clId="{253946EC-8E1F-4896-8935-8D2239E98349}" dt="2025-02-11T13:50:47.580" v="10548" actId="1076"/>
          <ac:spMkLst>
            <pc:docMk/>
            <pc:sldMk cId="2251251862" sldId="256"/>
            <ac:spMk id="309" creationId="{1E0F5A2D-2930-4EEA-B237-085578EEFCB6}"/>
          </ac:spMkLst>
        </pc:spChg>
        <pc:spChg chg="mod">
          <ac:chgData name="" userId="fc0faefba7fba08b" providerId="LiveId" clId="{253946EC-8E1F-4896-8935-8D2239E98349}" dt="2025-02-11T13:57:18.507" v="10657" actId="14100"/>
          <ac:spMkLst>
            <pc:docMk/>
            <pc:sldMk cId="2251251862" sldId="256"/>
            <ac:spMk id="311" creationId="{67DE6107-1E4D-453A-B0AC-CCA36FDC43AE}"/>
          </ac:spMkLst>
        </pc:spChg>
        <pc:spChg chg="mod">
          <ac:chgData name="" userId="fc0faefba7fba08b" providerId="LiveId" clId="{253946EC-8E1F-4896-8935-8D2239E98349}" dt="2025-02-11T13:36:01.429" v="9748" actId="1076"/>
          <ac:spMkLst>
            <pc:docMk/>
            <pc:sldMk cId="2251251862" sldId="256"/>
            <ac:spMk id="312" creationId="{7953CA9B-CD16-4E04-B17F-5F50E2199E43}"/>
          </ac:spMkLst>
        </pc:spChg>
        <pc:spChg chg="del mod">
          <ac:chgData name="" userId="fc0faefba7fba08b" providerId="LiveId" clId="{253946EC-8E1F-4896-8935-8D2239E98349}" dt="2025-02-11T13:28:33.821" v="8993" actId="478"/>
          <ac:spMkLst>
            <pc:docMk/>
            <pc:sldMk cId="2251251862" sldId="256"/>
            <ac:spMk id="313" creationId="{7495F91C-D1BF-4A29-82BD-F81685E796BA}"/>
          </ac:spMkLst>
        </pc:spChg>
        <pc:spChg chg="del">
          <ac:chgData name="" userId="fc0faefba7fba08b" providerId="LiveId" clId="{253946EC-8E1F-4896-8935-8D2239E98349}" dt="2025-02-11T13:28:36.856" v="8994" actId="478"/>
          <ac:spMkLst>
            <pc:docMk/>
            <pc:sldMk cId="2251251862" sldId="256"/>
            <ac:spMk id="314" creationId="{96D973E1-B8A8-435E-9D2C-537DEA375AE6}"/>
          </ac:spMkLst>
        </pc:spChg>
        <pc:spChg chg="del">
          <ac:chgData name="" userId="fc0faefba7fba08b" providerId="LiveId" clId="{253946EC-8E1F-4896-8935-8D2239E98349}" dt="2025-02-11T13:27:46.450" v="8985" actId="478"/>
          <ac:spMkLst>
            <pc:docMk/>
            <pc:sldMk cId="2251251862" sldId="256"/>
            <ac:spMk id="315" creationId="{7ABA7115-A918-4BA1-A7C1-8BF68E00DE51}"/>
          </ac:spMkLst>
        </pc:spChg>
        <pc:spChg chg="mod">
          <ac:chgData name="" userId="fc0faefba7fba08b" providerId="LiveId" clId="{253946EC-8E1F-4896-8935-8D2239E98349}" dt="2025-02-11T13:49:42.843" v="10495" actId="1076"/>
          <ac:spMkLst>
            <pc:docMk/>
            <pc:sldMk cId="2251251862" sldId="256"/>
            <ac:spMk id="316" creationId="{E26B4472-5650-44A4-8251-F80F576954E1}"/>
          </ac:spMkLst>
        </pc:spChg>
        <pc:spChg chg="del">
          <ac:chgData name="" userId="fc0faefba7fba08b" providerId="LiveId" clId="{253946EC-8E1F-4896-8935-8D2239E98349}" dt="2025-02-11T13:39:13.571" v="9858" actId="478"/>
          <ac:spMkLst>
            <pc:docMk/>
            <pc:sldMk cId="2251251862" sldId="256"/>
            <ac:spMk id="317" creationId="{4B57BCF9-BE40-4CB5-A3E1-5506F4E3CA7F}"/>
          </ac:spMkLst>
        </pc:spChg>
        <pc:spChg chg="del">
          <ac:chgData name="" userId="fc0faefba7fba08b" providerId="LiveId" clId="{253946EC-8E1F-4896-8935-8D2239E98349}" dt="2025-02-11T13:39:17.177" v="9859" actId="478"/>
          <ac:spMkLst>
            <pc:docMk/>
            <pc:sldMk cId="2251251862" sldId="256"/>
            <ac:spMk id="318" creationId="{78C56706-7793-422B-8438-9A8104A4DDE4}"/>
          </ac:spMkLst>
        </pc:spChg>
        <pc:spChg chg="del">
          <ac:chgData name="" userId="fc0faefba7fba08b" providerId="LiveId" clId="{253946EC-8E1F-4896-8935-8D2239E98349}" dt="2025-02-11T13:39:38.028" v="9866" actId="478"/>
          <ac:spMkLst>
            <pc:docMk/>
            <pc:sldMk cId="2251251862" sldId="256"/>
            <ac:spMk id="319" creationId="{19AD8004-6B4C-4303-B7A4-5791673E9BC7}"/>
          </ac:spMkLst>
        </pc:spChg>
        <pc:spChg chg="mod">
          <ac:chgData name="" userId="fc0faefba7fba08b" providerId="LiveId" clId="{253946EC-8E1F-4896-8935-8D2239E98349}" dt="2025-02-11T13:41:08.212" v="9993" actId="1076"/>
          <ac:spMkLst>
            <pc:docMk/>
            <pc:sldMk cId="2251251862" sldId="256"/>
            <ac:spMk id="320" creationId="{680488FD-5AAC-49CE-8462-AFB2E2BF1D3E}"/>
          </ac:spMkLst>
        </pc:spChg>
        <pc:spChg chg="del mod">
          <ac:chgData name="" userId="fc0faefba7fba08b" providerId="LiveId" clId="{253946EC-8E1F-4896-8935-8D2239E98349}" dt="2025-02-11T13:29:58.309" v="9010" actId="478"/>
          <ac:spMkLst>
            <pc:docMk/>
            <pc:sldMk cId="2251251862" sldId="256"/>
            <ac:spMk id="321" creationId="{DD48F88E-32DA-4CC0-BB11-A6C28069D803}"/>
          </ac:spMkLst>
        </pc:spChg>
        <pc:spChg chg="del">
          <ac:chgData name="" userId="fc0faefba7fba08b" providerId="LiveId" clId="{253946EC-8E1F-4896-8935-8D2239E98349}" dt="2025-02-11T13:30:02.232" v="9011" actId="478"/>
          <ac:spMkLst>
            <pc:docMk/>
            <pc:sldMk cId="2251251862" sldId="256"/>
            <ac:spMk id="322" creationId="{AFD5B773-0F19-422E-8FC6-7054758F3BC5}"/>
          </ac:spMkLst>
        </pc:spChg>
        <pc:spChg chg="del">
          <ac:chgData name="" userId="fc0faefba7fba08b" providerId="LiveId" clId="{253946EC-8E1F-4896-8935-8D2239E98349}" dt="2025-02-11T13:29:47.960" v="9009" actId="478"/>
          <ac:spMkLst>
            <pc:docMk/>
            <pc:sldMk cId="2251251862" sldId="256"/>
            <ac:spMk id="323" creationId="{576469E6-6D76-41B8-8B3C-53F9B39A65F7}"/>
          </ac:spMkLst>
        </pc:spChg>
        <pc:spChg chg="del mod">
          <ac:chgData name="" userId="fc0faefba7fba08b" providerId="LiveId" clId="{253946EC-8E1F-4896-8935-8D2239E98349}" dt="2025-02-11T13:48:12.565" v="10478" actId="478"/>
          <ac:spMkLst>
            <pc:docMk/>
            <pc:sldMk cId="2251251862" sldId="256"/>
            <ac:spMk id="324" creationId="{9389101E-A45D-4EF6-9E85-A0A581C4D7C6}"/>
          </ac:spMkLst>
        </pc:spChg>
        <pc:spChg chg="del mod">
          <ac:chgData name="" userId="fc0faefba7fba08b" providerId="LiveId" clId="{253946EC-8E1F-4896-8935-8D2239E98349}" dt="2025-02-11T13:48:07.332" v="10477" actId="478"/>
          <ac:spMkLst>
            <pc:docMk/>
            <pc:sldMk cId="2251251862" sldId="256"/>
            <ac:spMk id="325" creationId="{F7B8F0B3-C979-4E24-9364-1A65127B8755}"/>
          </ac:spMkLst>
        </pc:spChg>
        <pc:spChg chg="del mod">
          <ac:chgData name="" userId="fc0faefba7fba08b" providerId="LiveId" clId="{253946EC-8E1F-4896-8935-8D2239E98349}" dt="2025-02-11T13:48:26.723" v="10483" actId="478"/>
          <ac:spMkLst>
            <pc:docMk/>
            <pc:sldMk cId="2251251862" sldId="256"/>
            <ac:spMk id="326" creationId="{01A5788F-0F78-400D-9367-AA1EB7604C45}"/>
          </ac:spMkLst>
        </pc:spChg>
        <pc:spChg chg="mod">
          <ac:chgData name="" userId="fc0faefba7fba08b" providerId="LiveId" clId="{253946EC-8E1F-4896-8935-8D2239E98349}" dt="2025-02-11T13:41:29.499" v="9994" actId="1076"/>
          <ac:spMkLst>
            <pc:docMk/>
            <pc:sldMk cId="2251251862" sldId="256"/>
            <ac:spMk id="327" creationId="{1534F7A3-2610-4E6B-9F9D-0C530DBDBC70}"/>
          </ac:spMkLst>
        </pc:spChg>
        <pc:spChg chg="add del mod">
          <ac:chgData name="" userId="fc0faefba7fba08b" providerId="LiveId" clId="{253946EC-8E1F-4896-8935-8D2239E98349}" dt="2025-02-11T13:29:17.878" v="9001" actId="478"/>
          <ac:spMkLst>
            <pc:docMk/>
            <pc:sldMk cId="2251251862" sldId="256"/>
            <ac:spMk id="328" creationId="{A93867EF-A28A-4021-A2F8-FDD6E81D60AC}"/>
          </ac:spMkLst>
        </pc:spChg>
        <pc:spChg chg="add del mod">
          <ac:chgData name="" userId="fc0faefba7fba08b" providerId="LiveId" clId="{253946EC-8E1F-4896-8935-8D2239E98349}" dt="2025-02-11T13:29:22.560" v="9002" actId="478"/>
          <ac:spMkLst>
            <pc:docMk/>
            <pc:sldMk cId="2251251862" sldId="256"/>
            <ac:spMk id="329" creationId="{D668C68F-8045-4E46-932B-F2B44ECB7366}"/>
          </ac:spMkLst>
        </pc:spChg>
        <pc:spChg chg="del mod">
          <ac:chgData name="" userId="fc0faefba7fba08b" providerId="LiveId" clId="{253946EC-8E1F-4896-8935-8D2239E98349}" dt="2025-02-11T13:29:42.022" v="9008" actId="478"/>
          <ac:spMkLst>
            <pc:docMk/>
            <pc:sldMk cId="2251251862" sldId="256"/>
            <ac:spMk id="330" creationId="{9B7B73D3-D83E-428F-AA32-357B323B5161}"/>
          </ac:spMkLst>
        </pc:spChg>
        <pc:spChg chg="mod">
          <ac:chgData name="" userId="fc0faefba7fba08b" providerId="LiveId" clId="{253946EC-8E1F-4896-8935-8D2239E98349}" dt="2025-02-11T13:49:16.608" v="10494" actId="1076"/>
          <ac:spMkLst>
            <pc:docMk/>
            <pc:sldMk cId="2251251862" sldId="256"/>
            <ac:spMk id="331" creationId="{DF371202-A9B7-476F-98A1-4583075F57D4}"/>
          </ac:spMkLst>
        </pc:spChg>
        <pc:spChg chg="del mod">
          <ac:chgData name="" userId="fc0faefba7fba08b" providerId="LiveId" clId="{253946EC-8E1F-4896-8935-8D2239E98349}" dt="2025-02-11T13:39:45.338" v="9867" actId="478"/>
          <ac:spMkLst>
            <pc:docMk/>
            <pc:sldMk cId="2251251862" sldId="256"/>
            <ac:spMk id="332" creationId="{057F0C8F-8A7E-44B7-B2CC-BBEBBCB2CDD7}"/>
          </ac:spMkLst>
        </pc:spChg>
        <pc:spChg chg="del">
          <ac:chgData name="" userId="fc0faefba7fba08b" providerId="LiveId" clId="{253946EC-8E1F-4896-8935-8D2239E98349}" dt="2025-02-11T13:39:49.042" v="9868" actId="478"/>
          <ac:spMkLst>
            <pc:docMk/>
            <pc:sldMk cId="2251251862" sldId="256"/>
            <ac:spMk id="333" creationId="{21D02412-56FC-499A-A935-EA6D9DEAD8A8}"/>
          </ac:spMkLst>
        </pc:spChg>
        <pc:spChg chg="del">
          <ac:chgData name="" userId="fc0faefba7fba08b" providerId="LiveId" clId="{253946EC-8E1F-4896-8935-8D2239E98349}" dt="2025-02-11T13:40:08.884" v="9875" actId="478"/>
          <ac:spMkLst>
            <pc:docMk/>
            <pc:sldMk cId="2251251862" sldId="256"/>
            <ac:spMk id="334" creationId="{1603D70F-721A-40FB-A6BA-523A353E2133}"/>
          </ac:spMkLst>
        </pc:spChg>
        <pc:spChg chg="del mod">
          <ac:chgData name="" userId="fc0faefba7fba08b" providerId="LiveId" clId="{253946EC-8E1F-4896-8935-8D2239E98349}" dt="2025-02-11T13:48:35.015" v="10485" actId="478"/>
          <ac:spMkLst>
            <pc:docMk/>
            <pc:sldMk cId="2251251862" sldId="256"/>
            <ac:spMk id="335" creationId="{B6D62381-16CD-4E4D-8F88-C7C14B10A499}"/>
          </ac:spMkLst>
        </pc:spChg>
        <pc:spChg chg="del">
          <ac:chgData name="" userId="fc0faefba7fba08b" providerId="LiveId" clId="{253946EC-8E1F-4896-8935-8D2239E98349}" dt="2025-02-11T13:48:41.358" v="10486" actId="478"/>
          <ac:spMkLst>
            <pc:docMk/>
            <pc:sldMk cId="2251251862" sldId="256"/>
            <ac:spMk id="336" creationId="{60991E6D-26C0-43FA-A40B-B1235772D0F3}"/>
          </ac:spMkLst>
        </pc:spChg>
        <pc:spChg chg="del mod">
          <ac:chgData name="" userId="fc0faefba7fba08b" providerId="LiveId" clId="{253946EC-8E1F-4896-8935-8D2239E98349}" dt="2025-02-11T13:48:31.212" v="10484" actId="478"/>
          <ac:spMkLst>
            <pc:docMk/>
            <pc:sldMk cId="2251251862" sldId="256"/>
            <ac:spMk id="337" creationId="{08AD63A6-BCC7-457C-91AB-725ED44A958F}"/>
          </ac:spMkLst>
        </pc:spChg>
        <pc:spChg chg="mod">
          <ac:chgData name="" userId="fc0faefba7fba08b" providerId="LiveId" clId="{253946EC-8E1F-4896-8935-8D2239E98349}" dt="2025-02-11T13:35:10.529" v="9747" actId="1076"/>
          <ac:spMkLst>
            <pc:docMk/>
            <pc:sldMk cId="2251251862" sldId="256"/>
            <ac:spMk id="338" creationId="{513C67D4-689E-480F-906F-2F43C0A6CA21}"/>
          </ac:spMkLst>
        </pc:spChg>
        <pc:spChg chg="add del mod">
          <ac:chgData name="" userId="fc0faefba7fba08b" providerId="LiveId" clId="{253946EC-8E1F-4896-8935-8D2239E98349}" dt="2025-02-11T13:28:03.047" v="8987" actId="478"/>
          <ac:spMkLst>
            <pc:docMk/>
            <pc:sldMk cId="2251251862" sldId="256"/>
            <ac:spMk id="339" creationId="{2FC724CC-D07D-4012-98E8-DBED503A7BA5}"/>
          </ac:spMkLst>
        </pc:spChg>
        <pc:spChg chg="del">
          <ac:chgData name="" userId="fc0faefba7fba08b" providerId="LiveId" clId="{253946EC-8E1F-4896-8935-8D2239E98349}" dt="2025-02-11T13:28:07.227" v="8988" actId="478"/>
          <ac:spMkLst>
            <pc:docMk/>
            <pc:sldMk cId="2251251862" sldId="256"/>
            <ac:spMk id="340" creationId="{CDADF37B-54C1-43A3-A96E-61B50B4984DE}"/>
          </ac:spMkLst>
        </pc:spChg>
        <pc:spChg chg="del mod">
          <ac:chgData name="" userId="fc0faefba7fba08b" providerId="LiveId" clId="{253946EC-8E1F-4896-8935-8D2239E98349}" dt="2025-02-11T13:28:00.859" v="8986"/>
          <ac:spMkLst>
            <pc:docMk/>
            <pc:sldMk cId="2251251862" sldId="256"/>
            <ac:spMk id="341" creationId="{6AC7BF88-E5A1-4CF3-95AA-15A1705B6809}"/>
          </ac:spMkLst>
        </pc:spChg>
        <pc:spChg chg="del mod">
          <ac:chgData name="" userId="fc0faefba7fba08b" providerId="LiveId" clId="{253946EC-8E1F-4896-8935-8D2239E98349}" dt="2025-02-11T13:28:40.204" v="8995" actId="478"/>
          <ac:spMkLst>
            <pc:docMk/>
            <pc:sldMk cId="2251251862" sldId="256"/>
            <ac:spMk id="352" creationId="{DE582C64-BF7B-4A1E-BFE6-208F193DD40D}"/>
          </ac:spMkLst>
        </pc:spChg>
        <pc:spChg chg="del mod">
          <ac:chgData name="" userId="fc0faefba7fba08b" providerId="LiveId" clId="{253946EC-8E1F-4896-8935-8D2239E98349}" dt="2025-02-11T13:30:05.023" v="9012" actId="478"/>
          <ac:spMkLst>
            <pc:docMk/>
            <pc:sldMk cId="2251251862" sldId="256"/>
            <ac:spMk id="353" creationId="{EBD3BE4C-BEF9-4A3C-85AA-43A3589163EE}"/>
          </ac:spMkLst>
        </pc:spChg>
        <pc:spChg chg="del mod">
          <ac:chgData name="" userId="fc0faefba7fba08b" providerId="LiveId" clId="{253946EC-8E1F-4896-8935-8D2239E98349}" dt="2025-02-11T13:39:19.553" v="9860" actId="478"/>
          <ac:spMkLst>
            <pc:docMk/>
            <pc:sldMk cId="2251251862" sldId="256"/>
            <ac:spMk id="354" creationId="{87D35D55-5EEB-44F0-A95F-CEC231989B65}"/>
          </ac:spMkLst>
        </pc:spChg>
        <pc:spChg chg="del mod">
          <ac:chgData name="" userId="fc0faefba7fba08b" providerId="LiveId" clId="{253946EC-8E1F-4896-8935-8D2239E98349}" dt="2025-02-11T13:48:17.292" v="10480" actId="478"/>
          <ac:spMkLst>
            <pc:docMk/>
            <pc:sldMk cId="2251251862" sldId="256"/>
            <ac:spMk id="355" creationId="{8DF01700-D507-4AAB-8157-B8ABDD2A9687}"/>
          </ac:spMkLst>
        </pc:spChg>
        <pc:spChg chg="del mod">
          <ac:chgData name="" userId="fc0faefba7fba08b" providerId="LiveId" clId="{253946EC-8E1F-4896-8935-8D2239E98349}" dt="2025-02-11T13:28:13.418" v="8989" actId="478"/>
          <ac:spMkLst>
            <pc:docMk/>
            <pc:sldMk cId="2251251862" sldId="256"/>
            <ac:spMk id="356" creationId="{B715273D-2DE2-4A32-9F23-83B9778FEB2F}"/>
          </ac:spMkLst>
        </pc:spChg>
        <pc:spChg chg="del mod">
          <ac:chgData name="" userId="fc0faefba7fba08b" providerId="LiveId" clId="{253946EC-8E1F-4896-8935-8D2239E98349}" dt="2025-02-11T13:29:35.320" v="9007" actId="478"/>
          <ac:spMkLst>
            <pc:docMk/>
            <pc:sldMk cId="2251251862" sldId="256"/>
            <ac:spMk id="357" creationId="{3A23E792-0633-4C7A-B892-CD31964C5337}"/>
          </ac:spMkLst>
        </pc:spChg>
        <pc:spChg chg="del mod">
          <ac:chgData name="" userId="fc0faefba7fba08b" providerId="LiveId" clId="{253946EC-8E1F-4896-8935-8D2239E98349}" dt="2025-02-11T13:40:03.481" v="9874" actId="478"/>
          <ac:spMkLst>
            <pc:docMk/>
            <pc:sldMk cId="2251251862" sldId="256"/>
            <ac:spMk id="358" creationId="{5686FE14-1FFF-45C6-A8A3-84E3B52B9C6F}"/>
          </ac:spMkLst>
        </pc:spChg>
        <pc:spChg chg="del mod">
          <ac:chgData name="" userId="fc0faefba7fba08b" providerId="LiveId" clId="{253946EC-8E1F-4896-8935-8D2239E98349}" dt="2025-02-11T13:48:46.585" v="10488" actId="478"/>
          <ac:spMkLst>
            <pc:docMk/>
            <pc:sldMk cId="2251251862" sldId="256"/>
            <ac:spMk id="359" creationId="{7A7E157E-C45B-4927-AF88-F930294F9A0F}"/>
          </ac:spMkLst>
        </pc:spChg>
        <pc:spChg chg="del mod">
          <ac:chgData name="" userId="fc0faefba7fba08b" providerId="LiveId" clId="{253946EC-8E1F-4896-8935-8D2239E98349}" dt="2025-02-11T13:48:56.955" v="10491" actId="478"/>
          <ac:spMkLst>
            <pc:docMk/>
            <pc:sldMk cId="2251251862" sldId="256"/>
            <ac:spMk id="362" creationId="{04C7C645-D36D-4E0A-B6B8-F2514515BA36}"/>
          </ac:spMkLst>
        </pc:spChg>
        <pc:spChg chg="del mod">
          <ac:chgData name="" userId="fc0faefba7fba08b" providerId="LiveId" clId="{253946EC-8E1F-4896-8935-8D2239E98349}" dt="2025-02-11T13:48:49.833" v="10489" actId="478"/>
          <ac:spMkLst>
            <pc:docMk/>
            <pc:sldMk cId="2251251862" sldId="256"/>
            <ac:spMk id="363" creationId="{2F13F27F-C0C6-488F-B79D-C5142BD9D379}"/>
          </ac:spMkLst>
        </pc:spChg>
        <pc:spChg chg="del mod">
          <ac:chgData name="" userId="fc0faefba7fba08b" providerId="LiveId" clId="{253946EC-8E1F-4896-8935-8D2239E98349}" dt="2025-02-11T13:29:25.765" v="9003" actId="478"/>
          <ac:spMkLst>
            <pc:docMk/>
            <pc:sldMk cId="2251251862" sldId="256"/>
            <ac:spMk id="366" creationId="{7F1061CC-0DF0-4752-9340-B3756554EE5D}"/>
          </ac:spMkLst>
        </pc:spChg>
        <pc:spChg chg="del mod">
          <ac:chgData name="" userId="fc0faefba7fba08b" providerId="LiveId" clId="{253946EC-8E1F-4896-8935-8D2239E98349}" dt="2025-02-11T13:29:28.111" v="9004" actId="478"/>
          <ac:spMkLst>
            <pc:docMk/>
            <pc:sldMk cId="2251251862" sldId="256"/>
            <ac:spMk id="367" creationId="{AD0F2469-81E9-44BE-A212-1EAC75F95B44}"/>
          </ac:spMkLst>
        </pc:spChg>
        <pc:spChg chg="del mod">
          <ac:chgData name="" userId="fc0faefba7fba08b" providerId="LiveId" clId="{253946EC-8E1F-4896-8935-8D2239E98349}" dt="2025-02-11T13:39:54.057" v="9870" actId="478"/>
          <ac:spMkLst>
            <pc:docMk/>
            <pc:sldMk cId="2251251862" sldId="256"/>
            <ac:spMk id="370" creationId="{00E8997D-4D74-4C74-A7D3-C92A416B3C58}"/>
          </ac:spMkLst>
        </pc:spChg>
        <pc:spChg chg="del mod">
          <ac:chgData name="" userId="fc0faefba7fba08b" providerId="LiveId" clId="{253946EC-8E1F-4896-8935-8D2239E98349}" dt="2025-02-11T13:39:51.587" v="9869" actId="478"/>
          <ac:spMkLst>
            <pc:docMk/>
            <pc:sldMk cId="2251251862" sldId="256"/>
            <ac:spMk id="371" creationId="{7B9940E3-15EF-43D3-B501-371ABA8B6C4F}"/>
          </ac:spMkLst>
        </pc:spChg>
        <pc:spChg chg="del mod">
          <ac:chgData name="" userId="fc0faefba7fba08b" providerId="LiveId" clId="{253946EC-8E1F-4896-8935-8D2239E98349}" dt="2025-02-11T13:28:17.179" v="8990" actId="478"/>
          <ac:spMkLst>
            <pc:docMk/>
            <pc:sldMk cId="2251251862" sldId="256"/>
            <ac:spMk id="374" creationId="{36507A10-4739-4124-8B48-271321C13571}"/>
          </ac:spMkLst>
        </pc:spChg>
        <pc:spChg chg="del mod">
          <ac:chgData name="" userId="fc0faefba7fba08b" providerId="LiveId" clId="{253946EC-8E1F-4896-8935-8D2239E98349}" dt="2025-02-11T13:28:19.859" v="8991" actId="478"/>
          <ac:spMkLst>
            <pc:docMk/>
            <pc:sldMk cId="2251251862" sldId="256"/>
            <ac:spMk id="375" creationId="{629F3A80-DDF5-4BFB-88DC-68A6C101B4EB}"/>
          </ac:spMkLst>
        </pc:spChg>
        <pc:spChg chg="del mod">
          <ac:chgData name="" userId="fc0faefba7fba08b" providerId="LiveId" clId="{253946EC-8E1F-4896-8935-8D2239E98349}" dt="2025-02-11T13:48:23.602" v="10482" actId="478"/>
          <ac:spMkLst>
            <pc:docMk/>
            <pc:sldMk cId="2251251862" sldId="256"/>
            <ac:spMk id="378" creationId="{16875F36-7825-4918-9F05-BDFA99D3894A}"/>
          </ac:spMkLst>
        </pc:spChg>
        <pc:spChg chg="del mod">
          <ac:chgData name="" userId="fc0faefba7fba08b" providerId="LiveId" clId="{253946EC-8E1F-4896-8935-8D2239E98349}" dt="2025-02-11T13:48:05.338" v="10476" actId="478"/>
          <ac:spMkLst>
            <pc:docMk/>
            <pc:sldMk cId="2251251862" sldId="256"/>
            <ac:spMk id="379" creationId="{16B903A8-A9A4-4FB8-B343-71EC25E67791}"/>
          </ac:spMkLst>
        </pc:spChg>
        <pc:spChg chg="del mod">
          <ac:chgData name="" userId="fc0faefba7fba08b" providerId="LiveId" clId="{253946EC-8E1F-4896-8935-8D2239E98349}" dt="2025-02-11T13:30:19.322" v="9016" actId="478"/>
          <ac:spMkLst>
            <pc:docMk/>
            <pc:sldMk cId="2251251862" sldId="256"/>
            <ac:spMk id="380" creationId="{0A88376D-1C96-4EBB-BBBA-D7D64EF7E2FE}"/>
          </ac:spMkLst>
        </pc:spChg>
        <pc:spChg chg="del mod">
          <ac:chgData name="" userId="fc0faefba7fba08b" providerId="LiveId" clId="{253946EC-8E1F-4896-8935-8D2239E98349}" dt="2025-02-11T13:30:15.351" v="9015" actId="478"/>
          <ac:spMkLst>
            <pc:docMk/>
            <pc:sldMk cId="2251251862" sldId="256"/>
            <ac:spMk id="381" creationId="{353363CA-AA2F-459B-BD86-A42C19AAB97B}"/>
          </ac:spMkLst>
        </pc:spChg>
        <pc:spChg chg="del mod">
          <ac:chgData name="" userId="fc0faefba7fba08b" providerId="LiveId" clId="{253946EC-8E1F-4896-8935-8D2239E98349}" dt="2025-02-11T13:39:31.657" v="9864" actId="478"/>
          <ac:spMkLst>
            <pc:docMk/>
            <pc:sldMk cId="2251251862" sldId="256"/>
            <ac:spMk id="384" creationId="{2DC7B5E0-EE2E-414B-A06E-73B57ADA5ABE}"/>
          </ac:spMkLst>
        </pc:spChg>
        <pc:spChg chg="del mod">
          <ac:chgData name="" userId="fc0faefba7fba08b" providerId="LiveId" clId="{253946EC-8E1F-4896-8935-8D2239E98349}" dt="2025-02-11T13:39:34.691" v="9865" actId="478"/>
          <ac:spMkLst>
            <pc:docMk/>
            <pc:sldMk cId="2251251862" sldId="256"/>
            <ac:spMk id="385" creationId="{292220F4-1E1E-4440-820A-3D22CA6E2164}"/>
          </ac:spMkLst>
        </pc:spChg>
        <pc:spChg chg="del mod">
          <ac:chgData name="" userId="fc0faefba7fba08b" providerId="LiveId" clId="{253946EC-8E1F-4896-8935-8D2239E98349}" dt="2025-02-11T13:28:58.040" v="8999" actId="478"/>
          <ac:spMkLst>
            <pc:docMk/>
            <pc:sldMk cId="2251251862" sldId="256"/>
            <ac:spMk id="386" creationId="{07107563-8A4B-4B13-8E0B-7D9D54BD17CB}"/>
          </ac:spMkLst>
        </pc:spChg>
        <pc:spChg chg="del mod">
          <ac:chgData name="" userId="fc0faefba7fba08b" providerId="LiveId" clId="{253946EC-8E1F-4896-8935-8D2239E98349}" dt="2025-02-11T13:28:54.220" v="8998" actId="478"/>
          <ac:spMkLst>
            <pc:docMk/>
            <pc:sldMk cId="2251251862" sldId="256"/>
            <ac:spMk id="387" creationId="{92B56028-5D02-410C-8951-79B92E4DAC2E}"/>
          </ac:spMkLst>
        </pc:spChg>
        <pc:spChg chg="add mod">
          <ac:chgData name="" userId="fc0faefba7fba08b" providerId="LiveId" clId="{253946EC-8E1F-4896-8935-8D2239E98349}" dt="2025-02-11T15:26:18.492" v="12422" actId="14100"/>
          <ac:spMkLst>
            <pc:docMk/>
            <pc:sldMk cId="2251251862" sldId="256"/>
            <ac:spMk id="389" creationId="{D648DD4F-20E3-4D7C-8ED2-4C712B8160FB}"/>
          </ac:spMkLst>
        </pc:spChg>
        <pc:spChg chg="add mod">
          <ac:chgData name="" userId="fc0faefba7fba08b" providerId="LiveId" clId="{253946EC-8E1F-4896-8935-8D2239E98349}" dt="2025-02-11T15:31:44.023" v="12436" actId="207"/>
          <ac:spMkLst>
            <pc:docMk/>
            <pc:sldMk cId="2251251862" sldId="256"/>
            <ac:spMk id="390" creationId="{3BA1D247-9711-48CD-A096-88FE18366E0D}"/>
          </ac:spMkLst>
        </pc:spChg>
        <pc:spChg chg="add del mod">
          <ac:chgData name="" userId="fc0faefba7fba08b" providerId="LiveId" clId="{253946EC-8E1F-4896-8935-8D2239E98349}" dt="2025-02-10T15:00:37.904" v="3167" actId="478"/>
          <ac:spMkLst>
            <pc:docMk/>
            <pc:sldMk cId="2251251862" sldId="256"/>
            <ac:spMk id="391" creationId="{5665617A-EF18-4D4A-9C86-03301BFC35BA}"/>
          </ac:spMkLst>
        </pc:spChg>
        <pc:spChg chg="add del mod">
          <ac:chgData name="" userId="fc0faefba7fba08b" providerId="LiveId" clId="{253946EC-8E1F-4896-8935-8D2239E98349}" dt="2025-02-10T15:00:40.050" v="3168" actId="478"/>
          <ac:spMkLst>
            <pc:docMk/>
            <pc:sldMk cId="2251251862" sldId="256"/>
            <ac:spMk id="392" creationId="{BDFF9E10-B7DF-48EB-A728-C204B44EB950}"/>
          </ac:spMkLst>
        </pc:spChg>
        <pc:spChg chg="add mod">
          <ac:chgData name="" userId="fc0faefba7fba08b" providerId="LiveId" clId="{253946EC-8E1F-4896-8935-8D2239E98349}" dt="2025-02-11T04:13:40.737" v="5490" actId="1035"/>
          <ac:spMkLst>
            <pc:docMk/>
            <pc:sldMk cId="2251251862" sldId="256"/>
            <ac:spMk id="397" creationId="{E5FF1E03-72D7-41BE-B562-E99FC84038EB}"/>
          </ac:spMkLst>
        </pc:spChg>
        <pc:spChg chg="add mod">
          <ac:chgData name="" userId="fc0faefba7fba08b" providerId="LiveId" clId="{253946EC-8E1F-4896-8935-8D2239E98349}" dt="2025-02-11T07:23:19.101" v="6568" actId="1035"/>
          <ac:spMkLst>
            <pc:docMk/>
            <pc:sldMk cId="2251251862" sldId="256"/>
            <ac:spMk id="398" creationId="{DF0E5322-5E23-4F1A-9081-324A7CEEC6BC}"/>
          </ac:spMkLst>
        </pc:spChg>
        <pc:spChg chg="add mod">
          <ac:chgData name="" userId="fc0faefba7fba08b" providerId="LiveId" clId="{253946EC-8E1F-4896-8935-8D2239E98349}" dt="2025-02-11T14:42:36.215" v="10870" actId="122"/>
          <ac:spMkLst>
            <pc:docMk/>
            <pc:sldMk cId="2251251862" sldId="256"/>
            <ac:spMk id="405" creationId="{9571960A-9425-4704-ACD4-B34CBFE2D07C}"/>
          </ac:spMkLst>
        </pc:spChg>
        <pc:spChg chg="add del mod">
          <ac:chgData name="" userId="fc0faefba7fba08b" providerId="LiveId" clId="{253946EC-8E1F-4896-8935-8D2239E98349}" dt="2025-02-10T18:55:25.708" v="4641"/>
          <ac:spMkLst>
            <pc:docMk/>
            <pc:sldMk cId="2251251862" sldId="256"/>
            <ac:spMk id="406" creationId="{EB2989DC-F7BA-44CC-A9DD-9E86A485F214}"/>
          </ac:spMkLst>
        </pc:spChg>
        <pc:spChg chg="add del mod">
          <ac:chgData name="" userId="fc0faefba7fba08b" providerId="LiveId" clId="{253946EC-8E1F-4896-8935-8D2239E98349}" dt="2025-02-10T18:55:25.709" v="4643"/>
          <ac:spMkLst>
            <pc:docMk/>
            <pc:sldMk cId="2251251862" sldId="256"/>
            <ac:spMk id="407" creationId="{CB0B28CC-AFCE-4522-B31B-CD9A7294B322}"/>
          </ac:spMkLst>
        </pc:spChg>
        <pc:spChg chg="add del mod">
          <ac:chgData name="" userId="fc0faefba7fba08b" providerId="LiveId" clId="{253946EC-8E1F-4896-8935-8D2239E98349}" dt="2025-02-10T18:56:29.406" v="4658"/>
          <ac:spMkLst>
            <pc:docMk/>
            <pc:sldMk cId="2251251862" sldId="256"/>
            <ac:spMk id="408" creationId="{65ECB661-C1E7-4BFC-A182-E741E4BAFC0E}"/>
          </ac:spMkLst>
        </pc:spChg>
        <pc:spChg chg="add mod">
          <ac:chgData name="" userId="fc0faefba7fba08b" providerId="LiveId" clId="{253946EC-8E1F-4896-8935-8D2239E98349}" dt="2025-02-11T14:40:46.343" v="10848" actId="1035"/>
          <ac:spMkLst>
            <pc:docMk/>
            <pc:sldMk cId="2251251862" sldId="256"/>
            <ac:spMk id="409" creationId="{95F85C4F-AAB1-4009-AA55-2079C35B0F2A}"/>
          </ac:spMkLst>
        </pc:spChg>
        <pc:spChg chg="add del mod">
          <ac:chgData name="" userId="fc0faefba7fba08b" providerId="LiveId" clId="{253946EC-8E1F-4896-8935-8D2239E98349}" dt="2025-02-10T18:49:24.996" v="4581" actId="478"/>
          <ac:spMkLst>
            <pc:docMk/>
            <pc:sldMk cId="2251251862" sldId="256"/>
            <ac:spMk id="410" creationId="{363CBFF7-956A-4A7A-8391-1D99C91C6E32}"/>
          </ac:spMkLst>
        </pc:spChg>
        <pc:spChg chg="add mod">
          <ac:chgData name="" userId="fc0faefba7fba08b" providerId="LiveId" clId="{253946EC-8E1F-4896-8935-8D2239E98349}" dt="2025-02-11T14:41:00.057" v="10852" actId="1035"/>
          <ac:spMkLst>
            <pc:docMk/>
            <pc:sldMk cId="2251251862" sldId="256"/>
            <ac:spMk id="411" creationId="{7E48EF8A-C4A8-46A0-8E45-CC0DDCD497DF}"/>
          </ac:spMkLst>
        </pc:spChg>
        <pc:spChg chg="add mod">
          <ac:chgData name="" userId="fc0faefba7fba08b" providerId="LiveId" clId="{253946EC-8E1F-4896-8935-8D2239E98349}" dt="2025-02-11T14:41:10.815" v="10859" actId="1035"/>
          <ac:spMkLst>
            <pc:docMk/>
            <pc:sldMk cId="2251251862" sldId="256"/>
            <ac:spMk id="412" creationId="{BE0F3AB9-5493-4087-9773-91C948A510D0}"/>
          </ac:spMkLst>
        </pc:spChg>
        <pc:spChg chg="add mod">
          <ac:chgData name="" userId="fc0faefba7fba08b" providerId="LiveId" clId="{253946EC-8E1F-4896-8935-8D2239E98349}" dt="2025-02-11T14:41:18.105" v="10863" actId="1035"/>
          <ac:spMkLst>
            <pc:docMk/>
            <pc:sldMk cId="2251251862" sldId="256"/>
            <ac:spMk id="413" creationId="{EEE6FF0D-3093-4798-806C-B2E5CC9778BB}"/>
          </ac:spMkLst>
        </pc:spChg>
        <pc:spChg chg="add del mod">
          <ac:chgData name="" userId="fc0faefba7fba08b" providerId="LiveId" clId="{253946EC-8E1F-4896-8935-8D2239E98349}" dt="2025-02-10T16:24:02.286" v="3877" actId="478"/>
          <ac:spMkLst>
            <pc:docMk/>
            <pc:sldMk cId="2251251862" sldId="256"/>
            <ac:spMk id="446" creationId="{0DBFC709-6E00-4297-8A9A-635D42FC24B7}"/>
          </ac:spMkLst>
        </pc:spChg>
        <pc:spChg chg="add del mod">
          <ac:chgData name="" userId="fc0faefba7fba08b" providerId="LiveId" clId="{253946EC-8E1F-4896-8935-8D2239E98349}" dt="2025-02-10T16:24:02.286" v="3877" actId="478"/>
          <ac:spMkLst>
            <pc:docMk/>
            <pc:sldMk cId="2251251862" sldId="256"/>
            <ac:spMk id="447" creationId="{16EE9280-19CA-4497-A21E-A9441FBF3DE8}"/>
          </ac:spMkLst>
        </pc:spChg>
        <pc:spChg chg="add del mod">
          <ac:chgData name="" userId="fc0faefba7fba08b" providerId="LiveId" clId="{253946EC-8E1F-4896-8935-8D2239E98349}" dt="2025-02-10T16:24:02.286" v="3877" actId="478"/>
          <ac:spMkLst>
            <pc:docMk/>
            <pc:sldMk cId="2251251862" sldId="256"/>
            <ac:spMk id="448" creationId="{2D201DE2-95B2-42F4-8B1A-05421B9EBE96}"/>
          </ac:spMkLst>
        </pc:spChg>
        <pc:spChg chg="add del mod">
          <ac:chgData name="" userId="fc0faefba7fba08b" providerId="LiveId" clId="{253946EC-8E1F-4896-8935-8D2239E98349}" dt="2025-02-10T16:24:02.286" v="3877" actId="478"/>
          <ac:spMkLst>
            <pc:docMk/>
            <pc:sldMk cId="2251251862" sldId="256"/>
            <ac:spMk id="449" creationId="{96DD8904-2793-4180-ACEC-187B73D198D0}"/>
          </ac:spMkLst>
        </pc:spChg>
        <pc:spChg chg="add del mod">
          <ac:chgData name="" userId="fc0faefba7fba08b" providerId="LiveId" clId="{253946EC-8E1F-4896-8935-8D2239E98349}" dt="2025-02-10T16:24:02.286" v="3877" actId="478"/>
          <ac:spMkLst>
            <pc:docMk/>
            <pc:sldMk cId="2251251862" sldId="256"/>
            <ac:spMk id="450" creationId="{D8D0D02F-1FAC-43C1-BD2D-E4B46CEFECF6}"/>
          </ac:spMkLst>
        </pc:spChg>
        <pc:spChg chg="add del mod">
          <ac:chgData name="" userId="fc0faefba7fba08b" providerId="LiveId" clId="{253946EC-8E1F-4896-8935-8D2239E98349}" dt="2025-02-10T16:24:02.286" v="3877" actId="478"/>
          <ac:spMkLst>
            <pc:docMk/>
            <pc:sldMk cId="2251251862" sldId="256"/>
            <ac:spMk id="451" creationId="{CD5E42E7-E852-4FA7-A205-4D4629ED0CFC}"/>
          </ac:spMkLst>
        </pc:spChg>
        <pc:spChg chg="add del mod">
          <ac:chgData name="" userId="fc0faefba7fba08b" providerId="LiveId" clId="{253946EC-8E1F-4896-8935-8D2239E98349}" dt="2025-02-10T16:24:02.286" v="3877" actId="478"/>
          <ac:spMkLst>
            <pc:docMk/>
            <pc:sldMk cId="2251251862" sldId="256"/>
            <ac:spMk id="452" creationId="{96403F58-7773-457C-AEF9-07C58106C40C}"/>
          </ac:spMkLst>
        </pc:spChg>
        <pc:spChg chg="add del mod">
          <ac:chgData name="" userId="fc0faefba7fba08b" providerId="LiveId" clId="{253946EC-8E1F-4896-8935-8D2239E98349}" dt="2025-02-10T16:24:02.286" v="3877" actId="478"/>
          <ac:spMkLst>
            <pc:docMk/>
            <pc:sldMk cId="2251251862" sldId="256"/>
            <ac:spMk id="453" creationId="{D0DC127D-2119-48AA-A8D8-4CCAD1363AB4}"/>
          </ac:spMkLst>
        </pc:spChg>
        <pc:spChg chg="add del mod">
          <ac:chgData name="" userId="fc0faefba7fba08b" providerId="LiveId" clId="{253946EC-8E1F-4896-8935-8D2239E98349}" dt="2025-02-11T15:02:42.743" v="11003" actId="478"/>
          <ac:spMkLst>
            <pc:docMk/>
            <pc:sldMk cId="2251251862" sldId="256"/>
            <ac:spMk id="470" creationId="{95E21152-CBAB-4242-9815-107B380540F6}"/>
          </ac:spMkLst>
        </pc:spChg>
        <pc:spChg chg="add del mod">
          <ac:chgData name="" userId="fc0faefba7fba08b" providerId="LiveId" clId="{253946EC-8E1F-4896-8935-8D2239E98349}" dt="2025-02-11T15:02:45.051" v="11004" actId="478"/>
          <ac:spMkLst>
            <pc:docMk/>
            <pc:sldMk cId="2251251862" sldId="256"/>
            <ac:spMk id="471" creationId="{74A674C5-27EB-4BF5-B3EA-045C1994FC79}"/>
          </ac:spMkLst>
        </pc:spChg>
        <pc:spChg chg="add del mod">
          <ac:chgData name="" userId="fc0faefba7fba08b" providerId="LiveId" clId="{253946EC-8E1F-4896-8935-8D2239E98349}" dt="2025-02-11T15:02:47.469" v="11005" actId="478"/>
          <ac:spMkLst>
            <pc:docMk/>
            <pc:sldMk cId="2251251862" sldId="256"/>
            <ac:spMk id="472" creationId="{88DF7CFA-15C8-4EE5-97D2-4D6412D0F192}"/>
          </ac:spMkLst>
        </pc:spChg>
        <pc:spChg chg="add del mod">
          <ac:chgData name="" userId="fc0faefba7fba08b" providerId="LiveId" clId="{253946EC-8E1F-4896-8935-8D2239E98349}" dt="2025-02-11T15:02:40.280" v="11002" actId="478"/>
          <ac:spMkLst>
            <pc:docMk/>
            <pc:sldMk cId="2251251862" sldId="256"/>
            <ac:spMk id="473" creationId="{18537905-EBB9-4A0D-9BBA-AF3ADABC6A06}"/>
          </ac:spMkLst>
        </pc:spChg>
        <pc:spChg chg="add del mod">
          <ac:chgData name="" userId="fc0faefba7fba08b" providerId="LiveId" clId="{253946EC-8E1F-4896-8935-8D2239E98349}" dt="2025-02-11T14:52:45.262" v="10912" actId="478"/>
          <ac:spMkLst>
            <pc:docMk/>
            <pc:sldMk cId="2251251862" sldId="256"/>
            <ac:spMk id="474" creationId="{59FE6DE3-BB38-43FF-A355-2E2428CC800C}"/>
          </ac:spMkLst>
        </pc:spChg>
        <pc:spChg chg="add mod">
          <ac:chgData name="" userId="fc0faefba7fba08b" providerId="LiveId" clId="{253946EC-8E1F-4896-8935-8D2239E98349}" dt="2025-02-11T15:38:39.562" v="12447" actId="1037"/>
          <ac:spMkLst>
            <pc:docMk/>
            <pc:sldMk cId="2251251862" sldId="256"/>
            <ac:spMk id="481" creationId="{9E6E0D2F-C5CB-4B4C-994F-C7D2540F5E25}"/>
          </ac:spMkLst>
        </pc:spChg>
        <pc:spChg chg="add mod">
          <ac:chgData name="" userId="fc0faefba7fba08b" providerId="LiveId" clId="{253946EC-8E1F-4896-8935-8D2239E98349}" dt="2025-02-11T14:44:05.041" v="10874" actId="122"/>
          <ac:spMkLst>
            <pc:docMk/>
            <pc:sldMk cId="2251251862" sldId="256"/>
            <ac:spMk id="482" creationId="{4C9705A9-5592-4B7F-9101-F2A17F1CACFA}"/>
          </ac:spMkLst>
        </pc:spChg>
        <pc:spChg chg="add mod">
          <ac:chgData name="" userId="fc0faefba7fba08b" providerId="LiveId" clId="{253946EC-8E1F-4896-8935-8D2239E98349}" dt="2025-02-11T14:43:27.443" v="10872" actId="122"/>
          <ac:spMkLst>
            <pc:docMk/>
            <pc:sldMk cId="2251251862" sldId="256"/>
            <ac:spMk id="483" creationId="{F0DB0062-7010-4B78-87CD-E5B1545FBC70}"/>
          </ac:spMkLst>
        </pc:spChg>
        <pc:spChg chg="add del mod">
          <ac:chgData name="" userId="fc0faefba7fba08b" providerId="LiveId" clId="{253946EC-8E1F-4896-8935-8D2239E98349}" dt="2025-02-10T13:26:06.823" v="2623" actId="11529"/>
          <ac:spMkLst>
            <pc:docMk/>
            <pc:sldMk cId="2251251862" sldId="256"/>
            <ac:spMk id="1031" creationId="{DC577814-473A-4F03-989D-E7233F26AB5B}"/>
          </ac:spMkLst>
        </pc:spChg>
        <pc:spChg chg="add del">
          <ac:chgData name="" userId="fc0faefba7fba08b" providerId="LiveId" clId="{253946EC-8E1F-4896-8935-8D2239E98349}" dt="2025-02-10T14:58:32.615" v="3153"/>
          <ac:spMkLst>
            <pc:docMk/>
            <pc:sldMk cId="2251251862" sldId="256"/>
            <ac:spMk id="1032" creationId="{0F12418A-2A12-4CF8-8740-D36CB77A0115}"/>
          </ac:spMkLst>
        </pc:spChg>
        <pc:spChg chg="add del">
          <ac:chgData name="" userId="fc0faefba7fba08b" providerId="LiveId" clId="{253946EC-8E1F-4896-8935-8D2239E98349}" dt="2025-02-10T14:58:37.258" v="3155"/>
          <ac:spMkLst>
            <pc:docMk/>
            <pc:sldMk cId="2251251862" sldId="256"/>
            <ac:spMk id="1033" creationId="{338F885F-95D4-4F62-8ADD-D8E5676BAE67}"/>
          </ac:spMkLst>
        </pc:spChg>
        <pc:spChg chg="add del">
          <ac:chgData name="" userId="fc0faefba7fba08b" providerId="LiveId" clId="{253946EC-8E1F-4896-8935-8D2239E98349}" dt="2025-02-10T14:59:07.195" v="3159"/>
          <ac:spMkLst>
            <pc:docMk/>
            <pc:sldMk cId="2251251862" sldId="256"/>
            <ac:spMk id="1034" creationId="{CAC3AF44-C031-446E-BA13-2A8FC6156F55}"/>
          </ac:spMkLst>
        </pc:spChg>
        <pc:spChg chg="add del">
          <ac:chgData name="" userId="fc0faefba7fba08b" providerId="LiveId" clId="{253946EC-8E1F-4896-8935-8D2239E98349}" dt="2025-02-10T14:59:18.274" v="3162"/>
          <ac:spMkLst>
            <pc:docMk/>
            <pc:sldMk cId="2251251862" sldId="256"/>
            <ac:spMk id="1035" creationId="{CF7317AA-7BBB-4139-B172-53B513F62284}"/>
          </ac:spMkLst>
        </pc:spChg>
        <pc:spChg chg="add del mod">
          <ac:chgData name="" userId="fc0faefba7fba08b" providerId="LiveId" clId="{253946EC-8E1F-4896-8935-8D2239E98349}" dt="2025-02-11T13:54:39.952" v="10645" actId="1036"/>
          <ac:spMkLst>
            <pc:docMk/>
            <pc:sldMk cId="2251251862" sldId="256"/>
            <ac:spMk id="1036" creationId="{3053562A-CF7A-4F88-8FA1-A0FB428FE33B}"/>
          </ac:spMkLst>
        </pc:spChg>
        <pc:spChg chg="add del">
          <ac:chgData name="" userId="fc0faefba7fba08b" providerId="LiveId" clId="{253946EC-8E1F-4896-8935-8D2239E98349}" dt="2025-02-10T16:48:20.020" v="4032"/>
          <ac:spMkLst>
            <pc:docMk/>
            <pc:sldMk cId="2251251862" sldId="256"/>
            <ac:spMk id="1047" creationId="{04E2059B-55DB-48ED-A7AE-17C0F57FD04B}"/>
          </ac:spMkLst>
        </pc:spChg>
        <pc:grpChg chg="add mod">
          <ac:chgData name="" userId="fc0faefba7fba08b" providerId="LiveId" clId="{253946EC-8E1F-4896-8935-8D2239E98349}" dt="2025-02-11T14:26:37.049" v="10754"/>
          <ac:grpSpMkLst>
            <pc:docMk/>
            <pc:sldMk cId="2251251862" sldId="256"/>
            <ac:grpSpMk id="146" creationId="{6A2A4CA1-8F08-4F40-8931-250DB3B243E6}"/>
          </ac:grpSpMkLst>
        </pc:grpChg>
        <pc:grpChg chg="mod">
          <ac:chgData name="" userId="fc0faefba7fba08b" providerId="LiveId" clId="{253946EC-8E1F-4896-8935-8D2239E98349}" dt="2025-02-11T14:24:20.886" v="10745"/>
          <ac:grpSpMkLst>
            <pc:docMk/>
            <pc:sldMk cId="2251251862" sldId="256"/>
            <ac:grpSpMk id="147" creationId="{FF914EB3-4E5C-44FD-92B5-A30251110F68}"/>
          </ac:grpSpMkLst>
        </pc:grpChg>
        <pc:grpChg chg="mod">
          <ac:chgData name="" userId="fc0faefba7fba08b" providerId="LiveId" clId="{253946EC-8E1F-4896-8935-8D2239E98349}" dt="2025-02-11T14:26:37.049" v="10754"/>
          <ac:grpSpMkLst>
            <pc:docMk/>
            <pc:sldMk cId="2251251862" sldId="256"/>
            <ac:grpSpMk id="148" creationId="{77AABC32-7A4F-44B4-9DE2-B03766BA485F}"/>
          </ac:grpSpMkLst>
        </pc:grpChg>
        <pc:grpChg chg="mod">
          <ac:chgData name="" userId="fc0faefba7fba08b" providerId="LiveId" clId="{253946EC-8E1F-4896-8935-8D2239E98349}" dt="2025-02-11T14:23:41.132" v="10744"/>
          <ac:grpSpMkLst>
            <pc:docMk/>
            <pc:sldMk cId="2251251862" sldId="256"/>
            <ac:grpSpMk id="149" creationId="{FADA3283-6086-43A0-A859-DEC938F45BB0}"/>
          </ac:grpSpMkLst>
        </pc:grpChg>
        <pc:grpChg chg="mod">
          <ac:chgData name="" userId="fc0faefba7fba08b" providerId="LiveId" clId="{253946EC-8E1F-4896-8935-8D2239E98349}" dt="2025-02-11T14:25:25.773" v="10752"/>
          <ac:grpSpMkLst>
            <pc:docMk/>
            <pc:sldMk cId="2251251862" sldId="256"/>
            <ac:grpSpMk id="150" creationId="{86E08C98-1880-42AB-BB14-3E268BCDD785}"/>
          </ac:grpSpMkLst>
        </pc:grpChg>
        <pc:grpChg chg="mod">
          <ac:chgData name="" userId="fc0faefba7fba08b" providerId="LiveId" clId="{253946EC-8E1F-4896-8935-8D2239E98349}" dt="2025-02-11T14:14:44.525" v="10658"/>
          <ac:grpSpMkLst>
            <pc:docMk/>
            <pc:sldMk cId="2251251862" sldId="256"/>
            <ac:grpSpMk id="151" creationId="{2026245D-7107-413F-B789-C38337C6E00A}"/>
          </ac:grpSpMkLst>
        </pc:grpChg>
        <pc:grpChg chg="mod">
          <ac:chgData name="" userId="fc0faefba7fba08b" providerId="LiveId" clId="{253946EC-8E1F-4896-8935-8D2239E98349}" dt="2025-02-11T14:14:44.525" v="10658"/>
          <ac:grpSpMkLst>
            <pc:docMk/>
            <pc:sldMk cId="2251251862" sldId="256"/>
            <ac:grpSpMk id="157" creationId="{A125E7DC-8B00-4092-B2CB-6CD21BB9EF91}"/>
          </ac:grpSpMkLst>
        </pc:grpChg>
        <pc:grpChg chg="mod">
          <ac:chgData name="" userId="fc0faefba7fba08b" providerId="LiveId" clId="{253946EC-8E1F-4896-8935-8D2239E98349}" dt="2025-02-11T14:22:57.887" v="10741"/>
          <ac:grpSpMkLst>
            <pc:docMk/>
            <pc:sldMk cId="2251251862" sldId="256"/>
            <ac:grpSpMk id="163" creationId="{065475AF-C842-4B90-8DD3-201C4B6C344E}"/>
          </ac:grpSpMkLst>
        </pc:grpChg>
        <pc:grpChg chg="mod">
          <ac:chgData name="" userId="fc0faefba7fba08b" providerId="LiveId" clId="{253946EC-8E1F-4896-8935-8D2239E98349}" dt="2025-02-11T14:26:37.049" v="10754"/>
          <ac:grpSpMkLst>
            <pc:docMk/>
            <pc:sldMk cId="2251251862" sldId="256"/>
            <ac:grpSpMk id="164" creationId="{1BBF7FD8-33D2-4CEE-A0E8-6FEBCC815CB8}"/>
          </ac:grpSpMkLst>
        </pc:grpChg>
        <pc:grpChg chg="mod">
          <ac:chgData name="" userId="fc0faefba7fba08b" providerId="LiveId" clId="{253946EC-8E1F-4896-8935-8D2239E98349}" dt="2025-02-11T14:24:20.886" v="10745"/>
          <ac:grpSpMkLst>
            <pc:docMk/>
            <pc:sldMk cId="2251251862" sldId="256"/>
            <ac:grpSpMk id="165" creationId="{779F2B69-9D43-4C9B-BD81-2F172EEF0607}"/>
          </ac:grpSpMkLst>
        </pc:grpChg>
        <pc:grpChg chg="mod">
          <ac:chgData name="" userId="fc0faefba7fba08b" providerId="LiveId" clId="{253946EC-8E1F-4896-8935-8D2239E98349}" dt="2025-02-11T14:14:44.525" v="10658"/>
          <ac:grpSpMkLst>
            <pc:docMk/>
            <pc:sldMk cId="2251251862" sldId="256"/>
            <ac:grpSpMk id="171" creationId="{78226520-B7EB-46B0-820A-1421E10D07DA}"/>
          </ac:grpSpMkLst>
        </pc:grpChg>
        <pc:grpChg chg="mod">
          <ac:chgData name="" userId="fc0faefba7fba08b" providerId="LiveId" clId="{253946EC-8E1F-4896-8935-8D2239E98349}" dt="2025-02-11T14:14:44.525" v="10658"/>
          <ac:grpSpMkLst>
            <pc:docMk/>
            <pc:sldMk cId="2251251862" sldId="256"/>
            <ac:grpSpMk id="177" creationId="{8B13ECB6-CD80-49FF-B32E-5B87A1021B4B}"/>
          </ac:grpSpMkLst>
        </pc:grpChg>
        <pc:grpChg chg="mod">
          <ac:chgData name="" userId="fc0faefba7fba08b" providerId="LiveId" clId="{253946EC-8E1F-4896-8935-8D2239E98349}" dt="2025-02-11T14:24:20.886" v="10745"/>
          <ac:grpSpMkLst>
            <pc:docMk/>
            <pc:sldMk cId="2251251862" sldId="256"/>
            <ac:grpSpMk id="178" creationId="{CCD4B206-B8D2-48B6-BA69-60F31DBD0B62}"/>
          </ac:grpSpMkLst>
        </pc:grpChg>
        <pc:grpChg chg="mod">
          <ac:chgData name="" userId="fc0faefba7fba08b" providerId="LiveId" clId="{253946EC-8E1F-4896-8935-8D2239E98349}" dt="2025-02-11T14:14:44.525" v="10658"/>
          <ac:grpSpMkLst>
            <pc:docMk/>
            <pc:sldMk cId="2251251862" sldId="256"/>
            <ac:grpSpMk id="179" creationId="{B2D9FC9C-CA98-48E3-A000-511FFC704B42}"/>
          </ac:grpSpMkLst>
        </pc:grpChg>
        <pc:grpChg chg="mod">
          <ac:chgData name="" userId="fc0faefba7fba08b" providerId="LiveId" clId="{253946EC-8E1F-4896-8935-8D2239E98349}" dt="2025-02-11T14:14:44.525" v="10658"/>
          <ac:grpSpMkLst>
            <pc:docMk/>
            <pc:sldMk cId="2251251862" sldId="256"/>
            <ac:grpSpMk id="185" creationId="{E8D20C24-07B8-43A1-8DD2-AED4F33E07C6}"/>
          </ac:grpSpMkLst>
        </pc:grpChg>
        <pc:grpChg chg="add del mod">
          <ac:chgData name="" userId="fc0faefba7fba08b" providerId="LiveId" clId="{253946EC-8E1F-4896-8935-8D2239E98349}" dt="2025-02-10T16:22:47.963" v="3875" actId="478"/>
          <ac:grpSpMkLst>
            <pc:docMk/>
            <pc:sldMk cId="2251251862" sldId="256"/>
            <ac:grpSpMk id="200" creationId="{76B7E6F5-56C5-4B29-99E9-969CB126E6C3}"/>
          </ac:grpSpMkLst>
        </pc:grpChg>
        <pc:grpChg chg="add del mod">
          <ac:chgData name="" userId="fc0faefba7fba08b" providerId="LiveId" clId="{253946EC-8E1F-4896-8935-8D2239E98349}" dt="2025-02-10T16:22:47.963" v="3875" actId="478"/>
          <ac:grpSpMkLst>
            <pc:docMk/>
            <pc:sldMk cId="2251251862" sldId="256"/>
            <ac:grpSpMk id="241" creationId="{62FD9EF6-929B-4E46-B7EA-0B32850A5E89}"/>
          </ac:grpSpMkLst>
        </pc:grpChg>
        <pc:grpChg chg="add del mod">
          <ac:chgData name="" userId="fc0faefba7fba08b" providerId="LiveId" clId="{253946EC-8E1F-4896-8935-8D2239E98349}" dt="2025-02-10T18:14:08.035" v="4393" actId="478"/>
          <ac:grpSpMkLst>
            <pc:docMk/>
            <pc:sldMk cId="2251251862" sldId="256"/>
            <ac:grpSpMk id="266" creationId="{61967936-6E49-4B03-A176-71AFA4F75C13}"/>
          </ac:grpSpMkLst>
        </pc:grpChg>
        <pc:grpChg chg="add del mod">
          <ac:chgData name="" userId="fc0faefba7fba08b" providerId="LiveId" clId="{253946EC-8E1F-4896-8935-8D2239E98349}" dt="2025-02-10T18:14:20.309" v="4395" actId="478"/>
          <ac:grpSpMkLst>
            <pc:docMk/>
            <pc:sldMk cId="2251251862" sldId="256"/>
            <ac:grpSpMk id="275" creationId="{73C08EF9-CA33-436E-B402-DA3FF9A8B43A}"/>
          </ac:grpSpMkLst>
        </pc:grpChg>
        <pc:grpChg chg="add del mod">
          <ac:chgData name="" userId="fc0faefba7fba08b" providerId="LiveId" clId="{253946EC-8E1F-4896-8935-8D2239E98349}" dt="2025-02-11T13:30:10.582" v="9013" actId="478"/>
          <ac:grpSpMkLst>
            <pc:docMk/>
            <pc:sldMk cId="2251251862" sldId="256"/>
            <ac:grpSpMk id="278" creationId="{853A821A-1336-41AA-A874-1EF831932342}"/>
          </ac:grpSpMkLst>
        </pc:grpChg>
        <pc:grpChg chg="add del mod">
          <ac:chgData name="" userId="fc0faefba7fba08b" providerId="LiveId" clId="{253946EC-8E1F-4896-8935-8D2239E98349}" dt="2025-02-10T18:14:20.309" v="4395" actId="478"/>
          <ac:grpSpMkLst>
            <pc:docMk/>
            <pc:sldMk cId="2251251862" sldId="256"/>
            <ac:grpSpMk id="281" creationId="{68E34353-2E41-4C02-B389-BC93833E2524}"/>
          </ac:grpSpMkLst>
        </pc:grpChg>
        <pc:grpChg chg="add del mod">
          <ac:chgData name="" userId="fc0faefba7fba08b" providerId="LiveId" clId="{253946EC-8E1F-4896-8935-8D2239E98349}" dt="2025-02-10T18:14:20.309" v="4395" actId="478"/>
          <ac:grpSpMkLst>
            <pc:docMk/>
            <pc:sldMk cId="2251251862" sldId="256"/>
            <ac:grpSpMk id="284" creationId="{B2DA9DDE-0055-4EFF-9E8E-B48D98300825}"/>
          </ac:grpSpMkLst>
        </pc:grpChg>
        <pc:grpChg chg="add del mod">
          <ac:chgData name="" userId="fc0faefba7fba08b" providerId="LiveId" clId="{253946EC-8E1F-4896-8935-8D2239E98349}" dt="2025-02-10T18:14:27.500" v="4397" actId="478"/>
          <ac:grpSpMkLst>
            <pc:docMk/>
            <pc:sldMk cId="2251251862" sldId="256"/>
            <ac:grpSpMk id="287" creationId="{AF17A053-5BC5-4FDA-B44D-B309585AB194}"/>
          </ac:grpSpMkLst>
        </pc:grpChg>
        <pc:grpChg chg="add del mod">
          <ac:chgData name="" userId="fc0faefba7fba08b" providerId="LiveId" clId="{253946EC-8E1F-4896-8935-8D2239E98349}" dt="2025-02-11T13:39:25.497" v="9862" actId="478"/>
          <ac:grpSpMkLst>
            <pc:docMk/>
            <pc:sldMk cId="2251251862" sldId="256"/>
            <ac:grpSpMk id="290" creationId="{C82C6600-7CB3-4B09-9976-F81776D74517}"/>
          </ac:grpSpMkLst>
        </pc:grpChg>
        <pc:grpChg chg="add del mod">
          <ac:chgData name="" userId="fc0faefba7fba08b" providerId="LiveId" clId="{253946EC-8E1F-4896-8935-8D2239E98349}" dt="2025-02-10T18:14:20.309" v="4395" actId="478"/>
          <ac:grpSpMkLst>
            <pc:docMk/>
            <pc:sldMk cId="2251251862" sldId="256"/>
            <ac:grpSpMk id="293" creationId="{0A0E1E7D-2863-403B-946A-D62D268D1738}"/>
          </ac:grpSpMkLst>
        </pc:grpChg>
        <pc:grpChg chg="add del mod">
          <ac:chgData name="" userId="fc0faefba7fba08b" providerId="LiveId" clId="{253946EC-8E1F-4896-8935-8D2239E98349}" dt="2025-02-10T18:14:20.309" v="4395" actId="478"/>
          <ac:grpSpMkLst>
            <pc:docMk/>
            <pc:sldMk cId="2251251862" sldId="256"/>
            <ac:grpSpMk id="296" creationId="{64372448-26A4-42CB-97F6-DFA1B3688657}"/>
          </ac:grpSpMkLst>
        </pc:grpChg>
        <pc:grpChg chg="add del mod">
          <ac:chgData name="" userId="fc0faefba7fba08b" providerId="LiveId" clId="{253946EC-8E1F-4896-8935-8D2239E98349}" dt="2025-02-11T13:54:39.952" v="10645" actId="1036"/>
          <ac:grpSpMkLst>
            <pc:docMk/>
            <pc:sldMk cId="2251251862" sldId="256"/>
            <ac:grpSpMk id="307" creationId="{1D16767A-5CA8-4428-8DF2-A92D5DDF7707}"/>
          </ac:grpSpMkLst>
        </pc:grpChg>
        <pc:grpChg chg="mod">
          <ac:chgData name="" userId="fc0faefba7fba08b" providerId="LiveId" clId="{253946EC-8E1F-4896-8935-8D2239E98349}" dt="2025-02-11T13:28:00.859" v="8986"/>
          <ac:grpSpMkLst>
            <pc:docMk/>
            <pc:sldMk cId="2251251862" sldId="256"/>
            <ac:grpSpMk id="310" creationId="{EB00CDC3-83C9-49C9-9F48-3A28BCD6DBF5}"/>
          </ac:grpSpMkLst>
        </pc:grpChg>
        <pc:grpChg chg="del">
          <ac:chgData name="" userId="fc0faefba7fba08b" providerId="LiveId" clId="{253946EC-8E1F-4896-8935-8D2239E98349}" dt="2025-02-11T13:28:54.220" v="8998" actId="478"/>
          <ac:grpSpMkLst>
            <pc:docMk/>
            <pc:sldMk cId="2251251862" sldId="256"/>
            <ac:grpSpMk id="343" creationId="{2F93D66C-25BE-4C83-90C2-EBC1D2ABF309}"/>
          </ac:grpSpMkLst>
        </pc:grpChg>
        <pc:grpChg chg="del">
          <ac:chgData name="" userId="fc0faefba7fba08b" providerId="LiveId" clId="{253946EC-8E1F-4896-8935-8D2239E98349}" dt="2025-02-11T13:39:28.898" v="9863" actId="478"/>
          <ac:grpSpMkLst>
            <pc:docMk/>
            <pc:sldMk cId="2251251862" sldId="256"/>
            <ac:grpSpMk id="344" creationId="{C8556F46-C431-44D4-9D64-9B9A819F84B5}"/>
          </ac:grpSpMkLst>
        </pc:grpChg>
        <pc:grpChg chg="del">
          <ac:chgData name="" userId="fc0faefba7fba08b" providerId="LiveId" clId="{253946EC-8E1F-4896-8935-8D2239E98349}" dt="2025-02-11T13:30:15.351" v="9015" actId="478"/>
          <ac:grpSpMkLst>
            <pc:docMk/>
            <pc:sldMk cId="2251251862" sldId="256"/>
            <ac:grpSpMk id="346" creationId="{27D787EF-D922-4E52-B3F6-4E8A00DB3EC2}"/>
          </ac:grpSpMkLst>
        </pc:grpChg>
        <pc:grpChg chg="del">
          <ac:chgData name="" userId="fc0faefba7fba08b" providerId="LiveId" clId="{253946EC-8E1F-4896-8935-8D2239E98349}" dt="2025-02-11T13:48:20.901" v="10481" actId="478"/>
          <ac:grpSpMkLst>
            <pc:docMk/>
            <pc:sldMk cId="2251251862" sldId="256"/>
            <ac:grpSpMk id="347" creationId="{0CC4C8F6-C31B-43FA-9B3E-93B3AA96072B}"/>
          </ac:grpSpMkLst>
        </pc:grpChg>
        <pc:grpChg chg="del">
          <ac:chgData name="" userId="fc0faefba7fba08b" providerId="LiveId" clId="{253946EC-8E1F-4896-8935-8D2239E98349}" dt="2025-02-11T13:28:19.859" v="8991" actId="478"/>
          <ac:grpSpMkLst>
            <pc:docMk/>
            <pc:sldMk cId="2251251862" sldId="256"/>
            <ac:grpSpMk id="348" creationId="{68847A72-A1F7-447E-82F1-03D05D739BD5}"/>
          </ac:grpSpMkLst>
        </pc:grpChg>
        <pc:grpChg chg="del">
          <ac:chgData name="" userId="fc0faefba7fba08b" providerId="LiveId" clId="{253946EC-8E1F-4896-8935-8D2239E98349}" dt="2025-02-11T13:39:54.057" v="9870" actId="478"/>
          <ac:grpSpMkLst>
            <pc:docMk/>
            <pc:sldMk cId="2251251862" sldId="256"/>
            <ac:grpSpMk id="349" creationId="{9B54B37C-9CCA-447B-BD2C-81E4EAE92418}"/>
          </ac:grpSpMkLst>
        </pc:grpChg>
        <pc:grpChg chg="del">
          <ac:chgData name="" userId="fc0faefba7fba08b" providerId="LiveId" clId="{253946EC-8E1F-4896-8935-8D2239E98349}" dt="2025-02-11T13:29:28.111" v="9004" actId="478"/>
          <ac:grpSpMkLst>
            <pc:docMk/>
            <pc:sldMk cId="2251251862" sldId="256"/>
            <ac:grpSpMk id="350" creationId="{00FA03CF-C997-4EFD-92FC-CC6BAE4A15B0}"/>
          </ac:grpSpMkLst>
        </pc:grpChg>
        <pc:grpChg chg="del">
          <ac:chgData name="" userId="fc0faefba7fba08b" providerId="LiveId" clId="{253946EC-8E1F-4896-8935-8D2239E98349}" dt="2025-02-11T13:48:53.965" v="10490" actId="478"/>
          <ac:grpSpMkLst>
            <pc:docMk/>
            <pc:sldMk cId="2251251862" sldId="256"/>
            <ac:grpSpMk id="351" creationId="{C185B4E6-29C7-4EB9-9C79-7E7B858C8DAC}"/>
          </ac:grpSpMkLst>
        </pc:grpChg>
        <pc:grpChg chg="del">
          <ac:chgData name="" userId="fc0faefba7fba08b" providerId="LiveId" clId="{253946EC-8E1F-4896-8935-8D2239E98349}" dt="2025-02-11T13:48:49.833" v="10489" actId="478"/>
          <ac:grpSpMkLst>
            <pc:docMk/>
            <pc:sldMk cId="2251251862" sldId="256"/>
            <ac:grpSpMk id="361" creationId="{554734EF-3983-4A3D-8469-1F3EE4180FB3}"/>
          </ac:grpSpMkLst>
        </pc:grpChg>
        <pc:grpChg chg="del">
          <ac:chgData name="" userId="fc0faefba7fba08b" providerId="LiveId" clId="{253946EC-8E1F-4896-8935-8D2239E98349}" dt="2025-02-11T13:29:25.765" v="9003" actId="478"/>
          <ac:grpSpMkLst>
            <pc:docMk/>
            <pc:sldMk cId="2251251862" sldId="256"/>
            <ac:grpSpMk id="365" creationId="{FE88E6B2-13A5-4C0A-8C9E-574EC72C8BDE}"/>
          </ac:grpSpMkLst>
        </pc:grpChg>
        <pc:grpChg chg="del">
          <ac:chgData name="" userId="fc0faefba7fba08b" providerId="LiveId" clId="{253946EC-8E1F-4896-8935-8D2239E98349}" dt="2025-02-11T13:39:51.587" v="9869" actId="478"/>
          <ac:grpSpMkLst>
            <pc:docMk/>
            <pc:sldMk cId="2251251862" sldId="256"/>
            <ac:grpSpMk id="369" creationId="{73CBF56D-AA4B-496C-9D85-197E97440073}"/>
          </ac:grpSpMkLst>
        </pc:grpChg>
        <pc:grpChg chg="del">
          <ac:chgData name="" userId="fc0faefba7fba08b" providerId="LiveId" clId="{253946EC-8E1F-4896-8935-8D2239E98349}" dt="2025-02-11T13:28:17.179" v="8990" actId="478"/>
          <ac:grpSpMkLst>
            <pc:docMk/>
            <pc:sldMk cId="2251251862" sldId="256"/>
            <ac:grpSpMk id="373" creationId="{749E61E4-FCC0-4859-A8FF-684981767FFD}"/>
          </ac:grpSpMkLst>
        </pc:grpChg>
        <pc:grpChg chg="del">
          <ac:chgData name="" userId="fc0faefba7fba08b" providerId="LiveId" clId="{253946EC-8E1F-4896-8935-8D2239E98349}" dt="2025-02-11T13:48:05.338" v="10476" actId="478"/>
          <ac:grpSpMkLst>
            <pc:docMk/>
            <pc:sldMk cId="2251251862" sldId="256"/>
            <ac:grpSpMk id="377" creationId="{CE7834A6-3F1C-4244-A7B3-0952DF2350CE}"/>
          </ac:grpSpMkLst>
        </pc:grpChg>
        <pc:grpChg chg="del">
          <ac:chgData name="" userId="fc0faefba7fba08b" providerId="LiveId" clId="{253946EC-8E1F-4896-8935-8D2239E98349}" dt="2025-02-11T13:39:31.657" v="9864" actId="478"/>
          <ac:grpSpMkLst>
            <pc:docMk/>
            <pc:sldMk cId="2251251862" sldId="256"/>
            <ac:grpSpMk id="383" creationId="{C43575DC-3A6B-44DC-84B9-21973D7E38D6}"/>
          </ac:grpSpMkLst>
        </pc:grpChg>
        <pc:grpChg chg="add mod">
          <ac:chgData name="" userId="fc0faefba7fba08b" providerId="LiveId" clId="{253946EC-8E1F-4896-8935-8D2239E98349}" dt="2025-02-11T07:22:22.075" v="6556" actId="14100"/>
          <ac:grpSpMkLst>
            <pc:docMk/>
            <pc:sldMk cId="2251251862" sldId="256"/>
            <ac:grpSpMk id="393" creationId="{46794AA1-1B59-4FFB-80CC-96FFFA79921B}"/>
          </ac:grpSpMkLst>
        </pc:grpChg>
        <pc:grpChg chg="add mod">
          <ac:chgData name="" userId="fc0faefba7fba08b" providerId="LiveId" clId="{253946EC-8E1F-4896-8935-8D2239E98349}" dt="2025-02-11T04:13:40.737" v="5490" actId="1035"/>
          <ac:grpSpMkLst>
            <pc:docMk/>
            <pc:sldMk cId="2251251862" sldId="256"/>
            <ac:grpSpMk id="399" creationId="{2BDE35BE-54EA-4D15-A424-CCE6DA750ECF}"/>
          </ac:grpSpMkLst>
        </pc:grpChg>
        <pc:grpChg chg="add del mod">
          <ac:chgData name="" userId="fc0faefba7fba08b" providerId="LiveId" clId="{253946EC-8E1F-4896-8935-8D2239E98349}" dt="2025-02-10T16:24:07.149" v="3878" actId="478"/>
          <ac:grpSpMkLst>
            <pc:docMk/>
            <pc:sldMk cId="2251251862" sldId="256"/>
            <ac:grpSpMk id="418" creationId="{E0AD8829-7E11-4D3E-8136-EDCBDCE1577E}"/>
          </ac:grpSpMkLst>
        </pc:grpChg>
        <pc:graphicFrameChg chg="del mod">
          <ac:chgData name="" userId="fc0faefba7fba08b" providerId="LiveId" clId="{253946EC-8E1F-4896-8935-8D2239E98349}" dt="2025-02-10T08:27:58.111" v="1622" actId="478"/>
          <ac:graphicFrameMkLst>
            <pc:docMk/>
            <pc:sldMk cId="2251251862" sldId="256"/>
            <ac:graphicFrameMk id="3" creationId="{00000000-0000-0000-0000-000000000000}"/>
          </ac:graphicFrameMkLst>
        </pc:graphicFrameChg>
        <pc:graphicFrameChg chg="del mod modGraphic">
          <ac:chgData name="" userId="fc0faefba7fba08b" providerId="LiveId" clId="{253946EC-8E1F-4896-8935-8D2239E98349}" dt="2025-02-10T08:05:14.015" v="1203" actId="478"/>
          <ac:graphicFrameMkLst>
            <pc:docMk/>
            <pc:sldMk cId="2251251862" sldId="256"/>
            <ac:graphicFrameMk id="44" creationId="{00000000-0000-0000-0000-000000000000}"/>
          </ac:graphicFrameMkLst>
        </pc:graphicFrameChg>
        <pc:picChg chg="del">
          <ac:chgData name="" userId="fc0faefba7fba08b" providerId="LiveId" clId="{253946EC-8E1F-4896-8935-8D2239E98349}" dt="2025-02-10T08:27:41.958" v="1620" actId="478"/>
          <ac:picMkLst>
            <pc:docMk/>
            <pc:sldMk cId="2251251862" sldId="256"/>
            <ac:picMk id="2" creationId="{00000000-0000-0000-0000-000000000000}"/>
          </ac:picMkLst>
        </pc:picChg>
        <pc:picChg chg="add del mod">
          <ac:chgData name="" userId="fc0faefba7fba08b" providerId="LiveId" clId="{253946EC-8E1F-4896-8935-8D2239E98349}" dt="2025-02-11T15:37:36.292" v="12443" actId="478"/>
          <ac:picMkLst>
            <pc:docMk/>
            <pc:sldMk cId="2251251862" sldId="256"/>
            <ac:picMk id="2" creationId="{465AAE70-9922-4130-BA3D-7ED526AF9C27}"/>
          </ac:picMkLst>
        </pc:picChg>
        <pc:picChg chg="add del mod">
          <ac:chgData name="" userId="fc0faefba7fba08b" providerId="LiveId" clId="{253946EC-8E1F-4896-8935-8D2239E98349}" dt="2025-02-11T04:16:58.995" v="5497" actId="931"/>
          <ac:picMkLst>
            <pc:docMk/>
            <pc:sldMk cId="2251251862" sldId="256"/>
            <ac:picMk id="11" creationId="{5D54EEF5-2133-4305-80F6-282D28246AAA}"/>
          </ac:picMkLst>
        </pc:picChg>
        <pc:picChg chg="add del mod">
          <ac:chgData name="" userId="fc0faefba7fba08b" providerId="LiveId" clId="{253946EC-8E1F-4896-8935-8D2239E98349}" dt="2025-02-11T04:57:56.788" v="5906" actId="478"/>
          <ac:picMkLst>
            <pc:docMk/>
            <pc:sldMk cId="2251251862" sldId="256"/>
            <ac:picMk id="13" creationId="{3E96AE8D-F107-42EB-9C7B-3DC54B79E0D8}"/>
          </ac:picMkLst>
        </pc:picChg>
        <pc:picChg chg="add del mod">
          <ac:chgData name="" userId="fc0faefba7fba08b" providerId="LiveId" clId="{253946EC-8E1F-4896-8935-8D2239E98349}" dt="2025-02-11T05:49:19.696" v="6163" actId="478"/>
          <ac:picMkLst>
            <pc:docMk/>
            <pc:sldMk cId="2251251862" sldId="256"/>
            <ac:picMk id="17" creationId="{1A5C11D7-E940-4178-9BD1-C43E6A932629}"/>
          </ac:picMkLst>
        </pc:picChg>
        <pc:picChg chg="add del mod">
          <ac:chgData name="" userId="fc0faefba7fba08b" providerId="LiveId" clId="{253946EC-8E1F-4896-8935-8D2239E98349}" dt="2025-02-11T05:49:18.673" v="6162" actId="478"/>
          <ac:picMkLst>
            <pc:docMk/>
            <pc:sldMk cId="2251251862" sldId="256"/>
            <ac:picMk id="19" creationId="{A4DD66F3-17B1-499B-8C56-700371C58B30}"/>
          </ac:picMkLst>
        </pc:picChg>
        <pc:picChg chg="add mod">
          <ac:chgData name="" userId="fc0faefba7fba08b" providerId="LiveId" clId="{253946EC-8E1F-4896-8935-8D2239E98349}" dt="2025-02-11T07:18:31.634" v="6533" actId="14100"/>
          <ac:picMkLst>
            <pc:docMk/>
            <pc:sldMk cId="2251251862" sldId="256"/>
            <ac:picMk id="21" creationId="{C502D856-FD09-4CB9-8F00-CCA568AC90E9}"/>
          </ac:picMkLst>
        </pc:picChg>
        <pc:picChg chg="add mod">
          <ac:chgData name="" userId="fc0faefba7fba08b" providerId="LiveId" clId="{253946EC-8E1F-4896-8935-8D2239E98349}" dt="2025-02-11T07:20:44.808" v="6549" actId="1076"/>
          <ac:picMkLst>
            <pc:docMk/>
            <pc:sldMk cId="2251251862" sldId="256"/>
            <ac:picMk id="23" creationId="{5BE2E5D6-1F12-4496-8866-601761515881}"/>
          </ac:picMkLst>
        </pc:picChg>
        <pc:picChg chg="del">
          <ac:chgData name="" userId="fc0faefba7fba08b" providerId="LiveId" clId="{253946EC-8E1F-4896-8935-8D2239E98349}" dt="2025-02-10T08:27:41.958" v="1620" actId="478"/>
          <ac:picMkLst>
            <pc:docMk/>
            <pc:sldMk cId="2251251862" sldId="256"/>
            <ac:picMk id="49" creationId="{00000000-0000-0000-0000-000000000000}"/>
          </ac:picMkLst>
        </pc:picChg>
        <pc:picChg chg="del">
          <ac:chgData name="" userId="fc0faefba7fba08b" providerId="LiveId" clId="{253946EC-8E1F-4896-8935-8D2239E98349}" dt="2025-02-10T08:27:41.958" v="1620" actId="478"/>
          <ac:picMkLst>
            <pc:docMk/>
            <pc:sldMk cId="2251251862" sldId="256"/>
            <ac:picMk id="50" creationId="{00000000-0000-0000-0000-000000000000}"/>
          </ac:picMkLst>
        </pc:picChg>
        <pc:picChg chg="add del">
          <ac:chgData name="" userId="fc0faefba7fba08b" providerId="LiveId" clId="{253946EC-8E1F-4896-8935-8D2239E98349}" dt="2025-02-10T07:55:10.476" v="338"/>
          <ac:picMkLst>
            <pc:docMk/>
            <pc:sldMk cId="2251251862" sldId="256"/>
            <ac:picMk id="54" creationId="{EFA4DA17-2110-48E5-9FB1-B6DBB8918E2D}"/>
          </ac:picMkLst>
        </pc:picChg>
        <pc:picChg chg="add del">
          <ac:chgData name="" userId="fc0faefba7fba08b" providerId="LiveId" clId="{253946EC-8E1F-4896-8935-8D2239E98349}" dt="2025-02-10T07:55:10.476" v="338"/>
          <ac:picMkLst>
            <pc:docMk/>
            <pc:sldMk cId="2251251862" sldId="256"/>
            <ac:picMk id="56" creationId="{99D6F382-B868-4B58-9F3A-EC620C5CAE32}"/>
          </ac:picMkLst>
        </pc:picChg>
        <pc:picChg chg="add del">
          <ac:chgData name="" userId="fc0faefba7fba08b" providerId="LiveId" clId="{253946EC-8E1F-4896-8935-8D2239E98349}" dt="2025-02-10T07:55:10.476" v="338"/>
          <ac:picMkLst>
            <pc:docMk/>
            <pc:sldMk cId="2251251862" sldId="256"/>
            <ac:picMk id="57" creationId="{663A81B1-EFD2-4D0F-B5F6-ED78C62C838F}"/>
          </ac:picMkLst>
        </pc:picChg>
        <pc:picChg chg="add del">
          <ac:chgData name="" userId="fc0faefba7fba08b" providerId="LiveId" clId="{253946EC-8E1F-4896-8935-8D2239E98349}" dt="2025-02-10T07:55:10.476" v="338"/>
          <ac:picMkLst>
            <pc:docMk/>
            <pc:sldMk cId="2251251862" sldId="256"/>
            <ac:picMk id="58" creationId="{7488A3B7-674F-4FDF-8A5E-32AC8C1686AC}"/>
          </ac:picMkLst>
        </pc:picChg>
        <pc:picChg chg="add del">
          <ac:chgData name="" userId="fc0faefba7fba08b" providerId="LiveId" clId="{253946EC-8E1F-4896-8935-8D2239E98349}" dt="2025-02-10T07:55:10.476" v="338"/>
          <ac:picMkLst>
            <pc:docMk/>
            <pc:sldMk cId="2251251862" sldId="256"/>
            <ac:picMk id="59" creationId="{3897FDDD-0384-48B8-A8AA-403AAE297ACE}"/>
          </ac:picMkLst>
        </pc:picChg>
        <pc:picChg chg="add del">
          <ac:chgData name="" userId="fc0faefba7fba08b" providerId="LiveId" clId="{253946EC-8E1F-4896-8935-8D2239E98349}" dt="2025-02-10T07:55:10.476" v="338"/>
          <ac:picMkLst>
            <pc:docMk/>
            <pc:sldMk cId="2251251862" sldId="256"/>
            <ac:picMk id="65" creationId="{C586F214-4626-4708-AC82-1E5444768241}"/>
          </ac:picMkLst>
        </pc:picChg>
        <pc:picChg chg="add del mod">
          <ac:chgData name="" userId="fc0faefba7fba08b" providerId="LiveId" clId="{253946EC-8E1F-4896-8935-8D2239E98349}" dt="2025-02-10T07:55:48.659" v="565"/>
          <ac:picMkLst>
            <pc:docMk/>
            <pc:sldMk cId="2251251862" sldId="256"/>
            <ac:picMk id="72" creationId="{C1FC6118-8BED-40B3-ABC8-0F4D51F6635F}"/>
          </ac:picMkLst>
        </pc:picChg>
        <pc:picChg chg="add del mod">
          <ac:chgData name="" userId="fc0faefba7fba08b" providerId="LiveId" clId="{253946EC-8E1F-4896-8935-8D2239E98349}" dt="2025-02-10T07:55:48.659" v="565"/>
          <ac:picMkLst>
            <pc:docMk/>
            <pc:sldMk cId="2251251862" sldId="256"/>
            <ac:picMk id="74" creationId="{492DF23F-E5D3-415A-91A9-23EB27B54A65}"/>
          </ac:picMkLst>
        </pc:picChg>
        <pc:picChg chg="add del mod">
          <ac:chgData name="" userId="fc0faefba7fba08b" providerId="LiveId" clId="{253946EC-8E1F-4896-8935-8D2239E98349}" dt="2025-02-10T07:55:48.659" v="565"/>
          <ac:picMkLst>
            <pc:docMk/>
            <pc:sldMk cId="2251251862" sldId="256"/>
            <ac:picMk id="75" creationId="{6D5F6A11-DF32-450F-9320-14BCC817CE2A}"/>
          </ac:picMkLst>
        </pc:picChg>
        <pc:picChg chg="add del mod">
          <ac:chgData name="" userId="fc0faefba7fba08b" providerId="LiveId" clId="{253946EC-8E1F-4896-8935-8D2239E98349}" dt="2025-02-10T07:55:48.659" v="565"/>
          <ac:picMkLst>
            <pc:docMk/>
            <pc:sldMk cId="2251251862" sldId="256"/>
            <ac:picMk id="76" creationId="{39D8B049-7B4D-4018-8592-05D9935345A5}"/>
          </ac:picMkLst>
        </pc:picChg>
        <pc:picChg chg="add del mod">
          <ac:chgData name="" userId="fc0faefba7fba08b" providerId="LiveId" clId="{253946EC-8E1F-4896-8935-8D2239E98349}" dt="2025-02-10T07:55:48.659" v="565"/>
          <ac:picMkLst>
            <pc:docMk/>
            <pc:sldMk cId="2251251862" sldId="256"/>
            <ac:picMk id="77" creationId="{C4FB8151-ABD4-494B-9846-4ADE327BE515}"/>
          </ac:picMkLst>
        </pc:picChg>
        <pc:picChg chg="add del mod">
          <ac:chgData name="" userId="fc0faefba7fba08b" providerId="LiveId" clId="{253946EC-8E1F-4896-8935-8D2239E98349}" dt="2025-02-10T07:55:48.659" v="565"/>
          <ac:picMkLst>
            <pc:docMk/>
            <pc:sldMk cId="2251251862" sldId="256"/>
            <ac:picMk id="83" creationId="{B7B8A328-EFE5-4B6B-8F02-FB2D3793A0D7}"/>
          </ac:picMkLst>
        </pc:picChg>
        <pc:picChg chg="add del mod">
          <ac:chgData name="" userId="fc0faefba7fba08b" providerId="LiveId" clId="{253946EC-8E1F-4896-8935-8D2239E98349}" dt="2025-02-10T07:57:15.021" v="874"/>
          <ac:picMkLst>
            <pc:docMk/>
            <pc:sldMk cId="2251251862" sldId="256"/>
            <ac:picMk id="90" creationId="{7BA97B90-8CBC-450E-AEB7-C84C3D1E944E}"/>
          </ac:picMkLst>
        </pc:picChg>
        <pc:picChg chg="add del mod">
          <ac:chgData name="" userId="fc0faefba7fba08b" providerId="LiveId" clId="{253946EC-8E1F-4896-8935-8D2239E98349}" dt="2025-02-10T07:57:15.021" v="874"/>
          <ac:picMkLst>
            <pc:docMk/>
            <pc:sldMk cId="2251251862" sldId="256"/>
            <ac:picMk id="92" creationId="{76858E86-7C45-4997-8549-1D6974641ED0}"/>
          </ac:picMkLst>
        </pc:picChg>
        <pc:picChg chg="add del mod">
          <ac:chgData name="" userId="fc0faefba7fba08b" providerId="LiveId" clId="{253946EC-8E1F-4896-8935-8D2239E98349}" dt="2025-02-10T07:57:15.021" v="874"/>
          <ac:picMkLst>
            <pc:docMk/>
            <pc:sldMk cId="2251251862" sldId="256"/>
            <ac:picMk id="93" creationId="{FE0EDD3A-7663-4C6E-AAAC-035F1D47D6D7}"/>
          </ac:picMkLst>
        </pc:picChg>
        <pc:picChg chg="add del mod">
          <ac:chgData name="" userId="fc0faefba7fba08b" providerId="LiveId" clId="{253946EC-8E1F-4896-8935-8D2239E98349}" dt="2025-02-10T07:57:15.021" v="874"/>
          <ac:picMkLst>
            <pc:docMk/>
            <pc:sldMk cId="2251251862" sldId="256"/>
            <ac:picMk id="94" creationId="{97AE6C01-4F91-461C-80AA-35FE2C30A3C1}"/>
          </ac:picMkLst>
        </pc:picChg>
        <pc:picChg chg="add del mod">
          <ac:chgData name="" userId="fc0faefba7fba08b" providerId="LiveId" clId="{253946EC-8E1F-4896-8935-8D2239E98349}" dt="2025-02-10T07:57:15.021" v="874"/>
          <ac:picMkLst>
            <pc:docMk/>
            <pc:sldMk cId="2251251862" sldId="256"/>
            <ac:picMk id="95" creationId="{DB657FEC-9908-4946-A763-3152E210949C}"/>
          </ac:picMkLst>
        </pc:picChg>
        <pc:picChg chg="add del mod">
          <ac:chgData name="" userId="fc0faefba7fba08b" providerId="LiveId" clId="{253946EC-8E1F-4896-8935-8D2239E98349}" dt="2025-02-10T07:57:15.021" v="874"/>
          <ac:picMkLst>
            <pc:docMk/>
            <pc:sldMk cId="2251251862" sldId="256"/>
            <ac:picMk id="101" creationId="{16720400-1836-4A4D-8C35-D0BB6BA31FD7}"/>
          </ac:picMkLst>
        </pc:picChg>
        <pc:picChg chg="add del">
          <ac:chgData name="" userId="fc0faefba7fba08b" providerId="LiveId" clId="{253946EC-8E1F-4896-8935-8D2239E98349}" dt="2025-02-10T07:57:30.126" v="878"/>
          <ac:picMkLst>
            <pc:docMk/>
            <pc:sldMk cId="2251251862" sldId="256"/>
            <ac:picMk id="108" creationId="{02983AC8-5C94-4FFA-AF3D-E2645D581044}"/>
          </ac:picMkLst>
        </pc:picChg>
        <pc:picChg chg="add del">
          <ac:chgData name="" userId="fc0faefba7fba08b" providerId="LiveId" clId="{253946EC-8E1F-4896-8935-8D2239E98349}" dt="2025-02-10T07:57:30.126" v="878"/>
          <ac:picMkLst>
            <pc:docMk/>
            <pc:sldMk cId="2251251862" sldId="256"/>
            <ac:picMk id="110" creationId="{B7B64475-64B9-48E7-A369-7E29078A5017}"/>
          </ac:picMkLst>
        </pc:picChg>
        <pc:picChg chg="add del">
          <ac:chgData name="" userId="fc0faefba7fba08b" providerId="LiveId" clId="{253946EC-8E1F-4896-8935-8D2239E98349}" dt="2025-02-10T07:57:30.126" v="878"/>
          <ac:picMkLst>
            <pc:docMk/>
            <pc:sldMk cId="2251251862" sldId="256"/>
            <ac:picMk id="111" creationId="{70378EA1-AAED-4FD6-A1DF-5CCE1C002472}"/>
          </ac:picMkLst>
        </pc:picChg>
        <pc:picChg chg="add del">
          <ac:chgData name="" userId="fc0faefba7fba08b" providerId="LiveId" clId="{253946EC-8E1F-4896-8935-8D2239E98349}" dt="2025-02-10T07:57:30.126" v="878"/>
          <ac:picMkLst>
            <pc:docMk/>
            <pc:sldMk cId="2251251862" sldId="256"/>
            <ac:picMk id="112" creationId="{400037B0-EB9E-4939-B2EC-E2E6821B52A2}"/>
          </ac:picMkLst>
        </pc:picChg>
        <pc:picChg chg="add del">
          <ac:chgData name="" userId="fc0faefba7fba08b" providerId="LiveId" clId="{253946EC-8E1F-4896-8935-8D2239E98349}" dt="2025-02-10T07:57:30.126" v="878"/>
          <ac:picMkLst>
            <pc:docMk/>
            <pc:sldMk cId="2251251862" sldId="256"/>
            <ac:picMk id="113" creationId="{79192685-378D-471B-92F9-5488D6CBDC55}"/>
          </ac:picMkLst>
        </pc:picChg>
        <pc:picChg chg="add del">
          <ac:chgData name="" userId="fc0faefba7fba08b" providerId="LiveId" clId="{253946EC-8E1F-4896-8935-8D2239E98349}" dt="2025-02-10T07:57:30.126" v="878"/>
          <ac:picMkLst>
            <pc:docMk/>
            <pc:sldMk cId="2251251862" sldId="256"/>
            <ac:picMk id="119" creationId="{73304777-5384-4D82-A3E4-0C61A01F7B6C}"/>
          </ac:picMkLst>
        </pc:picChg>
        <pc:picChg chg="add mod">
          <ac:chgData name="" userId="fc0faefba7fba08b" providerId="LiveId" clId="{253946EC-8E1F-4896-8935-8D2239E98349}" dt="2025-02-11T05:09:38.961" v="5928" actId="1038"/>
          <ac:picMkLst>
            <pc:docMk/>
            <pc:sldMk cId="2251251862" sldId="256"/>
            <ac:picMk id="126" creationId="{D48A5BF6-F95B-43D7-906C-CB7A6F58C6CF}"/>
          </ac:picMkLst>
        </pc:picChg>
        <pc:picChg chg="add mod">
          <ac:chgData name="" userId="fc0faefba7fba08b" providerId="LiveId" clId="{253946EC-8E1F-4896-8935-8D2239E98349}" dt="2025-02-11T05:09:38.961" v="5928" actId="1038"/>
          <ac:picMkLst>
            <pc:docMk/>
            <pc:sldMk cId="2251251862" sldId="256"/>
            <ac:picMk id="128" creationId="{4F2E755C-ACFC-4EC3-9374-B4443DB7C202}"/>
          </ac:picMkLst>
        </pc:picChg>
        <pc:picChg chg="add mod">
          <ac:chgData name="" userId="fc0faefba7fba08b" providerId="LiveId" clId="{253946EC-8E1F-4896-8935-8D2239E98349}" dt="2025-02-11T05:09:38.961" v="5928" actId="1038"/>
          <ac:picMkLst>
            <pc:docMk/>
            <pc:sldMk cId="2251251862" sldId="256"/>
            <ac:picMk id="129" creationId="{B427B298-3BDE-460B-9EC4-5233B53700A0}"/>
          </ac:picMkLst>
        </pc:picChg>
        <pc:picChg chg="add mod">
          <ac:chgData name="" userId="fc0faefba7fba08b" providerId="LiveId" clId="{253946EC-8E1F-4896-8935-8D2239E98349}" dt="2025-02-11T05:09:38.961" v="5928" actId="1038"/>
          <ac:picMkLst>
            <pc:docMk/>
            <pc:sldMk cId="2251251862" sldId="256"/>
            <ac:picMk id="130" creationId="{1E5A0663-0F6A-4C9A-A989-90EBC7A87D15}"/>
          </ac:picMkLst>
        </pc:picChg>
        <pc:picChg chg="add mod">
          <ac:chgData name="" userId="fc0faefba7fba08b" providerId="LiveId" clId="{253946EC-8E1F-4896-8935-8D2239E98349}" dt="2025-02-11T05:09:38.961" v="5928" actId="1038"/>
          <ac:picMkLst>
            <pc:docMk/>
            <pc:sldMk cId="2251251862" sldId="256"/>
            <ac:picMk id="131" creationId="{D0091325-36DC-4909-951D-9BCE3F61D4B6}"/>
          </ac:picMkLst>
        </pc:picChg>
        <pc:picChg chg="add mod">
          <ac:chgData name="" userId="fc0faefba7fba08b" providerId="LiveId" clId="{253946EC-8E1F-4896-8935-8D2239E98349}" dt="2025-02-11T05:09:38.961" v="5928" actId="1038"/>
          <ac:picMkLst>
            <pc:docMk/>
            <pc:sldMk cId="2251251862" sldId="256"/>
            <ac:picMk id="137" creationId="{682B7E4A-4EA9-4743-A2DB-39CF8B35F2EC}"/>
          </ac:picMkLst>
        </pc:picChg>
        <pc:picChg chg="add mod">
          <ac:chgData name="" userId="fc0faefba7fba08b" providerId="LiveId" clId="{253946EC-8E1F-4896-8935-8D2239E98349}" dt="2025-02-11T15:29:27.104" v="12434" actId="1035"/>
          <ac:picMkLst>
            <pc:docMk/>
            <pc:sldMk cId="2251251862" sldId="256"/>
            <ac:picMk id="138" creationId="{8379ED0E-1C45-4F48-B97C-6BF76A0CD2E5}"/>
          </ac:picMkLst>
        </pc:picChg>
        <pc:picChg chg="add del mod">
          <ac:chgData name="" userId="fc0faefba7fba08b" providerId="LiveId" clId="{253946EC-8E1F-4896-8935-8D2239E98349}" dt="2025-02-10T18:14:20.309" v="4395" actId="478"/>
          <ac:picMkLst>
            <pc:docMk/>
            <pc:sldMk cId="2251251862" sldId="256"/>
            <ac:picMk id="299" creationId="{ED4F10A9-012D-4862-9304-E71C510693B7}"/>
          </ac:picMkLst>
        </pc:picChg>
        <pc:picChg chg="add del mod">
          <ac:chgData name="" userId="fc0faefba7fba08b" providerId="LiveId" clId="{253946EC-8E1F-4896-8935-8D2239E98349}" dt="2025-02-10T18:14:20.309" v="4395" actId="478"/>
          <ac:picMkLst>
            <pc:docMk/>
            <pc:sldMk cId="2251251862" sldId="256"/>
            <ac:picMk id="300" creationId="{17472647-7461-4C79-8179-EA3A43ADB216}"/>
          </ac:picMkLst>
        </pc:picChg>
        <pc:picChg chg="add del mod">
          <ac:chgData name="" userId="fc0faefba7fba08b" providerId="LiveId" clId="{253946EC-8E1F-4896-8935-8D2239E98349}" dt="2025-02-10T18:14:20.309" v="4395" actId="478"/>
          <ac:picMkLst>
            <pc:docMk/>
            <pc:sldMk cId="2251251862" sldId="256"/>
            <ac:picMk id="301" creationId="{40DFD91E-4B92-4D01-804A-EFDF2BCDCEF1}"/>
          </ac:picMkLst>
        </pc:picChg>
        <pc:picChg chg="add del mod">
          <ac:chgData name="" userId="fc0faefba7fba08b" providerId="LiveId" clId="{253946EC-8E1F-4896-8935-8D2239E98349}" dt="2025-02-10T18:14:20.309" v="4395" actId="478"/>
          <ac:picMkLst>
            <pc:docMk/>
            <pc:sldMk cId="2251251862" sldId="256"/>
            <ac:picMk id="302" creationId="{9F71F7DB-A428-4106-9DBD-E03BB55D445C}"/>
          </ac:picMkLst>
        </pc:picChg>
        <pc:picChg chg="add del mod">
          <ac:chgData name="" userId="fc0faefba7fba08b" providerId="LiveId" clId="{253946EC-8E1F-4896-8935-8D2239E98349}" dt="2025-02-10T18:14:20.309" v="4395" actId="478"/>
          <ac:picMkLst>
            <pc:docMk/>
            <pc:sldMk cId="2251251862" sldId="256"/>
            <ac:picMk id="303" creationId="{DB5ECF36-2269-4B58-AA70-51D51E52977B}"/>
          </ac:picMkLst>
        </pc:picChg>
        <pc:picChg chg="add del mod">
          <ac:chgData name="" userId="fc0faefba7fba08b" providerId="LiveId" clId="{253946EC-8E1F-4896-8935-8D2239E98349}" dt="2025-02-10T18:14:20.309" v="4395" actId="478"/>
          <ac:picMkLst>
            <pc:docMk/>
            <pc:sldMk cId="2251251862" sldId="256"/>
            <ac:picMk id="304" creationId="{119F33ED-99DA-47CC-AEA8-D0427EC814D0}"/>
          </ac:picMkLst>
        </pc:picChg>
        <pc:picChg chg="add del mod">
          <ac:chgData name="" userId="fc0faefba7fba08b" providerId="LiveId" clId="{253946EC-8E1F-4896-8935-8D2239E98349}" dt="2025-02-10T18:14:20.309" v="4395" actId="478"/>
          <ac:picMkLst>
            <pc:docMk/>
            <pc:sldMk cId="2251251862" sldId="256"/>
            <ac:picMk id="305" creationId="{80197E36-BB7E-44F4-BA3E-1481037DD80F}"/>
          </ac:picMkLst>
        </pc:picChg>
        <pc:picChg chg="add del mod">
          <ac:chgData name="" userId="fc0faefba7fba08b" providerId="LiveId" clId="{253946EC-8E1F-4896-8935-8D2239E98349}" dt="2025-02-10T18:14:20.309" v="4395" actId="478"/>
          <ac:picMkLst>
            <pc:docMk/>
            <pc:sldMk cId="2251251862" sldId="256"/>
            <ac:picMk id="306" creationId="{0493CE69-08C7-4F85-8AC6-36CA3B0D58FF}"/>
          </ac:picMkLst>
        </pc:picChg>
        <pc:picChg chg="del mod">
          <ac:chgData name="" userId="fc0faefba7fba08b" providerId="LiveId" clId="{253946EC-8E1F-4896-8935-8D2239E98349}" dt="2025-02-10T08:02:28.153" v="1187"/>
          <ac:picMkLst>
            <pc:docMk/>
            <pc:sldMk cId="2251251862" sldId="256"/>
            <ac:picMk id="1026" creationId="{6E8B73D7-A91A-419D-8F3F-93CEA9B221C4}"/>
          </ac:picMkLst>
        </pc:picChg>
        <pc:picChg chg="add del mod">
          <ac:chgData name="" userId="fc0faefba7fba08b" providerId="LiveId" clId="{253946EC-8E1F-4896-8935-8D2239E98349}" dt="2025-02-11T15:26:19.402" v="12423"/>
          <ac:picMkLst>
            <pc:docMk/>
            <pc:sldMk cId="2251251862" sldId="256"/>
            <ac:picMk id="1026" creationId="{DB2F5C8F-52EE-45E5-8F6C-4BA55D4888BD}"/>
          </ac:picMkLst>
        </pc:picChg>
        <pc:picChg chg="del">
          <ac:chgData name="" userId="fc0faefba7fba08b" providerId="LiveId" clId="{253946EC-8E1F-4896-8935-8D2239E98349}" dt="2025-02-10T07:54:56.075" v="333" actId="478"/>
          <ac:picMkLst>
            <pc:docMk/>
            <pc:sldMk cId="2251251862" sldId="256"/>
            <ac:picMk id="1028" creationId="{AB2FDE29-D83D-41D5-8763-715C57E0FC00}"/>
          </ac:picMkLst>
        </pc:picChg>
        <pc:picChg chg="add mod">
          <ac:chgData name="" userId="fc0faefba7fba08b" providerId="LiveId" clId="{253946EC-8E1F-4896-8935-8D2239E98349}" dt="2025-02-11T13:52:56.508" v="10616" actId="14100"/>
          <ac:picMkLst>
            <pc:docMk/>
            <pc:sldMk cId="2251251862" sldId="256"/>
            <ac:picMk id="1028" creationId="{C05A4336-927E-4154-99C9-00D5E6437C1A}"/>
          </ac:picMkLst>
        </pc:picChg>
        <pc:picChg chg="add del mod">
          <ac:chgData name="" userId="fc0faefba7fba08b" providerId="LiveId" clId="{253946EC-8E1F-4896-8935-8D2239E98349}" dt="2025-02-11T04:57:59.908" v="5907" actId="478"/>
          <ac:picMkLst>
            <pc:docMk/>
            <pc:sldMk cId="2251251862" sldId="256"/>
            <ac:picMk id="1049" creationId="{371DFC08-905E-44AD-9C79-5B75DE6876D1}"/>
          </ac:picMkLst>
        </pc:picChg>
        <pc:picChg chg="add del mod">
          <ac:chgData name="" userId="fc0faefba7fba08b" providerId="LiveId" clId="{253946EC-8E1F-4896-8935-8D2239E98349}" dt="2025-02-11T05:49:20.847" v="6164" actId="478"/>
          <ac:picMkLst>
            <pc:docMk/>
            <pc:sldMk cId="2251251862" sldId="256"/>
            <ac:picMk id="1051" creationId="{1864A7FB-AF08-40AE-B100-1C84C68FA403}"/>
          </ac:picMkLst>
        </pc:picChg>
        <pc:cxnChg chg="add del">
          <ac:chgData name="" userId="fc0faefba7fba08b" providerId="LiveId" clId="{253946EC-8E1F-4896-8935-8D2239E98349}" dt="2025-02-10T07:55:10.476" v="338"/>
          <ac:cxnSpMkLst>
            <pc:docMk/>
            <pc:sldMk cId="2251251862" sldId="256"/>
            <ac:cxnSpMk id="42" creationId="{B127A8AA-4881-4910-B97A-0BE28781CD42}"/>
          </ac:cxnSpMkLst>
        </pc:cxnChg>
        <pc:cxnChg chg="add del">
          <ac:chgData name="" userId="fc0faefba7fba08b" providerId="LiveId" clId="{253946EC-8E1F-4896-8935-8D2239E98349}" dt="2025-02-10T07:55:10.476" v="338"/>
          <ac:cxnSpMkLst>
            <pc:docMk/>
            <pc:sldMk cId="2251251862" sldId="256"/>
            <ac:cxnSpMk id="43" creationId="{C5F383EF-B777-4A05-AC9D-413579C288AE}"/>
          </ac:cxnSpMkLst>
        </pc:cxnChg>
        <pc:cxnChg chg="add del">
          <ac:chgData name="" userId="fc0faefba7fba08b" providerId="LiveId" clId="{253946EC-8E1F-4896-8935-8D2239E98349}" dt="2025-02-10T07:55:10.476" v="338"/>
          <ac:cxnSpMkLst>
            <pc:docMk/>
            <pc:sldMk cId="2251251862" sldId="256"/>
            <ac:cxnSpMk id="46" creationId="{B38AF48E-FE82-4E02-B6FF-681C1469C8EE}"/>
          </ac:cxnSpMkLst>
        </pc:cxnChg>
        <pc:cxnChg chg="add del">
          <ac:chgData name="" userId="fc0faefba7fba08b" providerId="LiveId" clId="{253946EC-8E1F-4896-8935-8D2239E98349}" dt="2025-02-10T07:55:10.476" v="338"/>
          <ac:cxnSpMkLst>
            <pc:docMk/>
            <pc:sldMk cId="2251251862" sldId="256"/>
            <ac:cxnSpMk id="47" creationId="{8B8394AA-0A0F-4DF6-B462-4F60AFB0589B}"/>
          </ac:cxnSpMkLst>
        </pc:cxnChg>
        <pc:cxnChg chg="add del">
          <ac:chgData name="" userId="fc0faefba7fba08b" providerId="LiveId" clId="{253946EC-8E1F-4896-8935-8D2239E98349}" dt="2025-02-10T07:55:10.476" v="338"/>
          <ac:cxnSpMkLst>
            <pc:docMk/>
            <pc:sldMk cId="2251251862" sldId="256"/>
            <ac:cxnSpMk id="48" creationId="{A49A6C22-133A-4AA6-8F0D-7C8B68A5200D}"/>
          </ac:cxnSpMkLst>
        </pc:cxnChg>
        <pc:cxnChg chg="add del mod">
          <ac:chgData name="" userId="fc0faefba7fba08b" providerId="LiveId" clId="{253946EC-8E1F-4896-8935-8D2239E98349}" dt="2025-02-10T07:55:48.659" v="565"/>
          <ac:cxnSpMkLst>
            <pc:docMk/>
            <pc:sldMk cId="2251251862" sldId="256"/>
            <ac:cxnSpMk id="67" creationId="{3773F89B-A892-4DA4-BB61-DF03380946E7}"/>
          </ac:cxnSpMkLst>
        </pc:cxnChg>
        <pc:cxnChg chg="add del mod">
          <ac:chgData name="" userId="fc0faefba7fba08b" providerId="LiveId" clId="{253946EC-8E1F-4896-8935-8D2239E98349}" dt="2025-02-10T07:55:48.659" v="565"/>
          <ac:cxnSpMkLst>
            <pc:docMk/>
            <pc:sldMk cId="2251251862" sldId="256"/>
            <ac:cxnSpMk id="68" creationId="{8A23D103-4822-460F-A444-92D646DE8131}"/>
          </ac:cxnSpMkLst>
        </pc:cxnChg>
        <pc:cxnChg chg="add del mod">
          <ac:chgData name="" userId="fc0faefba7fba08b" providerId="LiveId" clId="{253946EC-8E1F-4896-8935-8D2239E98349}" dt="2025-02-10T07:55:48.659" v="565"/>
          <ac:cxnSpMkLst>
            <pc:docMk/>
            <pc:sldMk cId="2251251862" sldId="256"/>
            <ac:cxnSpMk id="69" creationId="{BF011C03-4176-4185-9FC7-04B3D73A5453}"/>
          </ac:cxnSpMkLst>
        </pc:cxnChg>
        <pc:cxnChg chg="add del mod">
          <ac:chgData name="" userId="fc0faefba7fba08b" providerId="LiveId" clId="{253946EC-8E1F-4896-8935-8D2239E98349}" dt="2025-02-10T07:55:48.659" v="565"/>
          <ac:cxnSpMkLst>
            <pc:docMk/>
            <pc:sldMk cId="2251251862" sldId="256"/>
            <ac:cxnSpMk id="70" creationId="{79AFB15A-0189-40D8-9E42-64E68E18F86F}"/>
          </ac:cxnSpMkLst>
        </pc:cxnChg>
        <pc:cxnChg chg="add del mod">
          <ac:chgData name="" userId="fc0faefba7fba08b" providerId="LiveId" clId="{253946EC-8E1F-4896-8935-8D2239E98349}" dt="2025-02-10T07:55:48.659" v="565"/>
          <ac:cxnSpMkLst>
            <pc:docMk/>
            <pc:sldMk cId="2251251862" sldId="256"/>
            <ac:cxnSpMk id="71" creationId="{608176E7-4105-47E6-9ABA-1F389A6B1CC6}"/>
          </ac:cxnSpMkLst>
        </pc:cxnChg>
        <pc:cxnChg chg="add del mod">
          <ac:chgData name="" userId="fc0faefba7fba08b" providerId="LiveId" clId="{253946EC-8E1F-4896-8935-8D2239E98349}" dt="2025-02-10T07:57:15.021" v="874"/>
          <ac:cxnSpMkLst>
            <pc:docMk/>
            <pc:sldMk cId="2251251862" sldId="256"/>
            <ac:cxnSpMk id="85" creationId="{CB518344-50D0-45E6-B3F9-40F0D2D80DE9}"/>
          </ac:cxnSpMkLst>
        </pc:cxnChg>
        <pc:cxnChg chg="add del mod">
          <ac:chgData name="" userId="fc0faefba7fba08b" providerId="LiveId" clId="{253946EC-8E1F-4896-8935-8D2239E98349}" dt="2025-02-10T07:57:15.021" v="874"/>
          <ac:cxnSpMkLst>
            <pc:docMk/>
            <pc:sldMk cId="2251251862" sldId="256"/>
            <ac:cxnSpMk id="86" creationId="{9AD3B3F2-F27C-41D3-B3CA-E173A3940059}"/>
          </ac:cxnSpMkLst>
        </pc:cxnChg>
        <pc:cxnChg chg="add del mod">
          <ac:chgData name="" userId="fc0faefba7fba08b" providerId="LiveId" clId="{253946EC-8E1F-4896-8935-8D2239E98349}" dt="2025-02-10T07:57:15.021" v="874"/>
          <ac:cxnSpMkLst>
            <pc:docMk/>
            <pc:sldMk cId="2251251862" sldId="256"/>
            <ac:cxnSpMk id="87" creationId="{FC6F7197-66F9-4E56-A274-93F20A44D234}"/>
          </ac:cxnSpMkLst>
        </pc:cxnChg>
        <pc:cxnChg chg="add del mod">
          <ac:chgData name="" userId="fc0faefba7fba08b" providerId="LiveId" clId="{253946EC-8E1F-4896-8935-8D2239E98349}" dt="2025-02-10T07:57:15.021" v="874"/>
          <ac:cxnSpMkLst>
            <pc:docMk/>
            <pc:sldMk cId="2251251862" sldId="256"/>
            <ac:cxnSpMk id="88" creationId="{C8EE95AC-EF7D-48AC-969F-5E953104393A}"/>
          </ac:cxnSpMkLst>
        </pc:cxnChg>
        <pc:cxnChg chg="add del mod">
          <ac:chgData name="" userId="fc0faefba7fba08b" providerId="LiveId" clId="{253946EC-8E1F-4896-8935-8D2239E98349}" dt="2025-02-10T07:57:15.021" v="874"/>
          <ac:cxnSpMkLst>
            <pc:docMk/>
            <pc:sldMk cId="2251251862" sldId="256"/>
            <ac:cxnSpMk id="89" creationId="{F6A7ACC2-6968-4DC5-ABD9-C45CCA61E861}"/>
          </ac:cxnSpMkLst>
        </pc:cxnChg>
        <pc:cxnChg chg="add del">
          <ac:chgData name="" userId="fc0faefba7fba08b" providerId="LiveId" clId="{253946EC-8E1F-4896-8935-8D2239E98349}" dt="2025-02-10T07:57:30.126" v="878"/>
          <ac:cxnSpMkLst>
            <pc:docMk/>
            <pc:sldMk cId="2251251862" sldId="256"/>
            <ac:cxnSpMk id="103" creationId="{8ACA2A7C-F678-4EDD-8CD8-4399CE53C01E}"/>
          </ac:cxnSpMkLst>
        </pc:cxnChg>
        <pc:cxnChg chg="add del">
          <ac:chgData name="" userId="fc0faefba7fba08b" providerId="LiveId" clId="{253946EC-8E1F-4896-8935-8D2239E98349}" dt="2025-02-10T07:57:30.126" v="878"/>
          <ac:cxnSpMkLst>
            <pc:docMk/>
            <pc:sldMk cId="2251251862" sldId="256"/>
            <ac:cxnSpMk id="104" creationId="{02E5D059-0B24-42E8-97AE-54DE6E3D7D43}"/>
          </ac:cxnSpMkLst>
        </pc:cxnChg>
        <pc:cxnChg chg="add del">
          <ac:chgData name="" userId="fc0faefba7fba08b" providerId="LiveId" clId="{253946EC-8E1F-4896-8935-8D2239E98349}" dt="2025-02-10T07:57:30.126" v="878"/>
          <ac:cxnSpMkLst>
            <pc:docMk/>
            <pc:sldMk cId="2251251862" sldId="256"/>
            <ac:cxnSpMk id="105" creationId="{5F6804EC-95B7-46FC-AC4B-8CE4A9ECB38F}"/>
          </ac:cxnSpMkLst>
        </pc:cxnChg>
        <pc:cxnChg chg="add del">
          <ac:chgData name="" userId="fc0faefba7fba08b" providerId="LiveId" clId="{253946EC-8E1F-4896-8935-8D2239E98349}" dt="2025-02-10T07:57:30.126" v="878"/>
          <ac:cxnSpMkLst>
            <pc:docMk/>
            <pc:sldMk cId="2251251862" sldId="256"/>
            <ac:cxnSpMk id="106" creationId="{EAEEC877-C8E2-417F-A968-410BF47C555E}"/>
          </ac:cxnSpMkLst>
        </pc:cxnChg>
        <pc:cxnChg chg="add del">
          <ac:chgData name="" userId="fc0faefba7fba08b" providerId="LiveId" clId="{253946EC-8E1F-4896-8935-8D2239E98349}" dt="2025-02-10T07:57:30.126" v="878"/>
          <ac:cxnSpMkLst>
            <pc:docMk/>
            <pc:sldMk cId="2251251862" sldId="256"/>
            <ac:cxnSpMk id="107" creationId="{D4611115-9D03-4697-9896-0C1C1978C6A5}"/>
          </ac:cxnSpMkLst>
        </pc:cxnChg>
        <pc:cxnChg chg="add mod">
          <ac:chgData name="" userId="fc0faefba7fba08b" providerId="LiveId" clId="{253946EC-8E1F-4896-8935-8D2239E98349}" dt="2025-02-11T05:09:38.961" v="5928" actId="1038"/>
          <ac:cxnSpMkLst>
            <pc:docMk/>
            <pc:sldMk cId="2251251862" sldId="256"/>
            <ac:cxnSpMk id="121" creationId="{771BEE35-EFFF-4C6D-BB77-827346CE2EDE}"/>
          </ac:cxnSpMkLst>
        </pc:cxnChg>
        <pc:cxnChg chg="add mod">
          <ac:chgData name="" userId="fc0faefba7fba08b" providerId="LiveId" clId="{253946EC-8E1F-4896-8935-8D2239E98349}" dt="2025-02-11T05:09:38.961" v="5928" actId="1038"/>
          <ac:cxnSpMkLst>
            <pc:docMk/>
            <pc:sldMk cId="2251251862" sldId="256"/>
            <ac:cxnSpMk id="122" creationId="{3C86552A-1DE6-492E-B388-3FED516DB600}"/>
          </ac:cxnSpMkLst>
        </pc:cxnChg>
        <pc:cxnChg chg="add mod">
          <ac:chgData name="" userId="fc0faefba7fba08b" providerId="LiveId" clId="{253946EC-8E1F-4896-8935-8D2239E98349}" dt="2025-02-11T05:09:38.961" v="5928" actId="1038"/>
          <ac:cxnSpMkLst>
            <pc:docMk/>
            <pc:sldMk cId="2251251862" sldId="256"/>
            <ac:cxnSpMk id="123" creationId="{FDEFDADD-A7F4-44B4-802F-C0E815DAB1AC}"/>
          </ac:cxnSpMkLst>
        </pc:cxnChg>
        <pc:cxnChg chg="add mod">
          <ac:chgData name="" userId="fc0faefba7fba08b" providerId="LiveId" clId="{253946EC-8E1F-4896-8935-8D2239E98349}" dt="2025-02-11T05:09:38.961" v="5928" actId="1038"/>
          <ac:cxnSpMkLst>
            <pc:docMk/>
            <pc:sldMk cId="2251251862" sldId="256"/>
            <ac:cxnSpMk id="124" creationId="{97E00DAE-FA95-4634-BAD4-ABE087F76CC7}"/>
          </ac:cxnSpMkLst>
        </pc:cxnChg>
        <pc:cxnChg chg="add mod">
          <ac:chgData name="" userId="fc0faefba7fba08b" providerId="LiveId" clId="{253946EC-8E1F-4896-8935-8D2239E98349}" dt="2025-02-11T05:09:38.961" v="5928" actId="1038"/>
          <ac:cxnSpMkLst>
            <pc:docMk/>
            <pc:sldMk cId="2251251862" sldId="256"/>
            <ac:cxnSpMk id="125" creationId="{C58F7674-EF2A-42DA-8E21-EBE9553D4590}"/>
          </ac:cxnSpMkLst>
        </pc:cxnChg>
        <pc:cxnChg chg="add mod">
          <ac:chgData name="" userId="fc0faefba7fba08b" providerId="LiveId" clId="{253946EC-8E1F-4896-8935-8D2239E98349}" dt="2025-02-11T13:54:39.952" v="10645" actId="1036"/>
          <ac:cxnSpMkLst>
            <pc:docMk/>
            <pc:sldMk cId="2251251862" sldId="256"/>
            <ac:cxnSpMk id="214" creationId="{A035DD4F-6697-449B-B121-D43EE7CDE934}"/>
          </ac:cxnSpMkLst>
        </pc:cxnChg>
        <pc:cxnChg chg="add mod">
          <ac:chgData name="" userId="fc0faefba7fba08b" providerId="LiveId" clId="{253946EC-8E1F-4896-8935-8D2239E98349}" dt="2025-02-11T13:54:39.952" v="10645" actId="1036"/>
          <ac:cxnSpMkLst>
            <pc:docMk/>
            <pc:sldMk cId="2251251862" sldId="256"/>
            <ac:cxnSpMk id="218" creationId="{63A033B5-8BE2-4952-8F84-A366FAB8E22A}"/>
          </ac:cxnSpMkLst>
        </pc:cxnChg>
        <pc:cxnChg chg="add del mod">
          <ac:chgData name="" userId="fc0faefba7fba08b" providerId="LiveId" clId="{253946EC-8E1F-4896-8935-8D2239E98349}" dt="2025-02-11T08:15:07.546" v="7204" actId="478"/>
          <ac:cxnSpMkLst>
            <pc:docMk/>
            <pc:sldMk cId="2251251862" sldId="256"/>
            <ac:cxnSpMk id="221" creationId="{2F03C8AE-104E-454C-B8FB-22A346152D85}"/>
          </ac:cxnSpMkLst>
        </pc:cxnChg>
        <pc:cxnChg chg="add mod">
          <ac:chgData name="" userId="fc0faefba7fba08b" providerId="LiveId" clId="{253946EC-8E1F-4896-8935-8D2239E98349}" dt="2025-02-11T13:54:39.952" v="10645" actId="1036"/>
          <ac:cxnSpMkLst>
            <pc:docMk/>
            <pc:sldMk cId="2251251862" sldId="256"/>
            <ac:cxnSpMk id="224" creationId="{91A8F38D-1802-4BF6-88AC-613D98D39C94}"/>
          </ac:cxnSpMkLst>
        </pc:cxnChg>
        <pc:cxnChg chg="add del mod">
          <ac:chgData name="" userId="fc0faefba7fba08b" providerId="LiveId" clId="{253946EC-8E1F-4896-8935-8D2239E98349}" dt="2025-02-11T08:12:20.295" v="7136"/>
          <ac:cxnSpMkLst>
            <pc:docMk/>
            <pc:sldMk cId="2251251862" sldId="256"/>
            <ac:cxnSpMk id="228" creationId="{A7803AD6-9E5F-43E4-9383-88397FB33BCF}"/>
          </ac:cxnSpMkLst>
        </pc:cxnChg>
        <pc:cxnChg chg="add del mod">
          <ac:chgData name="" userId="fc0faefba7fba08b" providerId="LiveId" clId="{253946EC-8E1F-4896-8935-8D2239E98349}" dt="2025-02-10T16:22:47.963" v="3875" actId="478"/>
          <ac:cxnSpMkLst>
            <pc:docMk/>
            <pc:sldMk cId="2251251862" sldId="256"/>
            <ac:cxnSpMk id="230" creationId="{D2EB2CA5-2A9B-4466-BF88-BEADD7079BC9}"/>
          </ac:cxnSpMkLst>
        </pc:cxnChg>
        <pc:cxnChg chg="add del mod">
          <ac:chgData name="" userId="fc0faefba7fba08b" providerId="LiveId" clId="{253946EC-8E1F-4896-8935-8D2239E98349}" dt="2025-02-10T16:22:47.963" v="3875" actId="478"/>
          <ac:cxnSpMkLst>
            <pc:docMk/>
            <pc:sldMk cId="2251251862" sldId="256"/>
            <ac:cxnSpMk id="231" creationId="{81830DF5-B111-4032-B723-3BEECCEC3D74}"/>
          </ac:cxnSpMkLst>
        </pc:cxnChg>
        <pc:cxnChg chg="add del mod">
          <ac:chgData name="" userId="fc0faefba7fba08b" providerId="LiveId" clId="{253946EC-8E1F-4896-8935-8D2239E98349}" dt="2025-02-10T16:22:47.963" v="3875" actId="478"/>
          <ac:cxnSpMkLst>
            <pc:docMk/>
            <pc:sldMk cId="2251251862" sldId="256"/>
            <ac:cxnSpMk id="232" creationId="{A6FCF068-2ACA-4AD3-BA11-AD568EE73B23}"/>
          </ac:cxnSpMkLst>
        </pc:cxnChg>
        <pc:cxnChg chg="add mod">
          <ac:chgData name="" userId="fc0faefba7fba08b" providerId="LiveId" clId="{253946EC-8E1F-4896-8935-8D2239E98349}" dt="2025-02-11T13:54:39.952" v="10645" actId="1036"/>
          <ac:cxnSpMkLst>
            <pc:docMk/>
            <pc:sldMk cId="2251251862" sldId="256"/>
            <ac:cxnSpMk id="232" creationId="{B5ADBB75-B8F9-4AE2-97FC-30ED497663BF}"/>
          </ac:cxnSpMkLst>
        </pc:cxnChg>
        <pc:cxnChg chg="add del mod">
          <ac:chgData name="" userId="fc0faefba7fba08b" providerId="LiveId" clId="{253946EC-8E1F-4896-8935-8D2239E98349}" dt="2025-02-10T16:22:47.963" v="3875" actId="478"/>
          <ac:cxnSpMkLst>
            <pc:docMk/>
            <pc:sldMk cId="2251251862" sldId="256"/>
            <ac:cxnSpMk id="233" creationId="{5D56C26C-C90B-4825-B63D-C4C7653CB1D3}"/>
          </ac:cxnSpMkLst>
        </pc:cxnChg>
        <pc:cxnChg chg="add del mod">
          <ac:chgData name="" userId="fc0faefba7fba08b" providerId="LiveId" clId="{253946EC-8E1F-4896-8935-8D2239E98349}" dt="2025-02-11T08:34:02.754" v="8515" actId="478"/>
          <ac:cxnSpMkLst>
            <pc:docMk/>
            <pc:sldMk cId="2251251862" sldId="256"/>
            <ac:cxnSpMk id="233" creationId="{782D1E60-71DC-4490-A77B-58CA4055179D}"/>
          </ac:cxnSpMkLst>
        </pc:cxnChg>
        <pc:cxnChg chg="add mod">
          <ac:chgData name="" userId="fc0faefba7fba08b" providerId="LiveId" clId="{253946EC-8E1F-4896-8935-8D2239E98349}" dt="2025-02-11T13:54:39.952" v="10645" actId="1036"/>
          <ac:cxnSpMkLst>
            <pc:docMk/>
            <pc:sldMk cId="2251251862" sldId="256"/>
            <ac:cxnSpMk id="242" creationId="{78CF6FC2-A63E-498B-B0EA-D921B6EE6D78}"/>
          </ac:cxnSpMkLst>
        </pc:cxnChg>
        <pc:cxnChg chg="add mod">
          <ac:chgData name="" userId="fc0faefba7fba08b" providerId="LiveId" clId="{253946EC-8E1F-4896-8935-8D2239E98349}" dt="2025-02-11T13:54:39.952" v="10645" actId="1036"/>
          <ac:cxnSpMkLst>
            <pc:docMk/>
            <pc:sldMk cId="2251251862" sldId="256"/>
            <ac:cxnSpMk id="245" creationId="{983374A3-F591-41F8-A30B-476EA8428C2E}"/>
          </ac:cxnSpMkLst>
        </pc:cxnChg>
        <pc:cxnChg chg="add del mod">
          <ac:chgData name="" userId="fc0faefba7fba08b" providerId="LiveId" clId="{253946EC-8E1F-4896-8935-8D2239E98349}" dt="2025-02-11T08:36:16.596" v="8601"/>
          <ac:cxnSpMkLst>
            <pc:docMk/>
            <pc:sldMk cId="2251251862" sldId="256"/>
            <ac:cxnSpMk id="250" creationId="{ADB3DBF5-8493-46FA-BBC7-EC901576138B}"/>
          </ac:cxnSpMkLst>
        </pc:cxnChg>
        <pc:cxnChg chg="add mod">
          <ac:chgData name="" userId="fc0faefba7fba08b" providerId="LiveId" clId="{253946EC-8E1F-4896-8935-8D2239E98349}" dt="2025-02-11T13:54:39.952" v="10645" actId="1036"/>
          <ac:cxnSpMkLst>
            <pc:docMk/>
            <pc:sldMk cId="2251251862" sldId="256"/>
            <ac:cxnSpMk id="253" creationId="{C1D40370-FCBD-4842-B43C-7FF7DBCD6A21}"/>
          </ac:cxnSpMkLst>
        </pc:cxnChg>
        <pc:cxnChg chg="add del mod">
          <ac:chgData name="" userId="fc0faefba7fba08b" providerId="LiveId" clId="{253946EC-8E1F-4896-8935-8D2239E98349}" dt="2025-02-11T08:36:16.596" v="8601"/>
          <ac:cxnSpMkLst>
            <pc:docMk/>
            <pc:sldMk cId="2251251862" sldId="256"/>
            <ac:cxnSpMk id="256" creationId="{3B74DB86-8F41-44FA-B623-946596470A5D}"/>
          </ac:cxnSpMkLst>
        </pc:cxnChg>
        <pc:cxnChg chg="add mod">
          <ac:chgData name="" userId="fc0faefba7fba08b" providerId="LiveId" clId="{253946EC-8E1F-4896-8935-8D2239E98349}" dt="2025-02-11T13:54:39.952" v="10645" actId="1036"/>
          <ac:cxnSpMkLst>
            <pc:docMk/>
            <pc:sldMk cId="2251251862" sldId="256"/>
            <ac:cxnSpMk id="259" creationId="{9B8BBE4D-DFC2-4ACC-BD50-CC24221D75E2}"/>
          </ac:cxnSpMkLst>
        </pc:cxnChg>
        <pc:cxnChg chg="add del">
          <ac:chgData name="" userId="fc0faefba7fba08b" providerId="LiveId" clId="{253946EC-8E1F-4896-8935-8D2239E98349}" dt="2025-02-11T08:34:00.227" v="8512"/>
          <ac:cxnSpMkLst>
            <pc:docMk/>
            <pc:sldMk cId="2251251862" sldId="256"/>
            <ac:cxnSpMk id="264" creationId="{BB21E2AD-B1CD-4C60-AB32-319C3B51CAEA}"/>
          </ac:cxnSpMkLst>
        </pc:cxnChg>
        <pc:cxnChg chg="add del">
          <ac:chgData name="" userId="fc0faefba7fba08b" providerId="LiveId" clId="{253946EC-8E1F-4896-8935-8D2239E98349}" dt="2025-02-11T08:34:00.227" v="8512"/>
          <ac:cxnSpMkLst>
            <pc:docMk/>
            <pc:sldMk cId="2251251862" sldId="256"/>
            <ac:cxnSpMk id="271" creationId="{F80BEB23-EB37-42AD-8730-28AF0C7D243D}"/>
          </ac:cxnSpMkLst>
        </pc:cxnChg>
        <pc:cxnChg chg="add del mod">
          <ac:chgData name="" userId="fc0faefba7fba08b" providerId="LiveId" clId="{253946EC-8E1F-4896-8935-8D2239E98349}" dt="2025-02-11T08:33:59.654" v="8511"/>
          <ac:cxnSpMkLst>
            <pc:docMk/>
            <pc:sldMk cId="2251251862" sldId="256"/>
            <ac:cxnSpMk id="282" creationId="{4E9C4070-1C0E-4962-9965-2C9ADEFD9359}"/>
          </ac:cxnSpMkLst>
        </pc:cxnChg>
        <pc:cxnChg chg="add del mod">
          <ac:chgData name="" userId="fc0faefba7fba08b" providerId="LiveId" clId="{253946EC-8E1F-4896-8935-8D2239E98349}" dt="2025-02-11T08:33:59.654" v="8511"/>
          <ac:cxnSpMkLst>
            <pc:docMk/>
            <pc:sldMk cId="2251251862" sldId="256"/>
            <ac:cxnSpMk id="288" creationId="{8766C069-10C3-421C-A753-E6BBD685C821}"/>
          </ac:cxnSpMkLst>
        </pc:cxnChg>
        <pc:cxnChg chg="del">
          <ac:chgData name="" userId="fc0faefba7fba08b" providerId="LiveId" clId="{253946EC-8E1F-4896-8935-8D2239E98349}" dt="2025-02-11T13:29:01.120" v="9000" actId="478"/>
          <ac:cxnSpMkLst>
            <pc:docMk/>
            <pc:sldMk cId="2251251862" sldId="256"/>
            <ac:cxnSpMk id="342" creationId="{7CA17B92-4D64-4584-B6F4-D07E503331CF}"/>
          </ac:cxnSpMkLst>
        </pc:cxnChg>
        <pc:cxnChg chg="del">
          <ac:chgData name="" userId="fc0faefba7fba08b" providerId="LiveId" clId="{253946EC-8E1F-4896-8935-8D2239E98349}" dt="2025-02-11T13:30:22.472" v="9017" actId="478"/>
          <ac:cxnSpMkLst>
            <pc:docMk/>
            <pc:sldMk cId="2251251862" sldId="256"/>
            <ac:cxnSpMk id="345" creationId="{0D1E21A5-B231-460E-A508-B6153A1770FA}"/>
          </ac:cxnSpMkLst>
        </pc:cxnChg>
        <pc:cxnChg chg="del">
          <ac:chgData name="" userId="fc0faefba7fba08b" providerId="LiveId" clId="{253946EC-8E1F-4896-8935-8D2239E98349}" dt="2025-02-11T13:48:53.965" v="10490" actId="478"/>
          <ac:cxnSpMkLst>
            <pc:docMk/>
            <pc:sldMk cId="2251251862" sldId="256"/>
            <ac:cxnSpMk id="360" creationId="{09C34005-2E78-42BC-A9F2-82387929AC8A}"/>
          </ac:cxnSpMkLst>
        </pc:cxnChg>
        <pc:cxnChg chg="del">
          <ac:chgData name="" userId="fc0faefba7fba08b" providerId="LiveId" clId="{253946EC-8E1F-4896-8935-8D2239E98349}" dt="2025-02-11T13:29:30.865" v="9005" actId="478"/>
          <ac:cxnSpMkLst>
            <pc:docMk/>
            <pc:sldMk cId="2251251862" sldId="256"/>
            <ac:cxnSpMk id="364" creationId="{3531B067-2D59-4F26-ABF5-1C1E83160284}"/>
          </ac:cxnSpMkLst>
        </pc:cxnChg>
        <pc:cxnChg chg="del">
          <ac:chgData name="" userId="fc0faefba7fba08b" providerId="LiveId" clId="{253946EC-8E1F-4896-8935-8D2239E98349}" dt="2025-02-11T13:39:58.349" v="9872" actId="478"/>
          <ac:cxnSpMkLst>
            <pc:docMk/>
            <pc:sldMk cId="2251251862" sldId="256"/>
            <ac:cxnSpMk id="368" creationId="{49BB6357-E809-457C-8D14-EE9D7A3FCD4E}"/>
          </ac:cxnSpMkLst>
        </pc:cxnChg>
        <pc:cxnChg chg="del">
          <ac:chgData name="" userId="fc0faefba7fba08b" providerId="LiveId" clId="{253946EC-8E1F-4896-8935-8D2239E98349}" dt="2025-02-11T13:28:22.553" v="8992" actId="478"/>
          <ac:cxnSpMkLst>
            <pc:docMk/>
            <pc:sldMk cId="2251251862" sldId="256"/>
            <ac:cxnSpMk id="372" creationId="{33DE1BB5-4CC0-4CB5-9D45-65073730327E}"/>
          </ac:cxnSpMkLst>
        </pc:cxnChg>
        <pc:cxnChg chg="del">
          <ac:chgData name="" userId="fc0faefba7fba08b" providerId="LiveId" clId="{253946EC-8E1F-4896-8935-8D2239E98349}" dt="2025-02-11T13:48:20.901" v="10481" actId="478"/>
          <ac:cxnSpMkLst>
            <pc:docMk/>
            <pc:sldMk cId="2251251862" sldId="256"/>
            <ac:cxnSpMk id="376" creationId="{0019F235-7357-466C-987B-D68B844BF343}"/>
          </ac:cxnSpMkLst>
        </pc:cxnChg>
        <pc:cxnChg chg="del">
          <ac:chgData name="" userId="fc0faefba7fba08b" providerId="LiveId" clId="{253946EC-8E1F-4896-8935-8D2239E98349}" dt="2025-02-11T13:39:28.898" v="9863" actId="478"/>
          <ac:cxnSpMkLst>
            <pc:docMk/>
            <pc:sldMk cId="2251251862" sldId="256"/>
            <ac:cxnSpMk id="382" creationId="{4E28EAFF-506B-416C-8AE2-5084690EC52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398" y="-56450"/>
            <a:ext cx="27509412" cy="4583290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391787" y="16030227"/>
            <a:ext cx="17480157" cy="10975347"/>
          </a:xfrm>
        </p:spPr>
        <p:txBody>
          <a:bodyPr anchor="b">
            <a:noAutofit/>
          </a:bodyPr>
          <a:lstStyle>
            <a:lvl1pPr algn="r">
              <a:defRPr sz="162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391787" y="27005563"/>
            <a:ext cx="17480157" cy="7312660"/>
          </a:xfrm>
        </p:spPr>
        <p:txBody>
          <a:bodyPr anchor="t"/>
          <a:lstStyle>
            <a:lvl1pPr marL="0" indent="0" algn="r">
              <a:buNone/>
              <a:defRPr>
                <a:solidFill>
                  <a:schemeClr val="tx1">
                    <a:lumMod val="50000"/>
                    <a:lumOff val="50000"/>
                  </a:schemeClr>
                </a:solidFill>
              </a:defRPr>
            </a:lvl1pPr>
            <a:lvl2pPr marL="1371600" indent="0" algn="ctr">
              <a:buNone/>
              <a:defRPr>
                <a:solidFill>
                  <a:schemeClr val="tx1">
                    <a:tint val="75000"/>
                  </a:schemeClr>
                </a:solidFill>
              </a:defRPr>
            </a:lvl2pPr>
            <a:lvl3pPr marL="2743200" indent="0" algn="ctr">
              <a:buNone/>
              <a:defRPr>
                <a:solidFill>
                  <a:schemeClr val="tx1">
                    <a:tint val="75000"/>
                  </a:schemeClr>
                </a:solidFill>
              </a:defRPr>
            </a:lvl3pPr>
            <a:lvl4pPr marL="4114800" indent="0" algn="ctr">
              <a:buNone/>
              <a:defRPr>
                <a:solidFill>
                  <a:schemeClr val="tx1">
                    <a:tint val="75000"/>
                  </a:schemeClr>
                </a:solidFill>
              </a:defRPr>
            </a:lvl4pPr>
            <a:lvl5pPr marL="5486400" indent="0" algn="ctr">
              <a:buNone/>
              <a:defRPr>
                <a:solidFill>
                  <a:schemeClr val="tx1">
                    <a:tint val="75000"/>
                  </a:schemeClr>
                </a:solidFill>
              </a:defRPr>
            </a:lvl5pPr>
            <a:lvl6pPr marL="6858000" indent="0" algn="ctr">
              <a:buNone/>
              <a:defRPr>
                <a:solidFill>
                  <a:schemeClr val="tx1">
                    <a:tint val="75000"/>
                  </a:schemeClr>
                </a:solidFill>
              </a:defRPr>
            </a:lvl6pPr>
            <a:lvl7pPr marL="8229600" indent="0" algn="ctr">
              <a:buNone/>
              <a:defRPr>
                <a:solidFill>
                  <a:schemeClr val="tx1">
                    <a:tint val="75000"/>
                  </a:schemeClr>
                </a:solidFill>
              </a:defRPr>
            </a:lvl7pPr>
            <a:lvl8pPr marL="9601200" indent="0" algn="ctr">
              <a:buNone/>
              <a:defRPr>
                <a:solidFill>
                  <a:schemeClr val="tx1">
                    <a:tint val="75000"/>
                  </a:schemeClr>
                </a:solidFill>
              </a:defRPr>
            </a:lvl8pPr>
            <a:lvl9pPr marL="109728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5897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064000"/>
            <a:ext cx="19043142" cy="22690667"/>
          </a:xfrm>
        </p:spPr>
        <p:txBody>
          <a:bodyPr anchor="ctr">
            <a:normAutofit/>
          </a:bodyPr>
          <a:lstStyle>
            <a:lvl1pPr algn="l">
              <a:defRPr sz="13200" b="0" cap="none"/>
            </a:lvl1pPr>
          </a:lstStyle>
          <a:p>
            <a:r>
              <a:rPr lang="en-US"/>
              <a:t>Click to edit Master title style</a:t>
            </a:r>
            <a:endParaRPr lang="en-US" dirty="0"/>
          </a:p>
        </p:txBody>
      </p:sp>
      <p:sp>
        <p:nvSpPr>
          <p:cNvPr id="3" name="Text Placeholder 2"/>
          <p:cNvSpPr>
            <a:spLocks noGrp="1"/>
          </p:cNvSpPr>
          <p:nvPr>
            <p:ph type="body" idx="1"/>
          </p:nvPr>
        </p:nvSpPr>
        <p:spPr>
          <a:xfrm>
            <a:off x="1828800" y="29802667"/>
            <a:ext cx="19043142" cy="10473080"/>
          </a:xfrm>
        </p:spPr>
        <p:txBody>
          <a:bodyPr anchor="ctr">
            <a:normAutofit/>
          </a:bodyPr>
          <a:lstStyle>
            <a:lvl1pPr marL="0" indent="0" algn="l">
              <a:buNone/>
              <a:defRPr sz="5400">
                <a:solidFill>
                  <a:schemeClr val="tx1">
                    <a:lumMod val="75000"/>
                    <a:lumOff val="25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58979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4655" y="4064000"/>
            <a:ext cx="18216546" cy="20150667"/>
          </a:xfrm>
        </p:spPr>
        <p:txBody>
          <a:bodyPr anchor="ctr">
            <a:normAutofit/>
          </a:bodyPr>
          <a:lstStyle>
            <a:lvl1pPr algn="l">
              <a:defRPr sz="132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303222" y="24214667"/>
            <a:ext cx="16259412" cy="2540000"/>
          </a:xfrm>
        </p:spPr>
        <p:txBody>
          <a:bodyPr anchor="ctr">
            <a:noAutofit/>
          </a:bodyPr>
          <a:lstStyle>
            <a:lvl1pPr marL="0" indent="0">
              <a:buFontTx/>
              <a:buNone/>
              <a:defRPr sz="4800">
                <a:solidFill>
                  <a:schemeClr val="tx1">
                    <a:lumMod val="50000"/>
                    <a:lumOff val="50000"/>
                  </a:schemeClr>
                </a:solidFill>
              </a:defRPr>
            </a:lvl1pPr>
            <a:lvl2pPr marL="1371600" indent="0">
              <a:buFontTx/>
              <a:buNone/>
              <a:defRPr/>
            </a:lvl2pPr>
            <a:lvl3pPr marL="2743200" indent="0">
              <a:buFontTx/>
              <a:buNone/>
              <a:defRPr/>
            </a:lvl3pPr>
            <a:lvl4pPr marL="4114800" indent="0">
              <a:buFontTx/>
              <a:buNone/>
              <a:defRPr/>
            </a:lvl4pPr>
            <a:lvl5pPr marL="5486400" indent="0">
              <a:buFontTx/>
              <a:buNone/>
              <a:defRPr/>
            </a:lvl5pPr>
          </a:lstStyle>
          <a:p>
            <a:pPr lvl="0"/>
            <a:r>
              <a:rPr lang="en-US"/>
              <a:t>Edit Master text styles</a:t>
            </a:r>
          </a:p>
        </p:txBody>
      </p:sp>
      <p:sp>
        <p:nvSpPr>
          <p:cNvPr id="3" name="Text Placeholder 2"/>
          <p:cNvSpPr>
            <a:spLocks noGrp="1"/>
          </p:cNvSpPr>
          <p:nvPr>
            <p:ph type="body" idx="1"/>
          </p:nvPr>
        </p:nvSpPr>
        <p:spPr>
          <a:xfrm>
            <a:off x="1828796" y="29802667"/>
            <a:ext cx="19043145" cy="10473080"/>
          </a:xfrm>
        </p:spPr>
        <p:txBody>
          <a:bodyPr anchor="ctr">
            <a:normAutofit/>
          </a:bodyPr>
          <a:lstStyle>
            <a:lvl1pPr marL="0" indent="0" algn="l">
              <a:buNone/>
              <a:defRPr sz="5400">
                <a:solidFill>
                  <a:schemeClr val="tx1">
                    <a:lumMod val="75000"/>
                    <a:lumOff val="25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
        <p:nvSpPr>
          <p:cNvPr id="24" name="TextBox 23"/>
          <p:cNvSpPr txBox="1"/>
          <p:nvPr/>
        </p:nvSpPr>
        <p:spPr>
          <a:xfrm>
            <a:off x="1448135" y="5269187"/>
            <a:ext cx="1371957" cy="3898507"/>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0243099" y="19243707"/>
            <a:ext cx="1371957" cy="3898507"/>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120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28796" y="12879920"/>
            <a:ext cx="19043145" cy="17303067"/>
          </a:xfrm>
        </p:spPr>
        <p:txBody>
          <a:bodyPr anchor="b">
            <a:normAutofit/>
          </a:bodyPr>
          <a:lstStyle>
            <a:lvl1pPr algn="l">
              <a:defRPr sz="13200" b="0" cap="none"/>
            </a:lvl1pPr>
          </a:lstStyle>
          <a:p>
            <a:r>
              <a:rPr lang="en-US"/>
              <a:t>Click to edit Master title style</a:t>
            </a:r>
            <a:endParaRPr lang="en-US" dirty="0"/>
          </a:p>
        </p:txBody>
      </p:sp>
      <p:sp>
        <p:nvSpPr>
          <p:cNvPr id="3" name="Text Placeholder 2"/>
          <p:cNvSpPr>
            <a:spLocks noGrp="1"/>
          </p:cNvSpPr>
          <p:nvPr>
            <p:ph type="body" idx="1"/>
          </p:nvPr>
        </p:nvSpPr>
        <p:spPr>
          <a:xfrm>
            <a:off x="1828796" y="30182987"/>
            <a:ext cx="19043145" cy="10092760"/>
          </a:xfrm>
        </p:spPr>
        <p:txBody>
          <a:bodyPr anchor="t">
            <a:normAutofit/>
          </a:bodyPr>
          <a:lstStyle>
            <a:lvl1pPr marL="0" indent="0" algn="l">
              <a:buNone/>
              <a:defRPr sz="5400">
                <a:solidFill>
                  <a:schemeClr val="tx1">
                    <a:lumMod val="75000"/>
                    <a:lumOff val="25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03093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324655" y="4064000"/>
            <a:ext cx="18216546" cy="20150667"/>
          </a:xfrm>
        </p:spPr>
        <p:txBody>
          <a:bodyPr anchor="ctr">
            <a:normAutofit/>
          </a:bodyPr>
          <a:lstStyle>
            <a:lvl1pPr algn="l">
              <a:defRPr sz="132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828791" y="26754667"/>
            <a:ext cx="19043148" cy="3428320"/>
          </a:xfrm>
        </p:spPr>
        <p:txBody>
          <a:bodyPr anchor="b">
            <a:noAutofit/>
          </a:bodyPr>
          <a:lstStyle>
            <a:lvl1pPr marL="0" indent="0">
              <a:buFontTx/>
              <a:buNone/>
              <a:defRPr sz="7200">
                <a:solidFill>
                  <a:schemeClr val="tx1">
                    <a:lumMod val="75000"/>
                    <a:lumOff val="25000"/>
                  </a:schemeClr>
                </a:solidFill>
              </a:defRPr>
            </a:lvl1pPr>
            <a:lvl2pPr marL="1371600" indent="0">
              <a:buFontTx/>
              <a:buNone/>
              <a:defRPr/>
            </a:lvl2pPr>
            <a:lvl3pPr marL="2743200" indent="0">
              <a:buFontTx/>
              <a:buNone/>
              <a:defRPr/>
            </a:lvl3pPr>
            <a:lvl4pPr marL="4114800" indent="0">
              <a:buFontTx/>
              <a:buNone/>
              <a:defRPr/>
            </a:lvl4pPr>
            <a:lvl5pPr marL="5486400" indent="0">
              <a:buFontTx/>
              <a:buNone/>
              <a:defRPr/>
            </a:lvl5pPr>
          </a:lstStyle>
          <a:p>
            <a:pPr lvl="0"/>
            <a:r>
              <a:rPr lang="en-US"/>
              <a:t>Edit Master text styles</a:t>
            </a:r>
          </a:p>
        </p:txBody>
      </p:sp>
      <p:sp>
        <p:nvSpPr>
          <p:cNvPr id="3" name="Text Placeholder 2"/>
          <p:cNvSpPr>
            <a:spLocks noGrp="1"/>
          </p:cNvSpPr>
          <p:nvPr>
            <p:ph type="body" idx="1"/>
          </p:nvPr>
        </p:nvSpPr>
        <p:spPr>
          <a:xfrm>
            <a:off x="1828796" y="30182987"/>
            <a:ext cx="19043145" cy="10092760"/>
          </a:xfrm>
        </p:spPr>
        <p:txBody>
          <a:bodyPr anchor="t">
            <a:normAutofit/>
          </a:bodyPr>
          <a:lstStyle>
            <a:lvl1pPr marL="0" indent="0" algn="l">
              <a:buNone/>
              <a:defRPr sz="5400">
                <a:solidFill>
                  <a:schemeClr val="tx1">
                    <a:lumMod val="50000"/>
                    <a:lumOff val="5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
        <p:nvSpPr>
          <p:cNvPr id="24" name="TextBox 23"/>
          <p:cNvSpPr txBox="1"/>
          <p:nvPr/>
        </p:nvSpPr>
        <p:spPr>
          <a:xfrm>
            <a:off x="1448135" y="5269187"/>
            <a:ext cx="1371957" cy="3898507"/>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0243099" y="19243707"/>
            <a:ext cx="1371957" cy="3898507"/>
          </a:xfrm>
          <a:prstGeom prst="rect">
            <a:avLst/>
          </a:prstGeom>
        </p:spPr>
        <p:txBody>
          <a:bodyPr vert="horz" lIns="274320" tIns="137160" rIns="274320" bIns="137160" rtlCol="0" anchor="ctr">
            <a:noAutofit/>
          </a:bodyPr>
          <a:lstStyle/>
          <a:p>
            <a:pPr lvl="0"/>
            <a:r>
              <a:rPr lang="en-US" sz="24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1936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847546" y="4064000"/>
            <a:ext cx="19024395" cy="20150667"/>
          </a:xfrm>
        </p:spPr>
        <p:txBody>
          <a:bodyPr anchor="ctr">
            <a:normAutofit/>
          </a:bodyPr>
          <a:lstStyle>
            <a:lvl1pPr algn="l">
              <a:defRPr sz="132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828791" y="26754667"/>
            <a:ext cx="19043148" cy="3428320"/>
          </a:xfrm>
        </p:spPr>
        <p:txBody>
          <a:bodyPr anchor="b">
            <a:noAutofit/>
          </a:bodyPr>
          <a:lstStyle>
            <a:lvl1pPr marL="0" indent="0">
              <a:buFontTx/>
              <a:buNone/>
              <a:defRPr sz="7200">
                <a:solidFill>
                  <a:schemeClr val="accent1"/>
                </a:solidFill>
              </a:defRPr>
            </a:lvl1pPr>
            <a:lvl2pPr marL="1371600" indent="0">
              <a:buFontTx/>
              <a:buNone/>
              <a:defRPr/>
            </a:lvl2pPr>
            <a:lvl3pPr marL="2743200" indent="0">
              <a:buFontTx/>
              <a:buNone/>
              <a:defRPr/>
            </a:lvl3pPr>
            <a:lvl4pPr marL="4114800" indent="0">
              <a:buFontTx/>
              <a:buNone/>
              <a:defRPr/>
            </a:lvl4pPr>
            <a:lvl5pPr marL="5486400" indent="0">
              <a:buFontTx/>
              <a:buNone/>
              <a:defRPr/>
            </a:lvl5pPr>
          </a:lstStyle>
          <a:p>
            <a:pPr lvl="0"/>
            <a:r>
              <a:rPr lang="en-US"/>
              <a:t>Edit Master text styles</a:t>
            </a:r>
          </a:p>
        </p:txBody>
      </p:sp>
      <p:sp>
        <p:nvSpPr>
          <p:cNvPr id="3" name="Text Placeholder 2"/>
          <p:cNvSpPr>
            <a:spLocks noGrp="1"/>
          </p:cNvSpPr>
          <p:nvPr>
            <p:ph type="body" idx="1"/>
          </p:nvPr>
        </p:nvSpPr>
        <p:spPr>
          <a:xfrm>
            <a:off x="1828796" y="30182987"/>
            <a:ext cx="19043145" cy="10092760"/>
          </a:xfrm>
        </p:spPr>
        <p:txBody>
          <a:bodyPr anchor="t">
            <a:normAutofit/>
          </a:bodyPr>
          <a:lstStyle>
            <a:lvl1pPr marL="0" indent="0" algn="l">
              <a:buNone/>
              <a:defRPr sz="5400">
                <a:solidFill>
                  <a:schemeClr val="tx1">
                    <a:lumMod val="50000"/>
                    <a:lumOff val="5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358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398014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931936" y="4064004"/>
            <a:ext cx="2936436" cy="3500967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828797" y="4064004"/>
            <a:ext cx="15585078" cy="3500967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497013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p:cNvSpPr/>
          <p:nvPr userDrawn="1"/>
        </p:nvSpPr>
        <p:spPr>
          <a:xfrm>
            <a:off x="2670048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0" y="0"/>
            <a:ext cx="731520" cy="40233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0"/>
            <a:ext cx="274320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0" y="40233600"/>
            <a:ext cx="274320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nstructions"/>
          <p:cNvSpPr/>
          <p:nvPr userDrawn="1"/>
        </p:nvSpPr>
        <p:spPr>
          <a:xfrm>
            <a:off x="-13716000" y="0"/>
            <a:ext cx="12801600" cy="4572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50” high by 30” wide and is printed at 120% for a 60” high by 36” wide poster. It can be used to print any poster with a 5:3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1200" dirty="0">
                <a:solidFill>
                  <a:srgbClr val="7F7F7F"/>
                </a:solidFill>
                <a:latin typeface="Calibri" pitchFamily="34" charset="0"/>
                <a:cs typeface="Calibri" panose="020F0502020204030204" pitchFamily="34" charset="0"/>
              </a:rPr>
              <a:t> </a:t>
            </a: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8346400" y="0"/>
            <a:ext cx="12801600" cy="457200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endParaRPr lang="en-US" sz="480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endParaRPr lang="en-US" sz="480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945600" y="45415200"/>
            <a:ext cx="5297435" cy="185928"/>
          </a:xfrm>
          <a:prstGeom prst="rect">
            <a:avLst/>
          </a:prstGeom>
        </p:spPr>
      </p:pic>
    </p:spTree>
    <p:extLst>
      <p:ext uri="{BB962C8B-B14F-4D97-AF65-F5344CB8AC3E}">
        <p14:creationId xmlns:p14="http://schemas.microsoft.com/office/powerpoint/2010/main" val="423955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69699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28796" y="18005790"/>
            <a:ext cx="19043145" cy="12177207"/>
          </a:xfrm>
        </p:spPr>
        <p:txBody>
          <a:bodyPr anchor="b"/>
          <a:lstStyle>
            <a:lvl1pPr algn="l">
              <a:defRPr sz="12000" b="0" cap="none"/>
            </a:lvl1pPr>
          </a:lstStyle>
          <a:p>
            <a:r>
              <a:rPr lang="en-US"/>
              <a:t>Click to edit Master title style</a:t>
            </a:r>
            <a:endParaRPr lang="en-US" dirty="0"/>
          </a:p>
        </p:txBody>
      </p:sp>
      <p:sp>
        <p:nvSpPr>
          <p:cNvPr id="3" name="Text Placeholder 2"/>
          <p:cNvSpPr>
            <a:spLocks noGrp="1"/>
          </p:cNvSpPr>
          <p:nvPr>
            <p:ph type="body" idx="1"/>
          </p:nvPr>
        </p:nvSpPr>
        <p:spPr>
          <a:xfrm>
            <a:off x="1828796" y="30182987"/>
            <a:ext cx="19043145" cy="5736000"/>
          </a:xfrm>
        </p:spPr>
        <p:txBody>
          <a:bodyPr anchor="t"/>
          <a:lstStyle>
            <a:lvl1pPr marL="0" indent="0" algn="l">
              <a:buNone/>
              <a:defRPr sz="6000">
                <a:solidFill>
                  <a:schemeClr val="tx1">
                    <a:lumMod val="50000"/>
                    <a:lumOff val="50000"/>
                  </a:schemeClr>
                </a:solidFill>
              </a:defRPr>
            </a:lvl1pPr>
            <a:lvl2pPr marL="1371600" indent="0">
              <a:buNone/>
              <a:defRPr sz="5400">
                <a:solidFill>
                  <a:schemeClr val="tx1">
                    <a:tint val="75000"/>
                  </a:schemeClr>
                </a:solidFill>
              </a:defRPr>
            </a:lvl2pPr>
            <a:lvl3pPr marL="2743200" indent="0">
              <a:buNone/>
              <a:defRPr sz="4800">
                <a:solidFill>
                  <a:schemeClr val="tx1">
                    <a:tint val="75000"/>
                  </a:schemeClr>
                </a:solidFill>
              </a:defRPr>
            </a:lvl3pPr>
            <a:lvl4pPr marL="4114800" indent="0">
              <a:buNone/>
              <a:defRPr sz="4200">
                <a:solidFill>
                  <a:schemeClr val="tx1">
                    <a:tint val="75000"/>
                  </a:schemeClr>
                </a:solidFill>
              </a:defRPr>
            </a:lvl4pPr>
            <a:lvl5pPr marL="5486400" indent="0">
              <a:buNone/>
              <a:defRPr sz="4200">
                <a:solidFill>
                  <a:schemeClr val="tx1">
                    <a:tint val="75000"/>
                  </a:schemeClr>
                </a:solidFill>
              </a:defRPr>
            </a:lvl5pPr>
            <a:lvl6pPr marL="6858000" indent="0">
              <a:buNone/>
              <a:defRPr sz="4200">
                <a:solidFill>
                  <a:schemeClr val="tx1">
                    <a:tint val="75000"/>
                  </a:schemeClr>
                </a:solidFill>
              </a:defRPr>
            </a:lvl6pPr>
            <a:lvl7pPr marL="8229600" indent="0">
              <a:buNone/>
              <a:defRPr sz="4200">
                <a:solidFill>
                  <a:schemeClr val="tx1">
                    <a:tint val="75000"/>
                  </a:schemeClr>
                </a:solidFill>
              </a:defRPr>
            </a:lvl7pPr>
            <a:lvl8pPr marL="9601200" indent="0">
              <a:buNone/>
              <a:defRPr sz="4200">
                <a:solidFill>
                  <a:schemeClr val="tx1">
                    <a:tint val="75000"/>
                  </a:schemeClr>
                </a:solidFill>
              </a:defRPr>
            </a:lvl8pPr>
            <a:lvl9pPr marL="10972800" indent="0">
              <a:buNone/>
              <a:defRPr sz="4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65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4064000"/>
            <a:ext cx="19043142" cy="88053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828802" y="14403927"/>
            <a:ext cx="9264327" cy="25871813"/>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607612" y="14403937"/>
            <a:ext cx="9264330" cy="25871820"/>
          </a:xfrm>
        </p:spPr>
        <p:txBody>
          <a:bodyPr>
            <a:normAutofit/>
          </a:bodyPr>
          <a:lstStyle>
            <a:lvl1pPr>
              <a:defRPr sz="5400"/>
            </a:lvl1pPr>
            <a:lvl2pPr>
              <a:defRPr sz="4800"/>
            </a:lvl2pPr>
            <a:lvl3pPr>
              <a:defRPr sz="4200"/>
            </a:lvl3pPr>
            <a:lvl4pPr>
              <a:defRPr sz="3600"/>
            </a:lvl4pPr>
            <a:lvl5pPr>
              <a:defRPr sz="3600"/>
            </a:lvl5pPr>
            <a:lvl6pPr>
              <a:defRPr sz="3600"/>
            </a:lvl6pPr>
            <a:lvl7pPr>
              <a:defRPr sz="3600"/>
            </a:lvl7pPr>
            <a:lvl8pPr>
              <a:defRPr sz="3600"/>
            </a:lvl8pPr>
            <a:lvl9pPr>
              <a:defRPr sz="3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04903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799" y="4064000"/>
            <a:ext cx="19043139" cy="8805333"/>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828797" y="14406553"/>
            <a:ext cx="9272016" cy="3841747"/>
          </a:xfrm>
        </p:spPr>
        <p:txBody>
          <a:bodyPr anchor="b">
            <a:noAutofit/>
          </a:bodyPr>
          <a:lstStyle>
            <a:lvl1pPr marL="0" indent="0">
              <a:buNone/>
              <a:defRPr sz="7200" b="0"/>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4" name="Content Placeholder 3"/>
          <p:cNvSpPr>
            <a:spLocks noGrp="1"/>
          </p:cNvSpPr>
          <p:nvPr>
            <p:ph sz="half" idx="2"/>
          </p:nvPr>
        </p:nvSpPr>
        <p:spPr>
          <a:xfrm>
            <a:off x="1828797" y="18248310"/>
            <a:ext cx="9272016" cy="220274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599920" y="14406553"/>
            <a:ext cx="9272016" cy="3841747"/>
          </a:xfrm>
        </p:spPr>
        <p:txBody>
          <a:bodyPr anchor="b">
            <a:noAutofit/>
          </a:bodyPr>
          <a:lstStyle>
            <a:lvl1pPr marL="0" indent="0">
              <a:buNone/>
              <a:defRPr sz="7200" b="0"/>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Edit Master text styles</a:t>
            </a:r>
          </a:p>
        </p:txBody>
      </p:sp>
      <p:sp>
        <p:nvSpPr>
          <p:cNvPr id="6" name="Content Placeholder 5"/>
          <p:cNvSpPr>
            <a:spLocks noGrp="1"/>
          </p:cNvSpPr>
          <p:nvPr>
            <p:ph sz="quarter" idx="4"/>
          </p:nvPr>
        </p:nvSpPr>
        <p:spPr>
          <a:xfrm>
            <a:off x="11599920" y="18248310"/>
            <a:ext cx="9272016" cy="220274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22307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797" y="4064000"/>
            <a:ext cx="19043142" cy="8805333"/>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142567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12873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797" y="9990693"/>
            <a:ext cx="8370546" cy="8523107"/>
          </a:xfrm>
        </p:spPr>
        <p:txBody>
          <a:bodyPr anchor="b">
            <a:normAutofit/>
          </a:bodyPr>
          <a:lstStyle>
            <a:lvl1pPr>
              <a:defRPr sz="6000"/>
            </a:lvl1pPr>
          </a:lstStyle>
          <a:p>
            <a:r>
              <a:rPr lang="en-US"/>
              <a:t>Click to edit Master title style</a:t>
            </a:r>
            <a:endParaRPr lang="en-US" dirty="0"/>
          </a:p>
        </p:txBody>
      </p:sp>
      <p:sp>
        <p:nvSpPr>
          <p:cNvPr id="3" name="Content Placeholder 2"/>
          <p:cNvSpPr>
            <a:spLocks noGrp="1"/>
          </p:cNvSpPr>
          <p:nvPr>
            <p:ph idx="1"/>
          </p:nvPr>
        </p:nvSpPr>
        <p:spPr>
          <a:xfrm>
            <a:off x="10713826" y="3432837"/>
            <a:ext cx="10158111" cy="3684291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28797" y="18513797"/>
            <a:ext cx="8370546" cy="17229660"/>
          </a:xfrm>
        </p:spPr>
        <p:txBody>
          <a:bodyPr>
            <a:normAutofit/>
          </a:bodyPr>
          <a:lstStyle>
            <a:lvl1pPr marL="0" indent="0">
              <a:buNone/>
              <a:defRPr sz="42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0432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797" y="32004000"/>
            <a:ext cx="19043142" cy="3778253"/>
          </a:xfrm>
        </p:spPr>
        <p:txBody>
          <a:bodyPr anchor="b">
            <a:normAutofit/>
          </a:bodyPr>
          <a:lstStyle>
            <a:lvl1pPr algn="l">
              <a:defRPr sz="7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28797" y="4064000"/>
            <a:ext cx="19043142" cy="25638120"/>
          </a:xfrm>
        </p:spPr>
        <p:txBody>
          <a:bodyPr anchor="t">
            <a:normAutofit/>
          </a:bodyPr>
          <a:lstStyle>
            <a:lvl1pPr marL="0" indent="0" algn="ctr">
              <a:buNone/>
              <a:defRPr sz="4800"/>
            </a:lvl1pPr>
            <a:lvl2pPr marL="1371600" indent="0">
              <a:buNone/>
              <a:defRPr sz="4800"/>
            </a:lvl2pPr>
            <a:lvl3pPr marL="2743200" indent="0">
              <a:buNone/>
              <a:defRPr sz="4800"/>
            </a:lvl3pPr>
            <a:lvl4pPr marL="4114800" indent="0">
              <a:buNone/>
              <a:defRPr sz="4800"/>
            </a:lvl4pPr>
            <a:lvl5pPr marL="5486400" indent="0">
              <a:buNone/>
              <a:defRPr sz="4800"/>
            </a:lvl5pPr>
            <a:lvl6pPr marL="6858000" indent="0">
              <a:buNone/>
              <a:defRPr sz="4800"/>
            </a:lvl6pPr>
            <a:lvl7pPr marL="8229600" indent="0">
              <a:buNone/>
              <a:defRPr sz="4800"/>
            </a:lvl7pPr>
            <a:lvl8pPr marL="9601200" indent="0">
              <a:buNone/>
              <a:defRPr sz="4800"/>
            </a:lvl8pPr>
            <a:lvl9pPr marL="1097280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828797" y="35782254"/>
            <a:ext cx="19043142" cy="4493493"/>
          </a:xfrm>
        </p:spPr>
        <p:txBody>
          <a:bodyPr>
            <a:normAutofit/>
          </a:bodyPr>
          <a:lstStyle>
            <a:lvl1pPr marL="0" indent="0">
              <a:buNone/>
              <a:defRPr sz="3600"/>
            </a:lvl1pPr>
            <a:lvl2pPr marL="1371600" indent="0">
              <a:buNone/>
              <a:defRPr sz="3600"/>
            </a:lvl2pPr>
            <a:lvl3pPr marL="2743200" indent="0">
              <a:buNone/>
              <a:defRPr sz="3000"/>
            </a:lvl3pPr>
            <a:lvl4pPr marL="4114800" indent="0">
              <a:buNone/>
              <a:defRPr sz="2700"/>
            </a:lvl4pPr>
            <a:lvl5pPr marL="5486400" indent="0">
              <a:buNone/>
              <a:defRPr sz="2700"/>
            </a:lvl5pPr>
            <a:lvl6pPr marL="6858000" indent="0">
              <a:buNone/>
              <a:defRPr sz="2700"/>
            </a:lvl6pPr>
            <a:lvl7pPr marL="8229600" indent="0">
              <a:buNone/>
              <a:defRPr sz="2700"/>
            </a:lvl7pPr>
            <a:lvl8pPr marL="9601200" indent="0">
              <a:buNone/>
              <a:defRPr sz="2700"/>
            </a:lvl8pPr>
            <a:lvl9pPr marL="10972800" indent="0">
              <a:buNone/>
              <a:defRPr sz="2700"/>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6361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5400" y="-56450"/>
            <a:ext cx="27509415" cy="4583290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828799" y="4064000"/>
            <a:ext cx="19043139" cy="880533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828797" y="14403937"/>
            <a:ext cx="19043142" cy="258718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215774" y="40275757"/>
            <a:ext cx="2052396" cy="2434167"/>
          </a:xfrm>
          <a:prstGeom prst="rect">
            <a:avLst/>
          </a:prstGeom>
        </p:spPr>
        <p:txBody>
          <a:bodyPr vert="horz" lIns="91440" tIns="45720" rIns="91440" bIns="45720" rtlCol="0" anchor="ctr"/>
          <a:lstStyle>
            <a:lvl1pPr algn="r">
              <a:defRPr sz="2700">
                <a:solidFill>
                  <a:schemeClr val="tx1">
                    <a:tint val="75000"/>
                  </a:schemeClr>
                </a:solidFill>
              </a:defRPr>
            </a:lvl1pPr>
          </a:lstStyle>
          <a:p>
            <a:fld id="{985D6BDF-9D0E-4E2B-85B8-D8F4790360C9}" type="datetimeFigureOut">
              <a:rPr lang="en-US" smtClean="0"/>
              <a:t>2/12/2025</a:t>
            </a:fld>
            <a:endParaRPr lang="en-US" dirty="0"/>
          </a:p>
        </p:txBody>
      </p:sp>
      <p:sp>
        <p:nvSpPr>
          <p:cNvPr id="5" name="Footer Placeholder 4"/>
          <p:cNvSpPr>
            <a:spLocks noGrp="1"/>
          </p:cNvSpPr>
          <p:nvPr>
            <p:ph type="ftr" sz="quarter" idx="3"/>
          </p:nvPr>
        </p:nvSpPr>
        <p:spPr>
          <a:xfrm>
            <a:off x="1828799" y="40275757"/>
            <a:ext cx="13868919" cy="2434167"/>
          </a:xfrm>
          <a:prstGeom prst="rect">
            <a:avLst/>
          </a:prstGeom>
        </p:spPr>
        <p:txBody>
          <a:bodyPr vert="horz" lIns="91440" tIns="45720" rIns="91440" bIns="45720" rtlCol="0" anchor="ctr"/>
          <a:lstStyle>
            <a:lvl1pPr algn="l">
              <a:defRPr sz="2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34028" y="40275757"/>
            <a:ext cx="1537914" cy="2434167"/>
          </a:xfrm>
          <a:prstGeom prst="rect">
            <a:avLst/>
          </a:prstGeom>
        </p:spPr>
        <p:txBody>
          <a:bodyPr vert="horz" lIns="91440" tIns="45720" rIns="91440" bIns="45720" rtlCol="0" anchor="ctr"/>
          <a:lstStyle>
            <a:lvl1pPr algn="r">
              <a:defRPr sz="2700">
                <a:solidFill>
                  <a:schemeClr val="accent1"/>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876407495"/>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 id="2147484025" r:id="rId11"/>
    <p:sldLayoutId id="2147484026" r:id="rId12"/>
    <p:sldLayoutId id="2147484027" r:id="rId13"/>
    <p:sldLayoutId id="2147484028" r:id="rId14"/>
    <p:sldLayoutId id="2147484029" r:id="rId15"/>
    <p:sldLayoutId id="2147484030" r:id="rId16"/>
    <p:sldLayoutId id="2147484031" r:id="rId17"/>
  </p:sldLayoutIdLst>
  <p:txStyles>
    <p:titleStyle>
      <a:lvl1pPr algn="l" defTabSz="1371600" rtl="0" eaLnBrk="1" latinLnBrk="0" hangingPunct="1">
        <a:spcBef>
          <a:spcPct val="0"/>
        </a:spcBef>
        <a:buNone/>
        <a:defRPr sz="10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028700" indent="-1028700" algn="l" defTabSz="1371600" rtl="0" eaLnBrk="1" latinLnBrk="0" hangingPunct="1">
        <a:spcBef>
          <a:spcPts val="3000"/>
        </a:spcBef>
        <a:spcAft>
          <a:spcPts val="0"/>
        </a:spcAft>
        <a:buClr>
          <a:schemeClr val="accent1"/>
        </a:buClr>
        <a:buSzPct val="80000"/>
        <a:buFont typeface="Wingdings 3" charset="2"/>
        <a:buChar char=""/>
        <a:defRPr sz="5400" kern="1200">
          <a:solidFill>
            <a:schemeClr val="tx1">
              <a:lumMod val="75000"/>
              <a:lumOff val="25000"/>
            </a:schemeClr>
          </a:solidFill>
          <a:latin typeface="+mn-lt"/>
          <a:ea typeface="+mn-ea"/>
          <a:cs typeface="+mn-cs"/>
        </a:defRPr>
      </a:lvl1pPr>
      <a:lvl2pPr marL="2228850" indent="-857250" algn="l" defTabSz="1371600" rtl="0" eaLnBrk="1" latinLnBrk="0" hangingPunct="1">
        <a:spcBef>
          <a:spcPts val="3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2pPr>
      <a:lvl3pPr marL="3429000" indent="-685800" algn="l" defTabSz="1371600" rtl="0" eaLnBrk="1" latinLnBrk="0" hangingPunct="1">
        <a:spcBef>
          <a:spcPts val="3000"/>
        </a:spcBef>
        <a:spcAft>
          <a:spcPts val="0"/>
        </a:spcAft>
        <a:buClr>
          <a:schemeClr val="accent1"/>
        </a:buClr>
        <a:buSzPct val="80000"/>
        <a:buFont typeface="Wingdings 3" charset="2"/>
        <a:buChar char=""/>
        <a:defRPr sz="4200" kern="1200">
          <a:solidFill>
            <a:schemeClr val="tx1">
              <a:lumMod val="75000"/>
              <a:lumOff val="25000"/>
            </a:schemeClr>
          </a:solidFill>
          <a:latin typeface="+mn-lt"/>
          <a:ea typeface="+mn-ea"/>
          <a:cs typeface="+mn-cs"/>
        </a:defRPr>
      </a:lvl3pPr>
      <a:lvl4pPr marL="48006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4pPr>
      <a:lvl5pPr marL="61722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5pPr>
      <a:lvl6pPr marL="75438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6pPr>
      <a:lvl7pPr marL="89154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7pPr>
      <a:lvl8pPr marL="102870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8pPr>
      <a:lvl9pPr marL="11658600" indent="-685800" algn="l" defTabSz="1371600" rtl="0" eaLnBrk="1" latinLnBrk="0" hangingPunct="1">
        <a:spcBef>
          <a:spcPts val="3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5400" kern="1200">
          <a:solidFill>
            <a:schemeClr val="tx1"/>
          </a:solidFill>
          <a:latin typeface="+mn-lt"/>
          <a:ea typeface="+mn-ea"/>
          <a:cs typeface="+mn-cs"/>
        </a:defRPr>
      </a:lvl1pPr>
      <a:lvl2pPr marL="1371600" algn="l" defTabSz="1371600" rtl="0" eaLnBrk="1" latinLnBrk="0" hangingPunct="1">
        <a:defRPr sz="5400" kern="1200">
          <a:solidFill>
            <a:schemeClr val="tx1"/>
          </a:solidFill>
          <a:latin typeface="+mn-lt"/>
          <a:ea typeface="+mn-ea"/>
          <a:cs typeface="+mn-cs"/>
        </a:defRPr>
      </a:lvl2pPr>
      <a:lvl3pPr marL="2743200" algn="l" defTabSz="1371600" rtl="0" eaLnBrk="1" latinLnBrk="0" hangingPunct="1">
        <a:defRPr sz="5400" kern="1200">
          <a:solidFill>
            <a:schemeClr val="tx1"/>
          </a:solidFill>
          <a:latin typeface="+mn-lt"/>
          <a:ea typeface="+mn-ea"/>
          <a:cs typeface="+mn-cs"/>
        </a:defRPr>
      </a:lvl3pPr>
      <a:lvl4pPr marL="4114800" algn="l" defTabSz="1371600" rtl="0" eaLnBrk="1" latinLnBrk="0" hangingPunct="1">
        <a:defRPr sz="5400" kern="1200">
          <a:solidFill>
            <a:schemeClr val="tx1"/>
          </a:solidFill>
          <a:latin typeface="+mn-lt"/>
          <a:ea typeface="+mn-ea"/>
          <a:cs typeface="+mn-cs"/>
        </a:defRPr>
      </a:lvl4pPr>
      <a:lvl5pPr marL="5486400" algn="l" defTabSz="1371600" rtl="0" eaLnBrk="1" latinLnBrk="0" hangingPunct="1">
        <a:defRPr sz="5400" kern="1200">
          <a:solidFill>
            <a:schemeClr val="tx1"/>
          </a:solidFill>
          <a:latin typeface="+mn-lt"/>
          <a:ea typeface="+mn-ea"/>
          <a:cs typeface="+mn-cs"/>
        </a:defRPr>
      </a:lvl5pPr>
      <a:lvl6pPr marL="6858000" algn="l" defTabSz="1371600" rtl="0" eaLnBrk="1" latinLnBrk="0" hangingPunct="1">
        <a:defRPr sz="5400" kern="1200">
          <a:solidFill>
            <a:schemeClr val="tx1"/>
          </a:solidFill>
          <a:latin typeface="+mn-lt"/>
          <a:ea typeface="+mn-ea"/>
          <a:cs typeface="+mn-cs"/>
        </a:defRPr>
      </a:lvl6pPr>
      <a:lvl7pPr marL="8229600" algn="l" defTabSz="1371600" rtl="0" eaLnBrk="1" latinLnBrk="0" hangingPunct="1">
        <a:defRPr sz="5400" kern="1200">
          <a:solidFill>
            <a:schemeClr val="tx1"/>
          </a:solidFill>
          <a:latin typeface="+mn-lt"/>
          <a:ea typeface="+mn-ea"/>
          <a:cs typeface="+mn-cs"/>
        </a:defRPr>
      </a:lvl7pPr>
      <a:lvl8pPr marL="9601200" algn="l" defTabSz="1371600" rtl="0" eaLnBrk="1" latinLnBrk="0" hangingPunct="1">
        <a:defRPr sz="5400" kern="1200">
          <a:solidFill>
            <a:schemeClr val="tx1"/>
          </a:solidFill>
          <a:latin typeface="+mn-lt"/>
          <a:ea typeface="+mn-ea"/>
          <a:cs typeface="+mn-cs"/>
        </a:defRPr>
      </a:lvl8pPr>
      <a:lvl9pPr marL="10972800" algn="l" defTabSz="13716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png"/><Relationship Id="rId1" Type="http://schemas.openxmlformats.org/officeDocument/2006/relationships/slideLayout" Target="../slideLayouts/slideLayout17.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jp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Rectangle 265"/>
          <p:cNvSpPr>
            <a:spLocks noChangeArrowheads="1"/>
          </p:cNvSpPr>
          <p:nvPr/>
        </p:nvSpPr>
        <p:spPr bwMode="auto">
          <a:xfrm>
            <a:off x="40020240" y="-18020780"/>
            <a:ext cx="752003" cy="342579"/>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r>
              <a:rPr lang="en-US" sz="2000" b="1" dirty="0">
                <a:latin typeface="Calibri" pitchFamily="34" charset="0"/>
              </a:rPr>
              <a:t>REPLACE THIS BOX WITH YOUR ORGANIZATION’S</a:t>
            </a:r>
          </a:p>
          <a:p>
            <a:pPr algn="ctr" defTabSz="4022725"/>
            <a:r>
              <a:rPr lang="en-US" sz="2000" b="1" dirty="0">
                <a:latin typeface="Calibri" pitchFamily="34" charset="0"/>
              </a:rPr>
              <a:t>HIGH RESOLUTION LOGO</a:t>
            </a:r>
          </a:p>
        </p:txBody>
      </p:sp>
      <p:sp>
        <p:nvSpPr>
          <p:cNvPr id="6" name="Rectangle: Rounded Corners 5">
            <a:extLst>
              <a:ext uri="{FF2B5EF4-FFF2-40B4-BE49-F238E27FC236}">
                <a16:creationId xmlns:a16="http://schemas.microsoft.com/office/drawing/2014/main" id="{53F6F743-50AD-4CF3-BDA3-54CCF56EF9B5}"/>
              </a:ext>
            </a:extLst>
          </p:cNvPr>
          <p:cNvSpPr/>
          <p:nvPr/>
        </p:nvSpPr>
        <p:spPr>
          <a:xfrm>
            <a:off x="143341" y="5065484"/>
            <a:ext cx="13469611" cy="5652669"/>
          </a:xfrm>
          <a:prstGeom prst="round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85800" indent="-685800">
              <a:buFont typeface="Arial" panose="020B0604020202020204" pitchFamily="34" charset="0"/>
              <a:buChar char="•"/>
            </a:pPr>
            <a:r>
              <a:rPr lang="en-US" sz="4000" dirty="0">
                <a:solidFill>
                  <a:schemeClr val="tx1"/>
                </a:solidFill>
              </a:rPr>
              <a:t>Manual inspection accuracy is only 60-65% with slow inspection rate of only 15 meters/min.</a:t>
            </a:r>
          </a:p>
          <a:p>
            <a:pPr marL="685800" indent="-685800">
              <a:buFont typeface="Arial" panose="020B0604020202020204" pitchFamily="34" charset="0"/>
              <a:buChar char="•"/>
            </a:pPr>
            <a:r>
              <a:rPr lang="en-US" sz="4000" dirty="0">
                <a:solidFill>
                  <a:schemeClr val="tx1"/>
                </a:solidFill>
              </a:rPr>
              <a:t>Prone to human fatigue.</a:t>
            </a:r>
          </a:p>
          <a:p>
            <a:pPr marL="685800" indent="-685800">
              <a:buFont typeface="Arial" panose="020B0604020202020204" pitchFamily="34" charset="0"/>
              <a:buChar char="•"/>
            </a:pPr>
            <a:r>
              <a:rPr lang="en-US" sz="4000" dirty="0">
                <a:solidFill>
                  <a:schemeClr val="tx1"/>
                </a:solidFill>
              </a:rPr>
              <a:t>Additional step increases cost.</a:t>
            </a:r>
          </a:p>
          <a:p>
            <a:pPr marL="685800" indent="-685800">
              <a:buFont typeface="Arial" panose="020B0604020202020204" pitchFamily="34" charset="0"/>
              <a:buChar char="•"/>
            </a:pPr>
            <a:r>
              <a:rPr lang="en-US" sz="4000" dirty="0">
                <a:solidFill>
                  <a:schemeClr val="tx1"/>
                </a:solidFill>
              </a:rPr>
              <a:t>CNN reduces cost to 1/10</a:t>
            </a:r>
            <a:r>
              <a:rPr lang="en-US" sz="4000" baseline="30000" dirty="0">
                <a:solidFill>
                  <a:schemeClr val="tx1"/>
                </a:solidFill>
              </a:rPr>
              <a:t>th</a:t>
            </a:r>
          </a:p>
          <a:p>
            <a:pPr marL="685800" indent="-685800">
              <a:buFont typeface="Arial" panose="020B0604020202020204" pitchFamily="34" charset="0"/>
              <a:buChar char="•"/>
            </a:pPr>
            <a:r>
              <a:rPr lang="en-US" sz="4000" dirty="0">
                <a:solidFill>
                  <a:schemeClr val="tx1"/>
                </a:solidFill>
              </a:rPr>
              <a:t>Achieves 90%+ accuracy.</a:t>
            </a:r>
          </a:p>
          <a:p>
            <a:pPr marL="685800" indent="-685800">
              <a:buFont typeface="Arial" panose="020B0604020202020204" pitchFamily="34" charset="0"/>
              <a:buChar char="•"/>
            </a:pPr>
            <a:r>
              <a:rPr lang="en-US" sz="4000" dirty="0">
                <a:solidFill>
                  <a:schemeClr val="tx1"/>
                </a:solidFill>
              </a:rPr>
              <a:t>8-12% fabric is rejected.</a:t>
            </a:r>
          </a:p>
        </p:txBody>
      </p:sp>
      <p:sp>
        <p:nvSpPr>
          <p:cNvPr id="7" name="Rectangle: Rounded Corners 6">
            <a:extLst>
              <a:ext uri="{FF2B5EF4-FFF2-40B4-BE49-F238E27FC236}">
                <a16:creationId xmlns:a16="http://schemas.microsoft.com/office/drawing/2014/main" id="{BE6D2665-DC81-4D32-B282-41DA486087A8}"/>
              </a:ext>
            </a:extLst>
          </p:cNvPr>
          <p:cNvSpPr/>
          <p:nvPr/>
        </p:nvSpPr>
        <p:spPr>
          <a:xfrm>
            <a:off x="3068146" y="4327885"/>
            <a:ext cx="7620000" cy="140952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Introduction</a:t>
            </a:r>
          </a:p>
        </p:txBody>
      </p:sp>
      <p:sp>
        <p:nvSpPr>
          <p:cNvPr id="120" name="Rectangle 119">
            <a:extLst>
              <a:ext uri="{FF2B5EF4-FFF2-40B4-BE49-F238E27FC236}">
                <a16:creationId xmlns:a16="http://schemas.microsoft.com/office/drawing/2014/main" id="{CE666712-6898-48C2-97D9-55FA402AF12D}"/>
              </a:ext>
            </a:extLst>
          </p:cNvPr>
          <p:cNvSpPr/>
          <p:nvPr/>
        </p:nvSpPr>
        <p:spPr>
          <a:xfrm>
            <a:off x="13896606" y="4331368"/>
            <a:ext cx="13306794" cy="97080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Sector Overview</a:t>
            </a:r>
          </a:p>
        </p:txBody>
      </p:sp>
      <p:cxnSp>
        <p:nvCxnSpPr>
          <p:cNvPr id="121" name="Straight Connector 120">
            <a:extLst>
              <a:ext uri="{FF2B5EF4-FFF2-40B4-BE49-F238E27FC236}">
                <a16:creationId xmlns:a16="http://schemas.microsoft.com/office/drawing/2014/main" id="{771BEE35-EFFF-4C6D-BB77-827346CE2EDE}"/>
              </a:ext>
            </a:extLst>
          </p:cNvPr>
          <p:cNvCxnSpPr>
            <a:cxnSpLocks/>
          </p:cNvCxnSpPr>
          <p:nvPr/>
        </p:nvCxnSpPr>
        <p:spPr>
          <a:xfrm>
            <a:off x="20913031" y="6124474"/>
            <a:ext cx="47624" cy="6038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C86552A-1DE6-492E-B388-3FED516DB600}"/>
              </a:ext>
            </a:extLst>
          </p:cNvPr>
          <p:cNvCxnSpPr>
            <a:cxnSpLocks/>
          </p:cNvCxnSpPr>
          <p:nvPr/>
        </p:nvCxnSpPr>
        <p:spPr>
          <a:xfrm>
            <a:off x="13896606" y="7828460"/>
            <a:ext cx="66274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DEFDADD-A7F4-44B4-802F-C0E815DAB1AC}"/>
              </a:ext>
            </a:extLst>
          </p:cNvPr>
          <p:cNvCxnSpPr>
            <a:cxnSpLocks/>
          </p:cNvCxnSpPr>
          <p:nvPr/>
        </p:nvCxnSpPr>
        <p:spPr>
          <a:xfrm>
            <a:off x="14293726" y="10251668"/>
            <a:ext cx="62562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7E00DAE-FA95-4634-BAD4-ABE087F76CC7}"/>
              </a:ext>
            </a:extLst>
          </p:cNvPr>
          <p:cNvCxnSpPr>
            <a:cxnSpLocks/>
          </p:cNvCxnSpPr>
          <p:nvPr/>
        </p:nvCxnSpPr>
        <p:spPr>
          <a:xfrm>
            <a:off x="21415787" y="7828460"/>
            <a:ext cx="55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58F7674-EF2A-42DA-8E21-EBE9553D4590}"/>
              </a:ext>
            </a:extLst>
          </p:cNvPr>
          <p:cNvCxnSpPr>
            <a:cxnSpLocks/>
          </p:cNvCxnSpPr>
          <p:nvPr/>
        </p:nvCxnSpPr>
        <p:spPr>
          <a:xfrm>
            <a:off x="21415787" y="10251668"/>
            <a:ext cx="559212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6" name="Picture 125">
            <a:extLst>
              <a:ext uri="{FF2B5EF4-FFF2-40B4-BE49-F238E27FC236}">
                <a16:creationId xmlns:a16="http://schemas.microsoft.com/office/drawing/2014/main" id="{D48A5BF6-F95B-43D7-906C-CB7A6F58C6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84367" y="8577605"/>
            <a:ext cx="887433" cy="887433"/>
          </a:xfrm>
          <a:prstGeom prst="rect">
            <a:avLst/>
          </a:prstGeom>
        </p:spPr>
      </p:pic>
      <p:pic>
        <p:nvPicPr>
          <p:cNvPr id="128" name="Picture 127">
            <a:extLst>
              <a:ext uri="{FF2B5EF4-FFF2-40B4-BE49-F238E27FC236}">
                <a16:creationId xmlns:a16="http://schemas.microsoft.com/office/drawing/2014/main" id="{4F2E755C-ACFC-4EC3-9374-B4443DB7C2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22855" y="11088515"/>
            <a:ext cx="1010457" cy="1010457"/>
          </a:xfrm>
          <a:prstGeom prst="rect">
            <a:avLst/>
          </a:prstGeom>
        </p:spPr>
      </p:pic>
      <p:pic>
        <p:nvPicPr>
          <p:cNvPr id="129" name="Picture 128">
            <a:extLst>
              <a:ext uri="{FF2B5EF4-FFF2-40B4-BE49-F238E27FC236}">
                <a16:creationId xmlns:a16="http://schemas.microsoft.com/office/drawing/2014/main" id="{B427B298-3BDE-460B-9EC4-5233B53700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59546" y="11137580"/>
            <a:ext cx="887435" cy="887435"/>
          </a:xfrm>
          <a:prstGeom prst="rect">
            <a:avLst/>
          </a:prstGeom>
        </p:spPr>
      </p:pic>
      <p:pic>
        <p:nvPicPr>
          <p:cNvPr id="130" name="Picture 129">
            <a:extLst>
              <a:ext uri="{FF2B5EF4-FFF2-40B4-BE49-F238E27FC236}">
                <a16:creationId xmlns:a16="http://schemas.microsoft.com/office/drawing/2014/main" id="{1E5A0663-0F6A-4C9A-A989-90EBC7A87D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21431" y="8520108"/>
            <a:ext cx="1052309" cy="1052309"/>
          </a:xfrm>
          <a:prstGeom prst="rect">
            <a:avLst/>
          </a:prstGeom>
        </p:spPr>
      </p:pic>
      <p:pic>
        <p:nvPicPr>
          <p:cNvPr id="131" name="Picture 130">
            <a:extLst>
              <a:ext uri="{FF2B5EF4-FFF2-40B4-BE49-F238E27FC236}">
                <a16:creationId xmlns:a16="http://schemas.microsoft.com/office/drawing/2014/main" id="{D0091325-36DC-4909-951D-9BCE3F61D4B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51213" y="6276088"/>
            <a:ext cx="1504102" cy="894948"/>
          </a:xfrm>
          <a:prstGeom prst="rect">
            <a:avLst/>
          </a:prstGeom>
        </p:spPr>
      </p:pic>
      <p:pic>
        <p:nvPicPr>
          <p:cNvPr id="137" name="Picture 136">
            <a:extLst>
              <a:ext uri="{FF2B5EF4-FFF2-40B4-BE49-F238E27FC236}">
                <a16:creationId xmlns:a16="http://schemas.microsoft.com/office/drawing/2014/main" id="{682B7E4A-4EA9-4743-A2DB-39CF8B35F2E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398916" y="6305974"/>
            <a:ext cx="858334" cy="830372"/>
          </a:xfrm>
          <a:prstGeom prst="rect">
            <a:avLst/>
          </a:prstGeom>
        </p:spPr>
      </p:pic>
      <p:sp>
        <p:nvSpPr>
          <p:cNvPr id="8" name="Rectangle 7">
            <a:extLst>
              <a:ext uri="{FF2B5EF4-FFF2-40B4-BE49-F238E27FC236}">
                <a16:creationId xmlns:a16="http://schemas.microsoft.com/office/drawing/2014/main" id="{F35ED562-D6AD-401C-82CA-52008859B206}"/>
              </a:ext>
            </a:extLst>
          </p:cNvPr>
          <p:cNvSpPr/>
          <p:nvPr/>
        </p:nvSpPr>
        <p:spPr>
          <a:xfrm>
            <a:off x="-22926" y="-4748"/>
            <a:ext cx="27432000" cy="406144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D5B7A6-6E9D-4D67-8FA2-65CDB144154A}"/>
              </a:ext>
            </a:extLst>
          </p:cNvPr>
          <p:cNvSpPr/>
          <p:nvPr/>
        </p:nvSpPr>
        <p:spPr>
          <a:xfrm>
            <a:off x="4563657" y="1855011"/>
            <a:ext cx="18761885" cy="200731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bg2"/>
                </a:solidFill>
              </a:rPr>
              <a:t>Md. Mahir Uddin</a:t>
            </a:r>
          </a:p>
          <a:p>
            <a:pPr algn="ctr">
              <a:lnSpc>
                <a:spcPct val="100000"/>
              </a:lnSpc>
            </a:pPr>
            <a:r>
              <a:rPr lang="en-US" sz="4800" spc="-95" dirty="0">
                <a:solidFill>
                  <a:schemeClr val="bg2"/>
                </a:solidFill>
                <a:cs typeface="Trebuchet MS"/>
              </a:rPr>
              <a:t>Research</a:t>
            </a:r>
            <a:r>
              <a:rPr lang="en-US" sz="4800" spc="-45" dirty="0">
                <a:solidFill>
                  <a:schemeClr val="bg2"/>
                </a:solidFill>
                <a:cs typeface="Trebuchet MS"/>
              </a:rPr>
              <a:t> </a:t>
            </a:r>
            <a:r>
              <a:rPr lang="en-US" sz="4800" spc="-75" dirty="0">
                <a:solidFill>
                  <a:schemeClr val="bg2"/>
                </a:solidFill>
                <a:cs typeface="Trebuchet MS"/>
              </a:rPr>
              <a:t>Methodologies</a:t>
            </a:r>
            <a:r>
              <a:rPr lang="en-US" sz="4800" spc="-50" dirty="0">
                <a:solidFill>
                  <a:schemeClr val="bg2"/>
                </a:solidFill>
                <a:cs typeface="Trebuchet MS"/>
              </a:rPr>
              <a:t> </a:t>
            </a:r>
            <a:r>
              <a:rPr lang="en-US" sz="4800" spc="-100" dirty="0">
                <a:solidFill>
                  <a:schemeClr val="bg2"/>
                </a:solidFill>
                <a:cs typeface="Trebuchet MS"/>
              </a:rPr>
              <a:t>and</a:t>
            </a:r>
            <a:r>
              <a:rPr lang="en-US" sz="4800" spc="-360" dirty="0">
                <a:solidFill>
                  <a:schemeClr val="bg2"/>
                </a:solidFill>
                <a:cs typeface="Trebuchet MS"/>
              </a:rPr>
              <a:t> </a:t>
            </a:r>
            <a:r>
              <a:rPr lang="en-US" sz="4800" spc="-55" dirty="0">
                <a:solidFill>
                  <a:schemeClr val="bg2"/>
                </a:solidFill>
                <a:cs typeface="Trebuchet MS"/>
              </a:rPr>
              <a:t>Technical</a:t>
            </a:r>
            <a:r>
              <a:rPr lang="en-US" sz="4800" dirty="0">
                <a:solidFill>
                  <a:schemeClr val="bg2"/>
                </a:solidFill>
                <a:cs typeface="Trebuchet MS"/>
              </a:rPr>
              <a:t> </a:t>
            </a:r>
            <a:r>
              <a:rPr lang="en-US" sz="4800" spc="-10" dirty="0">
                <a:solidFill>
                  <a:schemeClr val="bg2"/>
                </a:solidFill>
                <a:cs typeface="Trebuchet MS"/>
              </a:rPr>
              <a:t>Writing</a:t>
            </a:r>
            <a:endParaRPr lang="en-US" sz="4800" dirty="0">
              <a:solidFill>
                <a:schemeClr val="bg2"/>
              </a:solidFill>
              <a:cs typeface="Trebuchet MS"/>
            </a:endParaRPr>
          </a:p>
          <a:p>
            <a:pPr marR="1905" algn="ctr">
              <a:lnSpc>
                <a:spcPct val="100000"/>
              </a:lnSpc>
            </a:pPr>
            <a:r>
              <a:rPr lang="en-US" sz="4800" spc="-60" dirty="0">
                <a:solidFill>
                  <a:schemeClr val="bg2"/>
                </a:solidFill>
                <a:cs typeface="Trebuchet MS"/>
              </a:rPr>
              <a:t>Supervisor: Prof. Dr.</a:t>
            </a:r>
            <a:r>
              <a:rPr lang="en-US" sz="4800" spc="-280" dirty="0">
                <a:solidFill>
                  <a:schemeClr val="bg2"/>
                </a:solidFill>
                <a:cs typeface="Trebuchet MS"/>
              </a:rPr>
              <a:t> </a:t>
            </a:r>
            <a:r>
              <a:rPr lang="en-US" sz="4800" spc="-80" dirty="0" err="1">
                <a:solidFill>
                  <a:schemeClr val="bg2"/>
                </a:solidFill>
                <a:cs typeface="Trebuchet MS"/>
              </a:rPr>
              <a:t>Khondaker</a:t>
            </a:r>
            <a:r>
              <a:rPr lang="en-US" sz="4800" spc="-185" dirty="0">
                <a:solidFill>
                  <a:schemeClr val="bg2"/>
                </a:solidFill>
                <a:cs typeface="Trebuchet MS"/>
              </a:rPr>
              <a:t> </a:t>
            </a:r>
            <a:r>
              <a:rPr lang="en-US" sz="4800" spc="-95" dirty="0">
                <a:solidFill>
                  <a:schemeClr val="bg2"/>
                </a:solidFill>
                <a:cs typeface="Trebuchet MS"/>
              </a:rPr>
              <a:t>Abdullah</a:t>
            </a:r>
            <a:r>
              <a:rPr lang="en-US" sz="4800" spc="-270" dirty="0">
                <a:solidFill>
                  <a:schemeClr val="bg2"/>
                </a:solidFill>
                <a:cs typeface="Trebuchet MS"/>
              </a:rPr>
              <a:t> </a:t>
            </a:r>
            <a:r>
              <a:rPr lang="en-US" sz="4800" dirty="0">
                <a:solidFill>
                  <a:schemeClr val="bg2"/>
                </a:solidFill>
                <a:cs typeface="Trebuchet MS"/>
              </a:rPr>
              <a:t>Al</a:t>
            </a:r>
            <a:r>
              <a:rPr lang="en-US" sz="4800" spc="50" dirty="0">
                <a:solidFill>
                  <a:schemeClr val="bg2"/>
                </a:solidFill>
                <a:cs typeface="Trebuchet MS"/>
              </a:rPr>
              <a:t> </a:t>
            </a:r>
            <a:r>
              <a:rPr lang="en-US" sz="4800" spc="-20" dirty="0">
                <a:solidFill>
                  <a:schemeClr val="bg2"/>
                </a:solidFill>
                <a:cs typeface="Trebuchet MS"/>
              </a:rPr>
              <a:t>Mamun</a:t>
            </a:r>
            <a:endParaRPr lang="en-US" sz="4800" dirty="0">
              <a:solidFill>
                <a:schemeClr val="bg2"/>
              </a:solidFill>
              <a:cs typeface="Trebuchet MS"/>
            </a:endParaRPr>
          </a:p>
        </p:txBody>
      </p:sp>
      <p:sp>
        <p:nvSpPr>
          <p:cNvPr id="16" name="Rectangle 15">
            <a:extLst>
              <a:ext uri="{FF2B5EF4-FFF2-40B4-BE49-F238E27FC236}">
                <a16:creationId xmlns:a16="http://schemas.microsoft.com/office/drawing/2014/main" id="{77F78D18-F95C-4AB5-990F-5C96CA36507E}"/>
              </a:ext>
            </a:extLst>
          </p:cNvPr>
          <p:cNvSpPr/>
          <p:nvPr/>
        </p:nvSpPr>
        <p:spPr>
          <a:xfrm>
            <a:off x="6234263" y="263240"/>
            <a:ext cx="16030274" cy="13129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2"/>
                </a:solidFill>
                <a:latin typeface="Arial" panose="020B0604020202020204" pitchFamily="34" charset="0"/>
                <a:cs typeface="Arial" panose="020B0604020202020204" pitchFamily="34" charset="0"/>
              </a:rPr>
              <a:t>AI-Driven Fabric Defect Detection</a:t>
            </a:r>
          </a:p>
        </p:txBody>
      </p:sp>
      <p:pic>
        <p:nvPicPr>
          <p:cNvPr id="138" name="Picture 2" descr="United International University - Wikipedia">
            <a:extLst>
              <a:ext uri="{FF2B5EF4-FFF2-40B4-BE49-F238E27FC236}">
                <a16:creationId xmlns:a16="http://schemas.microsoft.com/office/drawing/2014/main" id="{8379ED0E-1C45-4F48-B97C-6BF76A0CD2E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2876" y="381000"/>
            <a:ext cx="3543324" cy="3227378"/>
          </a:xfrm>
          <a:prstGeom prst="rect">
            <a:avLst/>
          </a:prstGeom>
          <a:noFill/>
          <a:extLst>
            <a:ext uri="{909E8E84-426E-40DD-AFC4-6F175D3DCCD1}">
              <a14:hiddenFill xmlns:a14="http://schemas.microsoft.com/office/drawing/2010/main">
                <a:solidFill>
                  <a:srgbClr val="FFFFFF"/>
                </a:solidFill>
              </a14:hiddenFill>
            </a:ext>
          </a:extLst>
        </p:spPr>
      </p:pic>
      <p:grpSp>
        <p:nvGrpSpPr>
          <p:cNvPr id="146" name="Group 145">
            <a:extLst>
              <a:ext uri="{FF2B5EF4-FFF2-40B4-BE49-F238E27FC236}">
                <a16:creationId xmlns:a16="http://schemas.microsoft.com/office/drawing/2014/main" id="{6A2A4CA1-8F08-4F40-8931-250DB3B243E6}"/>
              </a:ext>
            </a:extLst>
          </p:cNvPr>
          <p:cNvGrpSpPr/>
          <p:nvPr/>
        </p:nvGrpSpPr>
        <p:grpSpPr>
          <a:xfrm>
            <a:off x="563669" y="36268601"/>
            <a:ext cx="15503625" cy="8000805"/>
            <a:chOff x="555524" y="1530552"/>
            <a:chExt cx="11080953" cy="3376507"/>
          </a:xfrm>
        </p:grpSpPr>
        <p:grpSp>
          <p:nvGrpSpPr>
            <p:cNvPr id="147" name="Group 146">
              <a:extLst>
                <a:ext uri="{FF2B5EF4-FFF2-40B4-BE49-F238E27FC236}">
                  <a16:creationId xmlns:a16="http://schemas.microsoft.com/office/drawing/2014/main" id="{FF914EB3-4E5C-44FD-92B5-A30251110F68}"/>
                </a:ext>
              </a:extLst>
            </p:cNvPr>
            <p:cNvGrpSpPr/>
            <p:nvPr/>
          </p:nvGrpSpPr>
          <p:grpSpPr>
            <a:xfrm>
              <a:off x="555524" y="1530552"/>
              <a:ext cx="11080953" cy="963562"/>
              <a:chOff x="555524" y="1540384"/>
              <a:chExt cx="11080953" cy="963562"/>
            </a:xfrm>
          </p:grpSpPr>
          <p:grpSp>
            <p:nvGrpSpPr>
              <p:cNvPr id="177" name="Group 176">
                <a:extLst>
                  <a:ext uri="{FF2B5EF4-FFF2-40B4-BE49-F238E27FC236}">
                    <a16:creationId xmlns:a16="http://schemas.microsoft.com/office/drawing/2014/main" id="{8B13ECB6-CD80-49FF-B32E-5B87A1021B4B}"/>
                  </a:ext>
                </a:extLst>
              </p:cNvPr>
              <p:cNvGrpSpPr/>
              <p:nvPr/>
            </p:nvGrpSpPr>
            <p:grpSpPr>
              <a:xfrm>
                <a:off x="555524" y="1540384"/>
                <a:ext cx="5358579" cy="963562"/>
                <a:chOff x="589935" y="1569881"/>
                <a:chExt cx="5358579" cy="963562"/>
              </a:xfrm>
            </p:grpSpPr>
            <p:grpSp>
              <p:nvGrpSpPr>
                <p:cNvPr id="185" name="Group 184">
                  <a:extLst>
                    <a:ext uri="{FF2B5EF4-FFF2-40B4-BE49-F238E27FC236}">
                      <a16:creationId xmlns:a16="http://schemas.microsoft.com/office/drawing/2014/main" id="{E8D20C24-07B8-43A1-8DD2-AED4F33E07C6}"/>
                    </a:ext>
                  </a:extLst>
                </p:cNvPr>
                <p:cNvGrpSpPr/>
                <p:nvPr/>
              </p:nvGrpSpPr>
              <p:grpSpPr>
                <a:xfrm>
                  <a:off x="589935" y="1569881"/>
                  <a:ext cx="5358579" cy="963562"/>
                  <a:chOff x="3077497" y="3900126"/>
                  <a:chExt cx="5358579" cy="963562"/>
                </a:xfrm>
              </p:grpSpPr>
              <p:sp>
                <p:nvSpPr>
                  <p:cNvPr id="188" name="Freeform: Shape 187">
                    <a:extLst>
                      <a:ext uri="{FF2B5EF4-FFF2-40B4-BE49-F238E27FC236}">
                        <a16:creationId xmlns:a16="http://schemas.microsoft.com/office/drawing/2014/main" id="{D9779669-F752-4C53-9736-084083B42F9E}"/>
                      </a:ext>
                    </a:extLst>
                  </p:cNvPr>
                  <p:cNvSpPr/>
                  <p:nvPr/>
                </p:nvSpPr>
                <p:spPr>
                  <a:xfrm>
                    <a:off x="6828076" y="3900126"/>
                    <a:ext cx="1608000" cy="963561"/>
                  </a:xfrm>
                  <a:custGeom>
                    <a:avLst/>
                    <a:gdLst>
                      <a:gd name="connsiteX0" fmla="*/ 0 w 1608000"/>
                      <a:gd name="connsiteY0" fmla="*/ 0 h 963561"/>
                      <a:gd name="connsiteX1" fmla="*/ 1608000 w 1608000"/>
                      <a:gd name="connsiteY1" fmla="*/ 0 h 963561"/>
                      <a:gd name="connsiteX2" fmla="*/ 1608000 w 1608000"/>
                      <a:gd name="connsiteY2" fmla="*/ 963561 h 963561"/>
                      <a:gd name="connsiteX3" fmla="*/ 944296 w 1608000"/>
                      <a:gd name="connsiteY3" fmla="*/ 963561 h 963561"/>
                      <a:gd name="connsiteX4" fmla="*/ 0 w 1608000"/>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000" h="963561">
                        <a:moveTo>
                          <a:pt x="0" y="0"/>
                        </a:moveTo>
                        <a:lnTo>
                          <a:pt x="1608000" y="0"/>
                        </a:lnTo>
                        <a:lnTo>
                          <a:pt x="1608000" y="963561"/>
                        </a:lnTo>
                        <a:lnTo>
                          <a:pt x="944296" y="963561"/>
                        </a:lnTo>
                        <a:lnTo>
                          <a:pt x="0" y="0"/>
                        </a:lnTo>
                        <a:close/>
                      </a:path>
                    </a:pathLst>
                  </a:cu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9" name="Rectangle 188">
                    <a:extLst>
                      <a:ext uri="{FF2B5EF4-FFF2-40B4-BE49-F238E27FC236}">
                        <a16:creationId xmlns:a16="http://schemas.microsoft.com/office/drawing/2014/main" id="{5DE01A30-068F-4043-875B-6A9584AC8C3F}"/>
                      </a:ext>
                    </a:extLst>
                  </p:cNvPr>
                  <p:cNvSpPr/>
                  <p:nvPr/>
                </p:nvSpPr>
                <p:spPr>
                  <a:xfrm>
                    <a:off x="3077497" y="3900126"/>
                    <a:ext cx="176980" cy="963561"/>
                  </a:xfrm>
                  <a:prstGeom prst="rect">
                    <a:avLst/>
                  </a:pr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Freeform: Shape 189">
                    <a:extLst>
                      <a:ext uri="{FF2B5EF4-FFF2-40B4-BE49-F238E27FC236}">
                        <a16:creationId xmlns:a16="http://schemas.microsoft.com/office/drawing/2014/main" id="{EB5F0DC7-188E-4AEB-8432-1062F01C4672}"/>
                      </a:ext>
                    </a:extLst>
                  </p:cNvPr>
                  <p:cNvSpPr/>
                  <p:nvPr/>
                </p:nvSpPr>
                <p:spPr>
                  <a:xfrm>
                    <a:off x="3254477" y="3900127"/>
                    <a:ext cx="4395273" cy="963561"/>
                  </a:xfrm>
                  <a:custGeom>
                    <a:avLst/>
                    <a:gdLst>
                      <a:gd name="connsiteX0" fmla="*/ 0 w 4395273"/>
                      <a:gd name="connsiteY0" fmla="*/ 0 h 963561"/>
                      <a:gd name="connsiteX1" fmla="*/ 3481712 w 4395273"/>
                      <a:gd name="connsiteY1" fmla="*/ 0 h 963561"/>
                      <a:gd name="connsiteX2" fmla="*/ 4395273 w 4395273"/>
                      <a:gd name="connsiteY2" fmla="*/ 963561 h 963561"/>
                      <a:gd name="connsiteX3" fmla="*/ 0 w 4395273"/>
                      <a:gd name="connsiteY3" fmla="*/ 963561 h 963561"/>
                      <a:gd name="connsiteX4" fmla="*/ 0 w 4395273"/>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5273" h="963561">
                        <a:moveTo>
                          <a:pt x="0" y="0"/>
                        </a:moveTo>
                        <a:lnTo>
                          <a:pt x="3481712" y="0"/>
                        </a:lnTo>
                        <a:lnTo>
                          <a:pt x="4395273" y="963561"/>
                        </a:lnTo>
                        <a:lnTo>
                          <a:pt x="0" y="963561"/>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186" name="Rectangle 185">
                  <a:extLst>
                    <a:ext uri="{FF2B5EF4-FFF2-40B4-BE49-F238E27FC236}">
                      <a16:creationId xmlns:a16="http://schemas.microsoft.com/office/drawing/2014/main" id="{D6089A03-FE2D-498A-B9EB-7046F918DCDC}"/>
                    </a:ext>
                  </a:extLst>
                </p:cNvPr>
                <p:cNvSpPr/>
                <p:nvPr/>
              </p:nvSpPr>
              <p:spPr>
                <a:xfrm>
                  <a:off x="927478" y="1597053"/>
                  <a:ext cx="3760497" cy="909217"/>
                </a:xfrm>
                <a:prstGeom prst="rect">
                  <a:avLst/>
                </a:prstGeom>
              </p:spPr>
              <p:txBody>
                <a:bodyPr wrap="square" lIns="0" tIns="0" rIns="0" bIns="0" anchor="ctr">
                  <a:spAutoFit/>
                </a:bodyPr>
                <a:lstStyle/>
                <a:p>
                  <a:pPr>
                    <a:spcBef>
                      <a:spcPts val="600"/>
                    </a:spcBef>
                  </a:pPr>
                  <a:r>
                    <a:rPr lang="en-US" sz="2800" b="1" dirty="0"/>
                    <a:t>Improved Accuracy</a:t>
                  </a:r>
                  <a:br>
                    <a:rPr lang="en-US" sz="2800" b="1" dirty="0"/>
                  </a:br>
                  <a:r>
                    <a:rPr lang="en-US" sz="2800" dirty="0"/>
                    <a:t>Enhances defect detection by reducing misclassification, especially for low-contrast defects..</a:t>
                  </a:r>
                  <a:endParaRPr lang="en-US" sz="2800" dirty="0">
                    <a:latin typeface="Georgia Pro Light" panose="02040302050405020303" pitchFamily="18" charset="0"/>
                  </a:endParaRPr>
                </a:p>
              </p:txBody>
            </p:sp>
            <p:sp>
              <p:nvSpPr>
                <p:cNvPr id="187" name="Rectangle 186">
                  <a:extLst>
                    <a:ext uri="{FF2B5EF4-FFF2-40B4-BE49-F238E27FC236}">
                      <a16:creationId xmlns:a16="http://schemas.microsoft.com/office/drawing/2014/main" id="{F430B783-C064-44B9-BF14-7A0555C50268}"/>
                    </a:ext>
                  </a:extLst>
                </p:cNvPr>
                <p:cNvSpPr/>
                <p:nvPr/>
              </p:nvSpPr>
              <p:spPr>
                <a:xfrm>
                  <a:off x="5257541" y="1805438"/>
                  <a:ext cx="491491" cy="492443"/>
                </a:xfrm>
                <a:prstGeom prst="rect">
                  <a:avLst/>
                </a:prstGeom>
              </p:spPr>
              <p:txBody>
                <a:bodyPr wrap="square" lIns="0" tIns="0" rIns="0" bIns="0" anchor="ctr">
                  <a:spAutoFit/>
                </a:bodyPr>
                <a:lstStyle/>
                <a:p>
                  <a:pPr algn="ctr">
                    <a:buClr>
                      <a:schemeClr val="accent1"/>
                    </a:buClr>
                  </a:pPr>
                  <a:r>
                    <a:rPr lang="en-US" sz="3200" b="1" dirty="0">
                      <a:solidFill>
                        <a:schemeClr val="bg1"/>
                      </a:solidFill>
                      <a:effectLst>
                        <a:outerShdw blurRad="38100" dist="38100" dir="2700000" algn="tl">
                          <a:srgbClr val="000000">
                            <a:alpha val="43137"/>
                          </a:srgbClr>
                        </a:outerShdw>
                      </a:effectLst>
                      <a:latin typeface="Georgia Pro Cond" panose="02040506050405020303" pitchFamily="18" charset="0"/>
                    </a:rPr>
                    <a:t>01</a:t>
                  </a:r>
                </a:p>
              </p:txBody>
            </p:sp>
          </p:grpSp>
          <p:grpSp>
            <p:nvGrpSpPr>
              <p:cNvPr id="178" name="Group 177">
                <a:extLst>
                  <a:ext uri="{FF2B5EF4-FFF2-40B4-BE49-F238E27FC236}">
                    <a16:creationId xmlns:a16="http://schemas.microsoft.com/office/drawing/2014/main" id="{CCD4B206-B8D2-48B6-BA69-60F31DBD0B62}"/>
                  </a:ext>
                </a:extLst>
              </p:cNvPr>
              <p:cNvGrpSpPr/>
              <p:nvPr/>
            </p:nvGrpSpPr>
            <p:grpSpPr>
              <a:xfrm>
                <a:off x="6277898" y="1540384"/>
                <a:ext cx="5358579" cy="963562"/>
                <a:chOff x="589935" y="1569881"/>
                <a:chExt cx="5358579" cy="963562"/>
              </a:xfrm>
            </p:grpSpPr>
            <p:grpSp>
              <p:nvGrpSpPr>
                <p:cNvPr id="179" name="Group 178">
                  <a:extLst>
                    <a:ext uri="{FF2B5EF4-FFF2-40B4-BE49-F238E27FC236}">
                      <a16:creationId xmlns:a16="http://schemas.microsoft.com/office/drawing/2014/main" id="{B2D9FC9C-CA98-48E3-A000-511FFC704B42}"/>
                    </a:ext>
                  </a:extLst>
                </p:cNvPr>
                <p:cNvGrpSpPr/>
                <p:nvPr/>
              </p:nvGrpSpPr>
              <p:grpSpPr>
                <a:xfrm>
                  <a:off x="589935" y="1569881"/>
                  <a:ext cx="5358579" cy="963562"/>
                  <a:chOff x="3077497" y="3900126"/>
                  <a:chExt cx="5358579" cy="963562"/>
                </a:xfrm>
              </p:grpSpPr>
              <p:sp>
                <p:nvSpPr>
                  <p:cNvPr id="182" name="Freeform: Shape 181">
                    <a:extLst>
                      <a:ext uri="{FF2B5EF4-FFF2-40B4-BE49-F238E27FC236}">
                        <a16:creationId xmlns:a16="http://schemas.microsoft.com/office/drawing/2014/main" id="{E6609513-2DB9-442B-BF24-DE3D982B8042}"/>
                      </a:ext>
                    </a:extLst>
                  </p:cNvPr>
                  <p:cNvSpPr/>
                  <p:nvPr/>
                </p:nvSpPr>
                <p:spPr>
                  <a:xfrm>
                    <a:off x="6828076" y="3900126"/>
                    <a:ext cx="1608000" cy="963561"/>
                  </a:xfrm>
                  <a:custGeom>
                    <a:avLst/>
                    <a:gdLst>
                      <a:gd name="connsiteX0" fmla="*/ 0 w 1608000"/>
                      <a:gd name="connsiteY0" fmla="*/ 0 h 963561"/>
                      <a:gd name="connsiteX1" fmla="*/ 1608000 w 1608000"/>
                      <a:gd name="connsiteY1" fmla="*/ 0 h 963561"/>
                      <a:gd name="connsiteX2" fmla="*/ 1608000 w 1608000"/>
                      <a:gd name="connsiteY2" fmla="*/ 963561 h 963561"/>
                      <a:gd name="connsiteX3" fmla="*/ 944296 w 1608000"/>
                      <a:gd name="connsiteY3" fmla="*/ 963561 h 963561"/>
                      <a:gd name="connsiteX4" fmla="*/ 0 w 1608000"/>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000" h="963561">
                        <a:moveTo>
                          <a:pt x="0" y="0"/>
                        </a:moveTo>
                        <a:lnTo>
                          <a:pt x="1608000" y="0"/>
                        </a:lnTo>
                        <a:lnTo>
                          <a:pt x="1608000" y="963561"/>
                        </a:lnTo>
                        <a:lnTo>
                          <a:pt x="944296" y="963561"/>
                        </a:lnTo>
                        <a:lnTo>
                          <a:pt x="0" y="0"/>
                        </a:lnTo>
                        <a:close/>
                      </a:path>
                    </a:pathLst>
                  </a:cu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3" name="Rectangle 182">
                    <a:extLst>
                      <a:ext uri="{FF2B5EF4-FFF2-40B4-BE49-F238E27FC236}">
                        <a16:creationId xmlns:a16="http://schemas.microsoft.com/office/drawing/2014/main" id="{27BFB448-2497-4952-A75E-DA14ECD60595}"/>
                      </a:ext>
                    </a:extLst>
                  </p:cNvPr>
                  <p:cNvSpPr/>
                  <p:nvPr/>
                </p:nvSpPr>
                <p:spPr>
                  <a:xfrm>
                    <a:off x="3077497" y="3900126"/>
                    <a:ext cx="176980" cy="963561"/>
                  </a:xfrm>
                  <a:prstGeom prst="rect">
                    <a:avLst/>
                  </a:pr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Freeform: Shape 183">
                    <a:extLst>
                      <a:ext uri="{FF2B5EF4-FFF2-40B4-BE49-F238E27FC236}">
                        <a16:creationId xmlns:a16="http://schemas.microsoft.com/office/drawing/2014/main" id="{D8A2AC18-2009-474C-BEB5-2D629E65C0F7}"/>
                      </a:ext>
                    </a:extLst>
                  </p:cNvPr>
                  <p:cNvSpPr/>
                  <p:nvPr/>
                </p:nvSpPr>
                <p:spPr>
                  <a:xfrm>
                    <a:off x="3254477" y="3900127"/>
                    <a:ext cx="4395273" cy="963561"/>
                  </a:xfrm>
                  <a:custGeom>
                    <a:avLst/>
                    <a:gdLst>
                      <a:gd name="connsiteX0" fmla="*/ 0 w 4395273"/>
                      <a:gd name="connsiteY0" fmla="*/ 0 h 963561"/>
                      <a:gd name="connsiteX1" fmla="*/ 3481712 w 4395273"/>
                      <a:gd name="connsiteY1" fmla="*/ 0 h 963561"/>
                      <a:gd name="connsiteX2" fmla="*/ 4395273 w 4395273"/>
                      <a:gd name="connsiteY2" fmla="*/ 963561 h 963561"/>
                      <a:gd name="connsiteX3" fmla="*/ 0 w 4395273"/>
                      <a:gd name="connsiteY3" fmla="*/ 963561 h 963561"/>
                      <a:gd name="connsiteX4" fmla="*/ 0 w 4395273"/>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5273" h="963561">
                        <a:moveTo>
                          <a:pt x="0" y="0"/>
                        </a:moveTo>
                        <a:lnTo>
                          <a:pt x="3481712" y="0"/>
                        </a:lnTo>
                        <a:lnTo>
                          <a:pt x="4395273" y="963561"/>
                        </a:lnTo>
                        <a:lnTo>
                          <a:pt x="0" y="963561"/>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180" name="Rectangle 179">
                  <a:extLst>
                    <a:ext uri="{FF2B5EF4-FFF2-40B4-BE49-F238E27FC236}">
                      <a16:creationId xmlns:a16="http://schemas.microsoft.com/office/drawing/2014/main" id="{E60EB857-521B-4AAD-943F-D76507E5B79B}"/>
                    </a:ext>
                  </a:extLst>
                </p:cNvPr>
                <p:cNvSpPr/>
                <p:nvPr/>
              </p:nvSpPr>
              <p:spPr>
                <a:xfrm>
                  <a:off x="875840" y="1687973"/>
                  <a:ext cx="3885214" cy="727374"/>
                </a:xfrm>
                <a:prstGeom prst="rect">
                  <a:avLst/>
                </a:prstGeom>
              </p:spPr>
              <p:txBody>
                <a:bodyPr wrap="square" lIns="0" tIns="0" rIns="0" bIns="0" anchor="ctr">
                  <a:spAutoFit/>
                </a:bodyPr>
                <a:lstStyle/>
                <a:p>
                  <a:pPr>
                    <a:spcBef>
                      <a:spcPts val="600"/>
                    </a:spcBef>
                  </a:pPr>
                  <a:r>
                    <a:rPr lang="en-US" sz="2800" b="1" dirty="0"/>
                    <a:t>Reduced Wastage &amp; Rejection</a:t>
                  </a:r>
                  <a:br>
                    <a:rPr lang="en-US" sz="2800" b="1" dirty="0"/>
                  </a:br>
                  <a:r>
                    <a:rPr lang="en-US" sz="2800" dirty="0"/>
                    <a:t>Detects defects at an early stage, preventing faulty fabric from progressing through production.</a:t>
                  </a:r>
                </a:p>
              </p:txBody>
            </p:sp>
            <p:sp>
              <p:nvSpPr>
                <p:cNvPr id="181" name="Rectangle 180">
                  <a:extLst>
                    <a:ext uri="{FF2B5EF4-FFF2-40B4-BE49-F238E27FC236}">
                      <a16:creationId xmlns:a16="http://schemas.microsoft.com/office/drawing/2014/main" id="{10DE4BA3-0A63-48E7-B388-05A00783373E}"/>
                    </a:ext>
                  </a:extLst>
                </p:cNvPr>
                <p:cNvSpPr/>
                <p:nvPr/>
              </p:nvSpPr>
              <p:spPr>
                <a:xfrm>
                  <a:off x="5257541" y="1947749"/>
                  <a:ext cx="491491" cy="207821"/>
                </a:xfrm>
                <a:prstGeom prst="rect">
                  <a:avLst/>
                </a:prstGeom>
              </p:spPr>
              <p:txBody>
                <a:bodyPr wrap="square" lIns="0" tIns="0" rIns="0" bIns="0" anchor="ctr">
                  <a:spAutoFit/>
                </a:bodyPr>
                <a:lstStyle/>
                <a:p>
                  <a:pPr algn="ctr">
                    <a:buClr>
                      <a:schemeClr val="accent1"/>
                    </a:buClr>
                  </a:pPr>
                  <a:r>
                    <a:rPr lang="en-US" sz="3200" b="1" dirty="0">
                      <a:solidFill>
                        <a:schemeClr val="bg1"/>
                      </a:solidFill>
                      <a:effectLst>
                        <a:outerShdw blurRad="38100" dist="38100" dir="2700000" algn="tl">
                          <a:srgbClr val="000000">
                            <a:alpha val="43137"/>
                          </a:srgbClr>
                        </a:outerShdw>
                      </a:effectLst>
                      <a:latin typeface="Georgia Pro Cond" panose="02040506050405020303" pitchFamily="18" charset="0"/>
                    </a:rPr>
                    <a:t>04</a:t>
                  </a:r>
                </a:p>
              </p:txBody>
            </p:sp>
          </p:grpSp>
        </p:grpSp>
        <p:grpSp>
          <p:nvGrpSpPr>
            <p:cNvPr id="148" name="Group 147">
              <a:extLst>
                <a:ext uri="{FF2B5EF4-FFF2-40B4-BE49-F238E27FC236}">
                  <a16:creationId xmlns:a16="http://schemas.microsoft.com/office/drawing/2014/main" id="{77AABC32-7A4F-44B4-9DE2-B03766BA485F}"/>
                </a:ext>
              </a:extLst>
            </p:cNvPr>
            <p:cNvGrpSpPr/>
            <p:nvPr/>
          </p:nvGrpSpPr>
          <p:grpSpPr>
            <a:xfrm>
              <a:off x="555524" y="2721495"/>
              <a:ext cx="11080953" cy="2185564"/>
              <a:chOff x="555524" y="3087201"/>
              <a:chExt cx="11080953" cy="2185564"/>
            </a:xfrm>
          </p:grpSpPr>
          <p:grpSp>
            <p:nvGrpSpPr>
              <p:cNvPr id="163" name="Group 162">
                <a:extLst>
                  <a:ext uri="{FF2B5EF4-FFF2-40B4-BE49-F238E27FC236}">
                    <a16:creationId xmlns:a16="http://schemas.microsoft.com/office/drawing/2014/main" id="{065475AF-C842-4B90-8DD3-201C4B6C344E}"/>
                  </a:ext>
                </a:extLst>
              </p:cNvPr>
              <p:cNvGrpSpPr/>
              <p:nvPr/>
            </p:nvGrpSpPr>
            <p:grpSpPr>
              <a:xfrm>
                <a:off x="555524" y="3087201"/>
                <a:ext cx="5358579" cy="963561"/>
                <a:chOff x="589935" y="1498470"/>
                <a:chExt cx="5358579" cy="963561"/>
              </a:xfrm>
            </p:grpSpPr>
            <p:grpSp>
              <p:nvGrpSpPr>
                <p:cNvPr id="171" name="Group 170">
                  <a:extLst>
                    <a:ext uri="{FF2B5EF4-FFF2-40B4-BE49-F238E27FC236}">
                      <a16:creationId xmlns:a16="http://schemas.microsoft.com/office/drawing/2014/main" id="{78226520-B7EB-46B0-820A-1421E10D07DA}"/>
                    </a:ext>
                  </a:extLst>
                </p:cNvPr>
                <p:cNvGrpSpPr/>
                <p:nvPr/>
              </p:nvGrpSpPr>
              <p:grpSpPr>
                <a:xfrm>
                  <a:off x="589935" y="1498470"/>
                  <a:ext cx="5358579" cy="963561"/>
                  <a:chOff x="3077497" y="3828715"/>
                  <a:chExt cx="5358579" cy="963561"/>
                </a:xfrm>
              </p:grpSpPr>
              <p:sp>
                <p:nvSpPr>
                  <p:cNvPr id="174" name="Freeform: Shape 173">
                    <a:extLst>
                      <a:ext uri="{FF2B5EF4-FFF2-40B4-BE49-F238E27FC236}">
                        <a16:creationId xmlns:a16="http://schemas.microsoft.com/office/drawing/2014/main" id="{C1FA295E-6A5C-4157-9A48-4C81B67C7A28}"/>
                      </a:ext>
                    </a:extLst>
                  </p:cNvPr>
                  <p:cNvSpPr/>
                  <p:nvPr/>
                </p:nvSpPr>
                <p:spPr>
                  <a:xfrm>
                    <a:off x="6828076" y="3828715"/>
                    <a:ext cx="1608000" cy="963561"/>
                  </a:xfrm>
                  <a:custGeom>
                    <a:avLst/>
                    <a:gdLst>
                      <a:gd name="connsiteX0" fmla="*/ 0 w 1608000"/>
                      <a:gd name="connsiteY0" fmla="*/ 0 h 963561"/>
                      <a:gd name="connsiteX1" fmla="*/ 1608000 w 1608000"/>
                      <a:gd name="connsiteY1" fmla="*/ 0 h 963561"/>
                      <a:gd name="connsiteX2" fmla="*/ 1608000 w 1608000"/>
                      <a:gd name="connsiteY2" fmla="*/ 963561 h 963561"/>
                      <a:gd name="connsiteX3" fmla="*/ 944296 w 1608000"/>
                      <a:gd name="connsiteY3" fmla="*/ 963561 h 963561"/>
                      <a:gd name="connsiteX4" fmla="*/ 0 w 1608000"/>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000" h="963561">
                        <a:moveTo>
                          <a:pt x="0" y="0"/>
                        </a:moveTo>
                        <a:lnTo>
                          <a:pt x="1608000" y="0"/>
                        </a:lnTo>
                        <a:lnTo>
                          <a:pt x="1608000" y="963561"/>
                        </a:lnTo>
                        <a:lnTo>
                          <a:pt x="944296" y="963561"/>
                        </a:lnTo>
                        <a:lnTo>
                          <a:pt x="0" y="0"/>
                        </a:lnTo>
                        <a:close/>
                      </a:path>
                    </a:pathLst>
                  </a:cu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5" name="Rectangle 174">
                    <a:extLst>
                      <a:ext uri="{FF2B5EF4-FFF2-40B4-BE49-F238E27FC236}">
                        <a16:creationId xmlns:a16="http://schemas.microsoft.com/office/drawing/2014/main" id="{8881F5EF-953F-4511-B446-0FDFED501E44}"/>
                      </a:ext>
                    </a:extLst>
                  </p:cNvPr>
                  <p:cNvSpPr/>
                  <p:nvPr/>
                </p:nvSpPr>
                <p:spPr>
                  <a:xfrm>
                    <a:off x="3077497" y="3828715"/>
                    <a:ext cx="176980" cy="963561"/>
                  </a:xfrm>
                  <a:prstGeom prst="rect">
                    <a:avLst/>
                  </a:pr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6" name="Freeform: Shape 175">
                    <a:extLst>
                      <a:ext uri="{FF2B5EF4-FFF2-40B4-BE49-F238E27FC236}">
                        <a16:creationId xmlns:a16="http://schemas.microsoft.com/office/drawing/2014/main" id="{8262AC15-5AB1-4C69-9F2D-74D39DED7B7E}"/>
                      </a:ext>
                    </a:extLst>
                  </p:cNvPr>
                  <p:cNvSpPr/>
                  <p:nvPr/>
                </p:nvSpPr>
                <p:spPr>
                  <a:xfrm>
                    <a:off x="3254477" y="3828715"/>
                    <a:ext cx="4395273" cy="963561"/>
                  </a:xfrm>
                  <a:custGeom>
                    <a:avLst/>
                    <a:gdLst>
                      <a:gd name="connsiteX0" fmla="*/ 0 w 4395273"/>
                      <a:gd name="connsiteY0" fmla="*/ 0 h 963561"/>
                      <a:gd name="connsiteX1" fmla="*/ 3481712 w 4395273"/>
                      <a:gd name="connsiteY1" fmla="*/ 0 h 963561"/>
                      <a:gd name="connsiteX2" fmla="*/ 4395273 w 4395273"/>
                      <a:gd name="connsiteY2" fmla="*/ 963561 h 963561"/>
                      <a:gd name="connsiteX3" fmla="*/ 0 w 4395273"/>
                      <a:gd name="connsiteY3" fmla="*/ 963561 h 963561"/>
                      <a:gd name="connsiteX4" fmla="*/ 0 w 4395273"/>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5273" h="963561">
                        <a:moveTo>
                          <a:pt x="0" y="0"/>
                        </a:moveTo>
                        <a:lnTo>
                          <a:pt x="3481712" y="0"/>
                        </a:lnTo>
                        <a:lnTo>
                          <a:pt x="4395273" y="963561"/>
                        </a:lnTo>
                        <a:lnTo>
                          <a:pt x="0" y="963561"/>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172" name="Rectangle 171">
                  <a:extLst>
                    <a:ext uri="{FF2B5EF4-FFF2-40B4-BE49-F238E27FC236}">
                      <a16:creationId xmlns:a16="http://schemas.microsoft.com/office/drawing/2014/main" id="{585FAE1B-75B1-4FC9-AA7D-8528258034E1}"/>
                    </a:ext>
                  </a:extLst>
                </p:cNvPr>
                <p:cNvSpPr/>
                <p:nvPr/>
              </p:nvSpPr>
              <p:spPr>
                <a:xfrm>
                  <a:off x="927478" y="1530628"/>
                  <a:ext cx="3760497" cy="909217"/>
                </a:xfrm>
                <a:prstGeom prst="rect">
                  <a:avLst/>
                </a:prstGeom>
              </p:spPr>
              <p:txBody>
                <a:bodyPr wrap="square" lIns="0" tIns="0" rIns="0" bIns="0" anchor="ctr">
                  <a:spAutoFit/>
                </a:bodyPr>
                <a:lstStyle/>
                <a:p>
                  <a:pPr>
                    <a:spcBef>
                      <a:spcPts val="600"/>
                    </a:spcBef>
                  </a:pPr>
                  <a:r>
                    <a:rPr lang="en-US" sz="2800" b="1" dirty="0"/>
                    <a:t>Cost Reduction</a:t>
                  </a:r>
                  <a:br>
                    <a:rPr lang="en-US" sz="2800" dirty="0"/>
                  </a:br>
                  <a:r>
                    <a:rPr lang="en-US" sz="2800" dirty="0"/>
                    <a:t>Lowers </a:t>
                  </a:r>
                  <a:r>
                    <a:rPr lang="en-US" sz="2800" dirty="0" err="1"/>
                    <a:t>cosautomating</a:t>
                  </a:r>
                  <a:r>
                    <a:rPr lang="en-US" sz="2800" dirty="0"/>
                    <a:t> defect </a:t>
                  </a:r>
                  <a:r>
                    <a:rPr lang="en-US" sz="2800" dirty="0" err="1"/>
                    <a:t>ts</a:t>
                  </a:r>
                  <a:r>
                    <a:rPr lang="en-US" sz="2800" dirty="0"/>
                    <a:t> to 1/10th by detection, eliminating the need for manual inspection by labor.</a:t>
                  </a:r>
                </a:p>
              </p:txBody>
            </p:sp>
            <p:sp>
              <p:nvSpPr>
                <p:cNvPr id="173" name="Rectangle 172">
                  <a:extLst>
                    <a:ext uri="{FF2B5EF4-FFF2-40B4-BE49-F238E27FC236}">
                      <a16:creationId xmlns:a16="http://schemas.microsoft.com/office/drawing/2014/main" id="{F2B4EE8C-B785-45A9-93CB-37CDBEBB08DE}"/>
                    </a:ext>
                  </a:extLst>
                </p:cNvPr>
                <p:cNvSpPr/>
                <p:nvPr/>
              </p:nvSpPr>
              <p:spPr>
                <a:xfrm>
                  <a:off x="5257541" y="1805438"/>
                  <a:ext cx="491491" cy="492443"/>
                </a:xfrm>
                <a:prstGeom prst="rect">
                  <a:avLst/>
                </a:prstGeom>
              </p:spPr>
              <p:txBody>
                <a:bodyPr wrap="square" lIns="0" tIns="0" rIns="0" bIns="0" anchor="ctr">
                  <a:spAutoFit/>
                </a:bodyPr>
                <a:lstStyle/>
                <a:p>
                  <a:pPr algn="ctr">
                    <a:buClr>
                      <a:schemeClr val="accent1"/>
                    </a:buClr>
                  </a:pPr>
                  <a:r>
                    <a:rPr lang="en-US" sz="3200" b="1" dirty="0">
                      <a:solidFill>
                        <a:schemeClr val="bg1"/>
                      </a:solidFill>
                      <a:effectLst>
                        <a:outerShdw blurRad="38100" dist="38100" dir="2700000" algn="tl">
                          <a:srgbClr val="000000">
                            <a:alpha val="43137"/>
                          </a:srgbClr>
                        </a:outerShdw>
                      </a:effectLst>
                      <a:latin typeface="Georgia Pro Cond" panose="02040506050405020303" pitchFamily="18" charset="0"/>
                    </a:rPr>
                    <a:t>02</a:t>
                  </a:r>
                </a:p>
              </p:txBody>
            </p:sp>
          </p:grpSp>
          <p:grpSp>
            <p:nvGrpSpPr>
              <p:cNvPr id="164" name="Group 163">
                <a:extLst>
                  <a:ext uri="{FF2B5EF4-FFF2-40B4-BE49-F238E27FC236}">
                    <a16:creationId xmlns:a16="http://schemas.microsoft.com/office/drawing/2014/main" id="{1BBF7FD8-33D2-4CEE-A0E8-6FEBCC815CB8}"/>
                  </a:ext>
                </a:extLst>
              </p:cNvPr>
              <p:cNvGrpSpPr/>
              <p:nvPr/>
            </p:nvGrpSpPr>
            <p:grpSpPr>
              <a:xfrm>
                <a:off x="6277898" y="4309204"/>
                <a:ext cx="5358579" cy="963561"/>
                <a:chOff x="589935" y="2720473"/>
                <a:chExt cx="5358579" cy="963561"/>
              </a:xfrm>
            </p:grpSpPr>
            <p:grpSp>
              <p:nvGrpSpPr>
                <p:cNvPr id="165" name="Group 164">
                  <a:extLst>
                    <a:ext uri="{FF2B5EF4-FFF2-40B4-BE49-F238E27FC236}">
                      <a16:creationId xmlns:a16="http://schemas.microsoft.com/office/drawing/2014/main" id="{779F2B69-9D43-4C9B-BD81-2F172EEF0607}"/>
                    </a:ext>
                  </a:extLst>
                </p:cNvPr>
                <p:cNvGrpSpPr/>
                <p:nvPr/>
              </p:nvGrpSpPr>
              <p:grpSpPr>
                <a:xfrm>
                  <a:off x="589935" y="2720473"/>
                  <a:ext cx="5358579" cy="963561"/>
                  <a:chOff x="3077497" y="5050718"/>
                  <a:chExt cx="5358579" cy="963561"/>
                </a:xfrm>
              </p:grpSpPr>
              <p:sp>
                <p:nvSpPr>
                  <p:cNvPr id="168" name="Freeform: Shape 167">
                    <a:extLst>
                      <a:ext uri="{FF2B5EF4-FFF2-40B4-BE49-F238E27FC236}">
                        <a16:creationId xmlns:a16="http://schemas.microsoft.com/office/drawing/2014/main" id="{AE247A49-25CB-4492-8D7B-C5DE0E00449C}"/>
                      </a:ext>
                    </a:extLst>
                  </p:cNvPr>
                  <p:cNvSpPr/>
                  <p:nvPr/>
                </p:nvSpPr>
                <p:spPr>
                  <a:xfrm>
                    <a:off x="6828076" y="5050718"/>
                    <a:ext cx="1608000" cy="963561"/>
                  </a:xfrm>
                  <a:custGeom>
                    <a:avLst/>
                    <a:gdLst>
                      <a:gd name="connsiteX0" fmla="*/ 0 w 1608000"/>
                      <a:gd name="connsiteY0" fmla="*/ 0 h 963561"/>
                      <a:gd name="connsiteX1" fmla="*/ 1608000 w 1608000"/>
                      <a:gd name="connsiteY1" fmla="*/ 0 h 963561"/>
                      <a:gd name="connsiteX2" fmla="*/ 1608000 w 1608000"/>
                      <a:gd name="connsiteY2" fmla="*/ 963561 h 963561"/>
                      <a:gd name="connsiteX3" fmla="*/ 944296 w 1608000"/>
                      <a:gd name="connsiteY3" fmla="*/ 963561 h 963561"/>
                      <a:gd name="connsiteX4" fmla="*/ 0 w 1608000"/>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000" h="963561">
                        <a:moveTo>
                          <a:pt x="0" y="0"/>
                        </a:moveTo>
                        <a:lnTo>
                          <a:pt x="1608000" y="0"/>
                        </a:lnTo>
                        <a:lnTo>
                          <a:pt x="1608000" y="963561"/>
                        </a:lnTo>
                        <a:lnTo>
                          <a:pt x="944296" y="963561"/>
                        </a:lnTo>
                        <a:lnTo>
                          <a:pt x="0" y="0"/>
                        </a:lnTo>
                        <a:close/>
                      </a:path>
                    </a:pathLst>
                  </a:cu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9" name="Rectangle 168">
                    <a:extLst>
                      <a:ext uri="{FF2B5EF4-FFF2-40B4-BE49-F238E27FC236}">
                        <a16:creationId xmlns:a16="http://schemas.microsoft.com/office/drawing/2014/main" id="{52D49D5A-ECEE-4AAE-8F67-BA332E3E5DFF}"/>
                      </a:ext>
                    </a:extLst>
                  </p:cNvPr>
                  <p:cNvSpPr/>
                  <p:nvPr/>
                </p:nvSpPr>
                <p:spPr>
                  <a:xfrm>
                    <a:off x="3077497" y="5050718"/>
                    <a:ext cx="176980" cy="963561"/>
                  </a:xfrm>
                  <a:prstGeom prst="rect">
                    <a:avLst/>
                  </a:pr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Freeform: Shape 169">
                    <a:extLst>
                      <a:ext uri="{FF2B5EF4-FFF2-40B4-BE49-F238E27FC236}">
                        <a16:creationId xmlns:a16="http://schemas.microsoft.com/office/drawing/2014/main" id="{1797FC81-85AA-49A2-8715-647859EEAD55}"/>
                      </a:ext>
                    </a:extLst>
                  </p:cNvPr>
                  <p:cNvSpPr/>
                  <p:nvPr/>
                </p:nvSpPr>
                <p:spPr>
                  <a:xfrm>
                    <a:off x="3254477" y="5050718"/>
                    <a:ext cx="4395273" cy="963561"/>
                  </a:xfrm>
                  <a:custGeom>
                    <a:avLst/>
                    <a:gdLst>
                      <a:gd name="connsiteX0" fmla="*/ 0 w 4395273"/>
                      <a:gd name="connsiteY0" fmla="*/ 0 h 963561"/>
                      <a:gd name="connsiteX1" fmla="*/ 3481712 w 4395273"/>
                      <a:gd name="connsiteY1" fmla="*/ 0 h 963561"/>
                      <a:gd name="connsiteX2" fmla="*/ 4395273 w 4395273"/>
                      <a:gd name="connsiteY2" fmla="*/ 963561 h 963561"/>
                      <a:gd name="connsiteX3" fmla="*/ 0 w 4395273"/>
                      <a:gd name="connsiteY3" fmla="*/ 963561 h 963561"/>
                      <a:gd name="connsiteX4" fmla="*/ 0 w 4395273"/>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5273" h="963561">
                        <a:moveTo>
                          <a:pt x="0" y="0"/>
                        </a:moveTo>
                        <a:lnTo>
                          <a:pt x="3481712" y="0"/>
                        </a:lnTo>
                        <a:lnTo>
                          <a:pt x="4395273" y="963561"/>
                        </a:lnTo>
                        <a:lnTo>
                          <a:pt x="0" y="963561"/>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166" name="Rectangle 165">
                  <a:extLst>
                    <a:ext uri="{FF2B5EF4-FFF2-40B4-BE49-F238E27FC236}">
                      <a16:creationId xmlns:a16="http://schemas.microsoft.com/office/drawing/2014/main" id="{E9C19660-9AF5-47AF-9991-7756B6AE8E8E}"/>
                    </a:ext>
                  </a:extLst>
                </p:cNvPr>
                <p:cNvSpPr/>
                <p:nvPr/>
              </p:nvSpPr>
              <p:spPr>
                <a:xfrm>
                  <a:off x="875840" y="2752631"/>
                  <a:ext cx="3885214" cy="909217"/>
                </a:xfrm>
                <a:prstGeom prst="rect">
                  <a:avLst/>
                </a:prstGeom>
              </p:spPr>
              <p:txBody>
                <a:bodyPr wrap="square" lIns="0" tIns="0" rIns="0" bIns="0" anchor="ctr">
                  <a:spAutoFit/>
                </a:bodyPr>
                <a:lstStyle/>
                <a:p>
                  <a:pPr>
                    <a:spcBef>
                      <a:spcPts val="600"/>
                    </a:spcBef>
                  </a:pPr>
                  <a:r>
                    <a:rPr lang="en-US" sz="2800" b="1" dirty="0"/>
                    <a:t>Real Time Detection And Monitoring</a:t>
                  </a:r>
                  <a:br>
                    <a:rPr lang="en-US" sz="2800" b="1" dirty="0"/>
                  </a:br>
                  <a:r>
                    <a:rPr lang="en-US" sz="2800" dirty="0"/>
                    <a:t>Enables on-the-spot defect identification, improving quality control and process optimization.</a:t>
                  </a:r>
                </a:p>
              </p:txBody>
            </p:sp>
            <p:sp>
              <p:nvSpPr>
                <p:cNvPr id="167" name="Rectangle 166">
                  <a:extLst>
                    <a:ext uri="{FF2B5EF4-FFF2-40B4-BE49-F238E27FC236}">
                      <a16:creationId xmlns:a16="http://schemas.microsoft.com/office/drawing/2014/main" id="{087B7B10-81DB-47D7-A1DF-A53796321AF9}"/>
                    </a:ext>
                  </a:extLst>
                </p:cNvPr>
                <p:cNvSpPr/>
                <p:nvPr/>
              </p:nvSpPr>
              <p:spPr>
                <a:xfrm>
                  <a:off x="5257541" y="3067789"/>
                  <a:ext cx="491491" cy="492443"/>
                </a:xfrm>
                <a:prstGeom prst="rect">
                  <a:avLst/>
                </a:prstGeom>
              </p:spPr>
              <p:txBody>
                <a:bodyPr wrap="square" lIns="0" tIns="0" rIns="0" bIns="0" anchor="ctr">
                  <a:spAutoFit/>
                </a:bodyPr>
                <a:lstStyle/>
                <a:p>
                  <a:pPr algn="ctr">
                    <a:buClr>
                      <a:schemeClr val="accent1"/>
                    </a:buClr>
                  </a:pPr>
                  <a:r>
                    <a:rPr lang="en-US" sz="3200" b="1" dirty="0">
                      <a:solidFill>
                        <a:schemeClr val="bg1"/>
                      </a:solidFill>
                      <a:effectLst>
                        <a:outerShdw blurRad="38100" dist="38100" dir="2700000" algn="tl">
                          <a:srgbClr val="000000">
                            <a:alpha val="43137"/>
                          </a:srgbClr>
                        </a:outerShdw>
                      </a:effectLst>
                      <a:latin typeface="Georgia Pro Cond" panose="02040506050405020303" pitchFamily="18" charset="0"/>
                    </a:rPr>
                    <a:t>06</a:t>
                  </a:r>
                </a:p>
              </p:txBody>
            </p:sp>
          </p:grpSp>
        </p:grpSp>
        <p:grpSp>
          <p:nvGrpSpPr>
            <p:cNvPr id="149" name="Group 148">
              <a:extLst>
                <a:ext uri="{FF2B5EF4-FFF2-40B4-BE49-F238E27FC236}">
                  <a16:creationId xmlns:a16="http://schemas.microsoft.com/office/drawing/2014/main" id="{FADA3283-6086-43A0-A859-DEC938F45BB0}"/>
                </a:ext>
              </a:extLst>
            </p:cNvPr>
            <p:cNvGrpSpPr/>
            <p:nvPr/>
          </p:nvGrpSpPr>
          <p:grpSpPr>
            <a:xfrm>
              <a:off x="555524" y="3943498"/>
              <a:ext cx="5358579" cy="963561"/>
              <a:chOff x="589935" y="1458119"/>
              <a:chExt cx="5358579" cy="963561"/>
            </a:xfrm>
          </p:grpSpPr>
          <p:grpSp>
            <p:nvGrpSpPr>
              <p:cNvPr id="157" name="Group 156">
                <a:extLst>
                  <a:ext uri="{FF2B5EF4-FFF2-40B4-BE49-F238E27FC236}">
                    <a16:creationId xmlns:a16="http://schemas.microsoft.com/office/drawing/2014/main" id="{A125E7DC-8B00-4092-B2CB-6CD21BB9EF91}"/>
                  </a:ext>
                </a:extLst>
              </p:cNvPr>
              <p:cNvGrpSpPr/>
              <p:nvPr/>
            </p:nvGrpSpPr>
            <p:grpSpPr>
              <a:xfrm>
                <a:off x="589935" y="1458119"/>
                <a:ext cx="5358579" cy="963561"/>
                <a:chOff x="3077497" y="3788364"/>
                <a:chExt cx="5358579" cy="963561"/>
              </a:xfrm>
            </p:grpSpPr>
            <p:sp>
              <p:nvSpPr>
                <p:cNvPr id="160" name="Freeform: Shape 159">
                  <a:extLst>
                    <a:ext uri="{FF2B5EF4-FFF2-40B4-BE49-F238E27FC236}">
                      <a16:creationId xmlns:a16="http://schemas.microsoft.com/office/drawing/2014/main" id="{910EBFAF-6306-49C7-8C88-1B1B5DC61A12}"/>
                    </a:ext>
                  </a:extLst>
                </p:cNvPr>
                <p:cNvSpPr/>
                <p:nvPr/>
              </p:nvSpPr>
              <p:spPr>
                <a:xfrm>
                  <a:off x="6828076" y="3788364"/>
                  <a:ext cx="1608000" cy="963561"/>
                </a:xfrm>
                <a:custGeom>
                  <a:avLst/>
                  <a:gdLst>
                    <a:gd name="connsiteX0" fmla="*/ 0 w 1608000"/>
                    <a:gd name="connsiteY0" fmla="*/ 0 h 963561"/>
                    <a:gd name="connsiteX1" fmla="*/ 1608000 w 1608000"/>
                    <a:gd name="connsiteY1" fmla="*/ 0 h 963561"/>
                    <a:gd name="connsiteX2" fmla="*/ 1608000 w 1608000"/>
                    <a:gd name="connsiteY2" fmla="*/ 963561 h 963561"/>
                    <a:gd name="connsiteX3" fmla="*/ 944296 w 1608000"/>
                    <a:gd name="connsiteY3" fmla="*/ 963561 h 963561"/>
                    <a:gd name="connsiteX4" fmla="*/ 0 w 1608000"/>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000" h="963561">
                      <a:moveTo>
                        <a:pt x="0" y="0"/>
                      </a:moveTo>
                      <a:lnTo>
                        <a:pt x="1608000" y="0"/>
                      </a:lnTo>
                      <a:lnTo>
                        <a:pt x="1608000" y="963561"/>
                      </a:lnTo>
                      <a:lnTo>
                        <a:pt x="944296" y="963561"/>
                      </a:lnTo>
                      <a:lnTo>
                        <a:pt x="0" y="0"/>
                      </a:lnTo>
                      <a:close/>
                    </a:path>
                  </a:pathLst>
                </a:cu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1" name="Rectangle 160">
                  <a:extLst>
                    <a:ext uri="{FF2B5EF4-FFF2-40B4-BE49-F238E27FC236}">
                      <a16:creationId xmlns:a16="http://schemas.microsoft.com/office/drawing/2014/main" id="{440DAC84-B521-41EB-8C34-15D4FAF6CAEA}"/>
                    </a:ext>
                  </a:extLst>
                </p:cNvPr>
                <p:cNvSpPr/>
                <p:nvPr/>
              </p:nvSpPr>
              <p:spPr>
                <a:xfrm>
                  <a:off x="3077497" y="3788364"/>
                  <a:ext cx="176980" cy="963561"/>
                </a:xfrm>
                <a:prstGeom prst="rect">
                  <a:avLst/>
                </a:pr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2" name="Freeform: Shape 161">
                  <a:extLst>
                    <a:ext uri="{FF2B5EF4-FFF2-40B4-BE49-F238E27FC236}">
                      <a16:creationId xmlns:a16="http://schemas.microsoft.com/office/drawing/2014/main" id="{5A408234-1736-4710-A8F6-39077EC7B0ED}"/>
                    </a:ext>
                  </a:extLst>
                </p:cNvPr>
                <p:cNvSpPr/>
                <p:nvPr/>
              </p:nvSpPr>
              <p:spPr>
                <a:xfrm>
                  <a:off x="3254477" y="3788364"/>
                  <a:ext cx="4395273" cy="963561"/>
                </a:xfrm>
                <a:custGeom>
                  <a:avLst/>
                  <a:gdLst>
                    <a:gd name="connsiteX0" fmla="*/ 0 w 4395273"/>
                    <a:gd name="connsiteY0" fmla="*/ 0 h 963561"/>
                    <a:gd name="connsiteX1" fmla="*/ 3481712 w 4395273"/>
                    <a:gd name="connsiteY1" fmla="*/ 0 h 963561"/>
                    <a:gd name="connsiteX2" fmla="*/ 4395273 w 4395273"/>
                    <a:gd name="connsiteY2" fmla="*/ 963561 h 963561"/>
                    <a:gd name="connsiteX3" fmla="*/ 0 w 4395273"/>
                    <a:gd name="connsiteY3" fmla="*/ 963561 h 963561"/>
                    <a:gd name="connsiteX4" fmla="*/ 0 w 4395273"/>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5273" h="963561">
                      <a:moveTo>
                        <a:pt x="0" y="0"/>
                      </a:moveTo>
                      <a:lnTo>
                        <a:pt x="3481712" y="0"/>
                      </a:lnTo>
                      <a:lnTo>
                        <a:pt x="4395273" y="963561"/>
                      </a:lnTo>
                      <a:lnTo>
                        <a:pt x="0" y="963561"/>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158" name="Rectangle 157">
                <a:extLst>
                  <a:ext uri="{FF2B5EF4-FFF2-40B4-BE49-F238E27FC236}">
                    <a16:creationId xmlns:a16="http://schemas.microsoft.com/office/drawing/2014/main" id="{E55EE703-23BC-4A40-A359-6904C2E8A24E}"/>
                  </a:ext>
                </a:extLst>
              </p:cNvPr>
              <p:cNvSpPr/>
              <p:nvPr/>
            </p:nvSpPr>
            <p:spPr>
              <a:xfrm>
                <a:off x="943895" y="1490277"/>
                <a:ext cx="3744080" cy="909217"/>
              </a:xfrm>
              <a:prstGeom prst="rect">
                <a:avLst/>
              </a:prstGeom>
            </p:spPr>
            <p:txBody>
              <a:bodyPr wrap="square" lIns="0" tIns="0" rIns="0" bIns="0" anchor="ctr">
                <a:spAutoFit/>
              </a:bodyPr>
              <a:lstStyle/>
              <a:p>
                <a:r>
                  <a:rPr lang="en-US" sz="2800" b="1" dirty="0"/>
                  <a:t>Faster and Efficient QC:</a:t>
                </a:r>
                <a:r>
                  <a:rPr lang="en-US" sz="2800" dirty="0"/>
                  <a:t> Automates defect detection, significantly reducing inspection time compared to manual methods.</a:t>
                </a:r>
              </a:p>
            </p:txBody>
          </p:sp>
          <p:sp>
            <p:nvSpPr>
              <p:cNvPr id="159" name="Rectangle 158">
                <a:extLst>
                  <a:ext uri="{FF2B5EF4-FFF2-40B4-BE49-F238E27FC236}">
                    <a16:creationId xmlns:a16="http://schemas.microsoft.com/office/drawing/2014/main" id="{E04806E5-1434-4394-9ED2-34AC189A1665}"/>
                  </a:ext>
                </a:extLst>
              </p:cNvPr>
              <p:cNvSpPr/>
              <p:nvPr/>
            </p:nvSpPr>
            <p:spPr>
              <a:xfrm>
                <a:off x="5257541" y="1805438"/>
                <a:ext cx="491491" cy="492443"/>
              </a:xfrm>
              <a:prstGeom prst="rect">
                <a:avLst/>
              </a:prstGeom>
            </p:spPr>
            <p:txBody>
              <a:bodyPr wrap="square" lIns="0" tIns="0" rIns="0" bIns="0" anchor="ctr">
                <a:spAutoFit/>
              </a:bodyPr>
              <a:lstStyle/>
              <a:p>
                <a:pPr algn="ctr">
                  <a:buClr>
                    <a:schemeClr val="accent1"/>
                  </a:buClr>
                </a:pPr>
                <a:r>
                  <a:rPr lang="en-US" sz="3200" b="1" dirty="0">
                    <a:solidFill>
                      <a:schemeClr val="bg1"/>
                    </a:solidFill>
                    <a:effectLst>
                      <a:outerShdw blurRad="38100" dist="38100" dir="2700000" algn="tl">
                        <a:srgbClr val="000000">
                          <a:alpha val="43137"/>
                        </a:srgbClr>
                      </a:outerShdw>
                    </a:effectLst>
                    <a:latin typeface="Georgia Pro Cond" panose="02040506050405020303" pitchFamily="18" charset="0"/>
                  </a:rPr>
                  <a:t>03</a:t>
                </a:r>
              </a:p>
            </p:txBody>
          </p:sp>
        </p:grpSp>
        <p:grpSp>
          <p:nvGrpSpPr>
            <p:cNvPr id="150" name="Group 149">
              <a:extLst>
                <a:ext uri="{FF2B5EF4-FFF2-40B4-BE49-F238E27FC236}">
                  <a16:creationId xmlns:a16="http://schemas.microsoft.com/office/drawing/2014/main" id="{86E08C98-1880-42AB-BB14-3E268BCDD785}"/>
                </a:ext>
              </a:extLst>
            </p:cNvPr>
            <p:cNvGrpSpPr/>
            <p:nvPr/>
          </p:nvGrpSpPr>
          <p:grpSpPr>
            <a:xfrm>
              <a:off x="6277898" y="2721495"/>
              <a:ext cx="5355143" cy="963561"/>
              <a:chOff x="6312309" y="-1026239"/>
              <a:chExt cx="5355143" cy="963561"/>
            </a:xfrm>
          </p:grpSpPr>
          <p:grpSp>
            <p:nvGrpSpPr>
              <p:cNvPr id="151" name="Group 150">
                <a:extLst>
                  <a:ext uri="{FF2B5EF4-FFF2-40B4-BE49-F238E27FC236}">
                    <a16:creationId xmlns:a16="http://schemas.microsoft.com/office/drawing/2014/main" id="{2026245D-7107-413F-B789-C38337C6E00A}"/>
                  </a:ext>
                </a:extLst>
              </p:cNvPr>
              <p:cNvGrpSpPr/>
              <p:nvPr/>
            </p:nvGrpSpPr>
            <p:grpSpPr>
              <a:xfrm>
                <a:off x="6312309" y="-1026239"/>
                <a:ext cx="5355143" cy="963561"/>
                <a:chOff x="8799871" y="1304006"/>
                <a:chExt cx="5355143" cy="963561"/>
              </a:xfrm>
            </p:grpSpPr>
            <p:sp>
              <p:nvSpPr>
                <p:cNvPr id="154" name="Freeform: Shape 153">
                  <a:extLst>
                    <a:ext uri="{FF2B5EF4-FFF2-40B4-BE49-F238E27FC236}">
                      <a16:creationId xmlns:a16="http://schemas.microsoft.com/office/drawing/2014/main" id="{D555FCD2-337C-46DD-ABB0-488B8F46B40B}"/>
                    </a:ext>
                  </a:extLst>
                </p:cNvPr>
                <p:cNvSpPr/>
                <p:nvPr/>
              </p:nvSpPr>
              <p:spPr>
                <a:xfrm>
                  <a:off x="12547014" y="1304006"/>
                  <a:ext cx="1608000" cy="963561"/>
                </a:xfrm>
                <a:custGeom>
                  <a:avLst/>
                  <a:gdLst>
                    <a:gd name="connsiteX0" fmla="*/ 0 w 1608000"/>
                    <a:gd name="connsiteY0" fmla="*/ 0 h 963561"/>
                    <a:gd name="connsiteX1" fmla="*/ 1608000 w 1608000"/>
                    <a:gd name="connsiteY1" fmla="*/ 0 h 963561"/>
                    <a:gd name="connsiteX2" fmla="*/ 1608000 w 1608000"/>
                    <a:gd name="connsiteY2" fmla="*/ 963561 h 963561"/>
                    <a:gd name="connsiteX3" fmla="*/ 944296 w 1608000"/>
                    <a:gd name="connsiteY3" fmla="*/ 963561 h 963561"/>
                    <a:gd name="connsiteX4" fmla="*/ 0 w 1608000"/>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000" h="963561">
                      <a:moveTo>
                        <a:pt x="0" y="0"/>
                      </a:moveTo>
                      <a:lnTo>
                        <a:pt x="1608000" y="0"/>
                      </a:lnTo>
                      <a:lnTo>
                        <a:pt x="1608000" y="963561"/>
                      </a:lnTo>
                      <a:lnTo>
                        <a:pt x="944296" y="963561"/>
                      </a:lnTo>
                      <a:lnTo>
                        <a:pt x="0" y="0"/>
                      </a:lnTo>
                      <a:close/>
                    </a:path>
                  </a:pathLst>
                </a:cu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5" name="Rectangle 154">
                  <a:extLst>
                    <a:ext uri="{FF2B5EF4-FFF2-40B4-BE49-F238E27FC236}">
                      <a16:creationId xmlns:a16="http://schemas.microsoft.com/office/drawing/2014/main" id="{7D5B6B6E-0DF3-46C4-9137-100CD5F7D3C2}"/>
                    </a:ext>
                  </a:extLst>
                </p:cNvPr>
                <p:cNvSpPr/>
                <p:nvPr/>
              </p:nvSpPr>
              <p:spPr>
                <a:xfrm>
                  <a:off x="8799871" y="1304006"/>
                  <a:ext cx="176980" cy="963561"/>
                </a:xfrm>
                <a:prstGeom prst="rect">
                  <a:avLst/>
                </a:prstGeom>
                <a:gradFill>
                  <a:gsLst>
                    <a:gs pos="0">
                      <a:srgbClr val="002060"/>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6" name="Freeform: Shape 155">
                  <a:extLst>
                    <a:ext uri="{FF2B5EF4-FFF2-40B4-BE49-F238E27FC236}">
                      <a16:creationId xmlns:a16="http://schemas.microsoft.com/office/drawing/2014/main" id="{6CB566ED-4D11-48F8-A8BC-C14FFD254620}"/>
                    </a:ext>
                  </a:extLst>
                </p:cNvPr>
                <p:cNvSpPr/>
                <p:nvPr/>
              </p:nvSpPr>
              <p:spPr>
                <a:xfrm>
                  <a:off x="8976850" y="1304006"/>
                  <a:ext cx="4395273" cy="963561"/>
                </a:xfrm>
                <a:custGeom>
                  <a:avLst/>
                  <a:gdLst>
                    <a:gd name="connsiteX0" fmla="*/ 0 w 4395273"/>
                    <a:gd name="connsiteY0" fmla="*/ 0 h 963561"/>
                    <a:gd name="connsiteX1" fmla="*/ 3481712 w 4395273"/>
                    <a:gd name="connsiteY1" fmla="*/ 0 h 963561"/>
                    <a:gd name="connsiteX2" fmla="*/ 4395273 w 4395273"/>
                    <a:gd name="connsiteY2" fmla="*/ 963561 h 963561"/>
                    <a:gd name="connsiteX3" fmla="*/ 0 w 4395273"/>
                    <a:gd name="connsiteY3" fmla="*/ 963561 h 963561"/>
                    <a:gd name="connsiteX4" fmla="*/ 0 w 4395273"/>
                    <a:gd name="connsiteY4" fmla="*/ 0 h 963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5273" h="963561">
                      <a:moveTo>
                        <a:pt x="0" y="0"/>
                      </a:moveTo>
                      <a:lnTo>
                        <a:pt x="3481712" y="0"/>
                      </a:lnTo>
                      <a:lnTo>
                        <a:pt x="4395273" y="963561"/>
                      </a:lnTo>
                      <a:lnTo>
                        <a:pt x="0" y="963561"/>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sp>
            <p:nvSpPr>
              <p:cNvPr id="152" name="Rectangle 151">
                <a:extLst>
                  <a:ext uri="{FF2B5EF4-FFF2-40B4-BE49-F238E27FC236}">
                    <a16:creationId xmlns:a16="http://schemas.microsoft.com/office/drawing/2014/main" id="{9A5ECC38-00E9-4F15-9A88-83FC22321AD6}"/>
                  </a:ext>
                </a:extLst>
              </p:cNvPr>
              <p:cNvSpPr/>
              <p:nvPr/>
            </p:nvSpPr>
            <p:spPr>
              <a:xfrm>
                <a:off x="6598214" y="-897607"/>
                <a:ext cx="3885214" cy="727374"/>
              </a:xfrm>
              <a:prstGeom prst="rect">
                <a:avLst/>
              </a:prstGeom>
            </p:spPr>
            <p:txBody>
              <a:bodyPr wrap="square" lIns="0" tIns="0" rIns="0" bIns="0" anchor="ctr">
                <a:spAutoFit/>
              </a:bodyPr>
              <a:lstStyle/>
              <a:p>
                <a:pPr>
                  <a:spcBef>
                    <a:spcPts val="600"/>
                  </a:spcBef>
                </a:pPr>
                <a:r>
                  <a:rPr lang="en-US" sz="2800" b="1" dirty="0"/>
                  <a:t>Reduced Step</a:t>
                </a:r>
                <a:br>
                  <a:rPr lang="en-US" sz="2800" b="1" dirty="0"/>
                </a:br>
                <a:r>
                  <a:rPr lang="en-US" sz="2800" dirty="0"/>
                  <a:t>Eliminates one entire inspection step, streamlining the quality control process.</a:t>
                </a:r>
              </a:p>
            </p:txBody>
          </p:sp>
          <p:sp>
            <p:nvSpPr>
              <p:cNvPr id="153" name="Rectangle 152">
                <a:extLst>
                  <a:ext uri="{FF2B5EF4-FFF2-40B4-BE49-F238E27FC236}">
                    <a16:creationId xmlns:a16="http://schemas.microsoft.com/office/drawing/2014/main" id="{9EB6E01B-4247-4631-9D82-663CFAE315CD}"/>
                  </a:ext>
                </a:extLst>
              </p:cNvPr>
              <p:cNvSpPr/>
              <p:nvPr/>
            </p:nvSpPr>
            <p:spPr>
              <a:xfrm>
                <a:off x="10979914" y="-576960"/>
                <a:ext cx="491491" cy="207821"/>
              </a:xfrm>
              <a:prstGeom prst="rect">
                <a:avLst/>
              </a:prstGeom>
            </p:spPr>
            <p:txBody>
              <a:bodyPr wrap="square" lIns="0" tIns="0" rIns="0" bIns="0" anchor="ctr">
                <a:spAutoFit/>
              </a:bodyPr>
              <a:lstStyle/>
              <a:p>
                <a:pPr algn="ctr">
                  <a:buClr>
                    <a:schemeClr val="accent1"/>
                  </a:buClr>
                </a:pPr>
                <a:r>
                  <a:rPr lang="en-US" sz="3200" b="1" dirty="0">
                    <a:solidFill>
                      <a:schemeClr val="bg1"/>
                    </a:solidFill>
                    <a:effectLst>
                      <a:outerShdw blurRad="38100" dist="38100" dir="2700000" algn="tl">
                        <a:srgbClr val="000000">
                          <a:alpha val="43137"/>
                        </a:srgbClr>
                      </a:outerShdw>
                    </a:effectLst>
                    <a:latin typeface="Georgia Pro Cond" panose="02040506050405020303" pitchFamily="18" charset="0"/>
                  </a:rPr>
                  <a:t>05</a:t>
                </a:r>
              </a:p>
            </p:txBody>
          </p:sp>
        </p:grpSp>
      </p:grpSp>
      <p:sp>
        <p:nvSpPr>
          <p:cNvPr id="279" name="TextBox 278">
            <a:extLst>
              <a:ext uri="{FF2B5EF4-FFF2-40B4-BE49-F238E27FC236}">
                <a16:creationId xmlns:a16="http://schemas.microsoft.com/office/drawing/2014/main" id="{2672329E-7023-48EE-BF19-96A377EFB2F2}"/>
              </a:ext>
            </a:extLst>
          </p:cNvPr>
          <p:cNvSpPr txBox="1"/>
          <p:nvPr/>
        </p:nvSpPr>
        <p:spPr>
          <a:xfrm>
            <a:off x="1092190" y="25850852"/>
            <a:ext cx="3350019" cy="830998"/>
          </a:xfrm>
          <a:prstGeom prst="rect">
            <a:avLst/>
          </a:prstGeom>
          <a:noFill/>
        </p:spPr>
        <p:txBody>
          <a:bodyPr wrap="square" lIns="0" rIns="0" rtlCol="0" anchor="b">
            <a:spAutoFit/>
          </a:bodyPr>
          <a:lstStyle/>
          <a:p>
            <a:pPr algn="r"/>
            <a:r>
              <a:rPr lang="en-US" sz="2400" b="1" noProof="1">
                <a:solidFill>
                  <a:schemeClr val="bg2"/>
                </a:solidFill>
              </a:rPr>
              <a:t>Dataset Preparation</a:t>
            </a:r>
          </a:p>
        </p:txBody>
      </p:sp>
      <p:grpSp>
        <p:nvGrpSpPr>
          <p:cNvPr id="307" name="Group 306">
            <a:extLst>
              <a:ext uri="{FF2B5EF4-FFF2-40B4-BE49-F238E27FC236}">
                <a16:creationId xmlns:a16="http://schemas.microsoft.com/office/drawing/2014/main" id="{1D16767A-5CA8-4428-8DF2-A92D5DDF7707}"/>
              </a:ext>
            </a:extLst>
          </p:cNvPr>
          <p:cNvGrpSpPr/>
          <p:nvPr/>
        </p:nvGrpSpPr>
        <p:grpSpPr>
          <a:xfrm>
            <a:off x="1071213" y="24181116"/>
            <a:ext cx="14668556" cy="9559660"/>
            <a:chOff x="1273311" y="1174454"/>
            <a:chExt cx="9784102" cy="5591668"/>
          </a:xfrm>
        </p:grpSpPr>
        <p:sp>
          <p:nvSpPr>
            <p:cNvPr id="308" name="Rectangle 307">
              <a:extLst>
                <a:ext uri="{FF2B5EF4-FFF2-40B4-BE49-F238E27FC236}">
                  <a16:creationId xmlns:a16="http://schemas.microsoft.com/office/drawing/2014/main" id="{CB1B70BA-893B-4948-9265-2725E2F42A9D}"/>
                </a:ext>
              </a:extLst>
            </p:cNvPr>
            <p:cNvSpPr/>
            <p:nvPr/>
          </p:nvSpPr>
          <p:spPr>
            <a:xfrm rot="21353261">
              <a:off x="1273311" y="6073679"/>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a:extLst>
                <a:ext uri="{FF2B5EF4-FFF2-40B4-BE49-F238E27FC236}">
                  <a16:creationId xmlns:a16="http://schemas.microsoft.com/office/drawing/2014/main" id="{1E0F5A2D-2930-4EEA-B237-085578EEFCB6}"/>
                </a:ext>
              </a:extLst>
            </p:cNvPr>
            <p:cNvSpPr/>
            <p:nvPr/>
          </p:nvSpPr>
          <p:spPr>
            <a:xfrm rot="233751">
              <a:off x="7331827" y="6055505"/>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0" name="Group 309">
              <a:extLst>
                <a:ext uri="{FF2B5EF4-FFF2-40B4-BE49-F238E27FC236}">
                  <a16:creationId xmlns:a16="http://schemas.microsoft.com/office/drawing/2014/main" id="{EB00CDC3-83C9-49C9-9F48-3A28BCD6DBF5}"/>
                </a:ext>
              </a:extLst>
            </p:cNvPr>
            <p:cNvGrpSpPr/>
            <p:nvPr/>
          </p:nvGrpSpPr>
          <p:grpSpPr>
            <a:xfrm>
              <a:off x="1273311" y="1174454"/>
              <a:ext cx="9784102" cy="5384504"/>
              <a:chOff x="1273311" y="1174454"/>
              <a:chExt cx="9784102" cy="5384504"/>
            </a:xfrm>
          </p:grpSpPr>
          <p:sp>
            <p:nvSpPr>
              <p:cNvPr id="311" name="Rectangle: Rounded Corners 310">
                <a:extLst>
                  <a:ext uri="{FF2B5EF4-FFF2-40B4-BE49-F238E27FC236}">
                    <a16:creationId xmlns:a16="http://schemas.microsoft.com/office/drawing/2014/main" id="{67DE6107-1E4D-453A-B0AC-CCA36FDC43AE}"/>
                  </a:ext>
                </a:extLst>
              </p:cNvPr>
              <p:cNvSpPr/>
              <p:nvPr/>
            </p:nvSpPr>
            <p:spPr>
              <a:xfrm>
                <a:off x="5346854" y="1174454"/>
                <a:ext cx="1498294" cy="5384504"/>
              </a:xfrm>
              <a:prstGeom prst="roundRect">
                <a:avLst/>
              </a:prstGeom>
              <a:noFill/>
              <a:ln w="104775">
                <a:gradFill flip="none" rotWithShape="1">
                  <a:gsLst>
                    <a:gs pos="0">
                      <a:schemeClr val="accent1">
                        <a:lumMod val="5000"/>
                        <a:lumOff val="95000"/>
                      </a:schemeClr>
                    </a:gs>
                    <a:gs pos="53000">
                      <a:schemeClr val="bg1">
                        <a:lumMod val="75000"/>
                      </a:schemeClr>
                    </a:gs>
                    <a:gs pos="100000">
                      <a:schemeClr val="bg1"/>
                    </a:gs>
                  </a:gsLst>
                  <a:lin ang="13500000" scaled="1"/>
                  <a:tileRect/>
                </a:gradFill>
              </a:ln>
              <a:effectLst>
                <a:outerShdw blurRad="50800" dist="139700" dir="5400000" algn="t" rotWithShape="0">
                  <a:prstClr val="black">
                    <a:alpha val="25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2" name="Rectangle 311">
                <a:extLst>
                  <a:ext uri="{FF2B5EF4-FFF2-40B4-BE49-F238E27FC236}">
                    <a16:creationId xmlns:a16="http://schemas.microsoft.com/office/drawing/2014/main" id="{7953CA9B-CD16-4E04-B17F-5F50E2199E43}"/>
                  </a:ext>
                </a:extLst>
              </p:cNvPr>
              <p:cNvSpPr/>
              <p:nvPr/>
            </p:nvSpPr>
            <p:spPr>
              <a:xfrm rot="21353261">
                <a:off x="1273311" y="2055241"/>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Rectangle 315">
                <a:extLst>
                  <a:ext uri="{FF2B5EF4-FFF2-40B4-BE49-F238E27FC236}">
                    <a16:creationId xmlns:a16="http://schemas.microsoft.com/office/drawing/2014/main" id="{E26B4472-5650-44A4-8251-F80F576954E1}"/>
                  </a:ext>
                </a:extLst>
              </p:cNvPr>
              <p:cNvSpPr/>
              <p:nvPr/>
            </p:nvSpPr>
            <p:spPr>
              <a:xfrm rot="21353261">
                <a:off x="1273311" y="473269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680488FD-5AAC-49CE-8462-AFB2E2BF1D3E}"/>
                  </a:ext>
                </a:extLst>
              </p:cNvPr>
              <p:cNvSpPr/>
              <p:nvPr/>
            </p:nvSpPr>
            <p:spPr>
              <a:xfrm rot="21353261">
                <a:off x="1273311" y="3408010"/>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 name="Rectangle 326">
                <a:extLst>
                  <a:ext uri="{FF2B5EF4-FFF2-40B4-BE49-F238E27FC236}">
                    <a16:creationId xmlns:a16="http://schemas.microsoft.com/office/drawing/2014/main" id="{1534F7A3-2610-4E6B-9F9D-0C530DBDBC70}"/>
                  </a:ext>
                </a:extLst>
              </p:cNvPr>
              <p:cNvSpPr/>
              <p:nvPr/>
            </p:nvSpPr>
            <p:spPr>
              <a:xfrm rot="233751">
                <a:off x="7343545" y="339253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Rectangle 330">
                <a:extLst>
                  <a:ext uri="{FF2B5EF4-FFF2-40B4-BE49-F238E27FC236}">
                    <a16:creationId xmlns:a16="http://schemas.microsoft.com/office/drawing/2014/main" id="{DF371202-A9B7-476F-98A1-4583075F57D4}"/>
                  </a:ext>
                </a:extLst>
              </p:cNvPr>
              <p:cNvSpPr/>
              <p:nvPr/>
            </p:nvSpPr>
            <p:spPr>
              <a:xfrm rot="233751">
                <a:off x="7337730" y="4729260"/>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513C67D4-689E-480F-906F-2F43C0A6CA21}"/>
                  </a:ext>
                </a:extLst>
              </p:cNvPr>
              <p:cNvSpPr/>
              <p:nvPr/>
            </p:nvSpPr>
            <p:spPr>
              <a:xfrm rot="233751">
                <a:off x="7343545" y="2052643"/>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9" name="Rectangle: Rounded Corners 388">
            <a:extLst>
              <a:ext uri="{FF2B5EF4-FFF2-40B4-BE49-F238E27FC236}">
                <a16:creationId xmlns:a16="http://schemas.microsoft.com/office/drawing/2014/main" id="{D648DD4F-20E3-4D7C-8ED2-4C712B8160FB}"/>
              </a:ext>
            </a:extLst>
          </p:cNvPr>
          <p:cNvSpPr/>
          <p:nvPr/>
        </p:nvSpPr>
        <p:spPr>
          <a:xfrm>
            <a:off x="191967" y="11850610"/>
            <a:ext cx="12865943" cy="10399790"/>
          </a:xfrm>
          <a:prstGeom prst="round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4000" dirty="0">
                <a:solidFill>
                  <a:schemeClr val="tx1"/>
                </a:solidFill>
              </a:rPr>
              <a:t>Various approaches have been developed, ranging from statistical and traditional machine learning models to deep learning-based methods.</a:t>
            </a:r>
          </a:p>
          <a:p>
            <a:pPr marL="571500" indent="-571500">
              <a:buFont typeface="Arial" panose="020B0604020202020204" pitchFamily="34" charset="0"/>
              <a:buChar char="•"/>
            </a:pPr>
            <a:r>
              <a:rPr lang="en-US" sz="4000" dirty="0">
                <a:solidFill>
                  <a:schemeClr val="tx1"/>
                </a:solidFill>
              </a:rPr>
              <a:t>Among these, Convolutional Neural Networks (CNNs) have demonstrated the highest accuracy, achieving up to 99% defect detection accuracy.</a:t>
            </a:r>
          </a:p>
          <a:p>
            <a:pPr marL="571500" indent="-571500">
              <a:buFont typeface="Arial" panose="020B0604020202020204" pitchFamily="34" charset="0"/>
              <a:buChar char="•"/>
            </a:pPr>
            <a:r>
              <a:rPr lang="en-US" sz="4000" dirty="0">
                <a:solidFill>
                  <a:schemeClr val="tx1"/>
                </a:solidFill>
              </a:rPr>
              <a:t>Several companies have already commercialized AI-powered fabric inspection solutions:</a:t>
            </a:r>
          </a:p>
          <a:p>
            <a:r>
              <a:rPr lang="en-US" sz="4000" dirty="0">
                <a:solidFill>
                  <a:schemeClr val="tx1"/>
                </a:solidFill>
              </a:rPr>
              <a:t>       1. </a:t>
            </a:r>
            <a:r>
              <a:rPr lang="en-US" sz="4000" dirty="0" err="1">
                <a:solidFill>
                  <a:schemeClr val="tx1"/>
                </a:solidFill>
              </a:rPr>
              <a:t>WiseEye</a:t>
            </a:r>
            <a:r>
              <a:rPr lang="en-US" sz="4000" dirty="0">
                <a:solidFill>
                  <a:schemeClr val="tx1"/>
                </a:solidFill>
              </a:rPr>
              <a:t> (Hong Kong)</a:t>
            </a:r>
          </a:p>
          <a:p>
            <a:r>
              <a:rPr lang="en-US" sz="4000" dirty="0">
                <a:solidFill>
                  <a:schemeClr val="tx1"/>
                </a:solidFill>
              </a:rPr>
              <a:t>       2. </a:t>
            </a:r>
            <a:r>
              <a:rPr lang="en-US" sz="4000" dirty="0" err="1">
                <a:solidFill>
                  <a:schemeClr val="tx1"/>
                </a:solidFill>
              </a:rPr>
              <a:t>Oshima</a:t>
            </a:r>
            <a:r>
              <a:rPr lang="en-US" sz="4000" dirty="0">
                <a:solidFill>
                  <a:schemeClr val="tx1"/>
                </a:solidFill>
              </a:rPr>
              <a:t> Eagle AI (Taiwan)</a:t>
            </a:r>
          </a:p>
          <a:p>
            <a:r>
              <a:rPr lang="en-US" sz="4000" dirty="0">
                <a:solidFill>
                  <a:schemeClr val="tx1"/>
                </a:solidFill>
              </a:rPr>
              <a:t>       3. Brightpoint.AI (India)</a:t>
            </a:r>
          </a:p>
          <a:p>
            <a:pPr marL="571500" indent="-571500">
              <a:buFont typeface="Arial" panose="020B0604020202020204" pitchFamily="34" charset="0"/>
              <a:buChar char="•"/>
            </a:pPr>
            <a:r>
              <a:rPr lang="en-US" sz="4000" dirty="0">
                <a:solidFill>
                  <a:schemeClr val="tx1"/>
                </a:solidFill>
              </a:rPr>
              <a:t>These solutions claim to achieve 95%+ accuracy, significantly improving defect detection efficiency in the textile industry.</a:t>
            </a:r>
          </a:p>
        </p:txBody>
      </p:sp>
      <p:sp>
        <p:nvSpPr>
          <p:cNvPr id="390" name="Rectangle: Rounded Corners 389">
            <a:extLst>
              <a:ext uri="{FF2B5EF4-FFF2-40B4-BE49-F238E27FC236}">
                <a16:creationId xmlns:a16="http://schemas.microsoft.com/office/drawing/2014/main" id="{3BA1D247-9711-48CD-A096-88FE18366E0D}"/>
              </a:ext>
            </a:extLst>
          </p:cNvPr>
          <p:cNvSpPr/>
          <p:nvPr/>
        </p:nvSpPr>
        <p:spPr>
          <a:xfrm>
            <a:off x="2864411" y="11098046"/>
            <a:ext cx="7620000" cy="140952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t>Existing Works</a:t>
            </a:r>
          </a:p>
        </p:txBody>
      </p:sp>
      <p:grpSp>
        <p:nvGrpSpPr>
          <p:cNvPr id="393" name="object 2">
            <a:extLst>
              <a:ext uri="{FF2B5EF4-FFF2-40B4-BE49-F238E27FC236}">
                <a16:creationId xmlns:a16="http://schemas.microsoft.com/office/drawing/2014/main" id="{46794AA1-1B59-4FFB-80CC-96FFFA79921B}"/>
              </a:ext>
            </a:extLst>
          </p:cNvPr>
          <p:cNvGrpSpPr/>
          <p:nvPr/>
        </p:nvGrpSpPr>
        <p:grpSpPr>
          <a:xfrm>
            <a:off x="13601697" y="12801600"/>
            <a:ext cx="13807377" cy="5244385"/>
            <a:chOff x="0" y="0"/>
            <a:chExt cx="9144000" cy="3624579"/>
          </a:xfrm>
        </p:grpSpPr>
        <p:pic>
          <p:nvPicPr>
            <p:cNvPr id="394" name="object 3">
              <a:extLst>
                <a:ext uri="{FF2B5EF4-FFF2-40B4-BE49-F238E27FC236}">
                  <a16:creationId xmlns:a16="http://schemas.microsoft.com/office/drawing/2014/main" id="{8467C3CC-9D73-4637-88F9-B317CFCC917D}"/>
                </a:ext>
              </a:extLst>
            </p:cNvPr>
            <p:cNvPicPr/>
            <p:nvPr/>
          </p:nvPicPr>
          <p:blipFill>
            <a:blip r:embed="rId10" cstate="print"/>
            <a:stretch>
              <a:fillRect/>
            </a:stretch>
          </p:blipFill>
          <p:spPr>
            <a:xfrm>
              <a:off x="0" y="0"/>
              <a:ext cx="9144000" cy="3624072"/>
            </a:xfrm>
            <a:prstGeom prst="rect">
              <a:avLst/>
            </a:prstGeom>
          </p:spPr>
        </p:pic>
        <p:sp>
          <p:nvSpPr>
            <p:cNvPr id="395" name="object 4">
              <a:extLst>
                <a:ext uri="{FF2B5EF4-FFF2-40B4-BE49-F238E27FC236}">
                  <a16:creationId xmlns:a16="http://schemas.microsoft.com/office/drawing/2014/main" id="{02C9ECDE-66BA-421F-BDCD-13B3BB066142}"/>
                </a:ext>
              </a:extLst>
            </p:cNvPr>
            <p:cNvSpPr/>
            <p:nvPr/>
          </p:nvSpPr>
          <p:spPr>
            <a:xfrm>
              <a:off x="0" y="0"/>
              <a:ext cx="9144000" cy="3623945"/>
            </a:xfrm>
            <a:custGeom>
              <a:avLst/>
              <a:gdLst/>
              <a:ahLst/>
              <a:cxnLst/>
              <a:rect l="l" t="t" r="r" b="b"/>
              <a:pathLst>
                <a:path w="9144000" h="3623945">
                  <a:moveTo>
                    <a:pt x="9144000" y="0"/>
                  </a:moveTo>
                  <a:lnTo>
                    <a:pt x="0" y="0"/>
                  </a:lnTo>
                  <a:lnTo>
                    <a:pt x="0" y="3623564"/>
                  </a:lnTo>
                  <a:lnTo>
                    <a:pt x="9144000" y="3623564"/>
                  </a:lnTo>
                  <a:lnTo>
                    <a:pt x="9144000" y="0"/>
                  </a:lnTo>
                  <a:close/>
                </a:path>
              </a:pathLst>
            </a:custGeom>
            <a:solidFill>
              <a:srgbClr val="000000">
                <a:alpha val="87841"/>
              </a:srgbClr>
            </a:solidFill>
          </p:spPr>
          <p:txBody>
            <a:bodyPr wrap="square" lIns="0" tIns="0" rIns="0" bIns="0" rtlCol="0"/>
            <a:lstStyle/>
            <a:p>
              <a:endParaRPr dirty="0"/>
            </a:p>
          </p:txBody>
        </p:sp>
        <p:pic>
          <p:nvPicPr>
            <p:cNvPr id="396" name="object 5">
              <a:extLst>
                <a:ext uri="{FF2B5EF4-FFF2-40B4-BE49-F238E27FC236}">
                  <a16:creationId xmlns:a16="http://schemas.microsoft.com/office/drawing/2014/main" id="{7340EF8E-07C4-4E88-9817-A6AA40EB64CE}"/>
                </a:ext>
              </a:extLst>
            </p:cNvPr>
            <p:cNvPicPr/>
            <p:nvPr/>
          </p:nvPicPr>
          <p:blipFill>
            <a:blip r:embed="rId11" cstate="print"/>
            <a:stretch>
              <a:fillRect/>
            </a:stretch>
          </p:blipFill>
          <p:spPr>
            <a:xfrm>
              <a:off x="1161288" y="335279"/>
              <a:ext cx="3096767" cy="1219200"/>
            </a:xfrm>
            <a:prstGeom prst="rect">
              <a:avLst/>
            </a:prstGeom>
          </p:spPr>
        </p:pic>
      </p:grpSp>
      <p:sp>
        <p:nvSpPr>
          <p:cNvPr id="397" name="object 6">
            <a:extLst>
              <a:ext uri="{FF2B5EF4-FFF2-40B4-BE49-F238E27FC236}">
                <a16:creationId xmlns:a16="http://schemas.microsoft.com/office/drawing/2014/main" id="{E5FF1E03-72D7-41BE-B562-E99FC84038EB}"/>
              </a:ext>
            </a:extLst>
          </p:cNvPr>
          <p:cNvSpPr txBox="1">
            <a:spLocks/>
          </p:cNvSpPr>
          <p:nvPr/>
        </p:nvSpPr>
        <p:spPr>
          <a:xfrm>
            <a:off x="17412375" y="12856879"/>
            <a:ext cx="6186019" cy="935513"/>
          </a:xfrm>
          <a:prstGeom prst="rect">
            <a:avLst/>
          </a:prstGeom>
        </p:spPr>
        <p:txBody>
          <a:bodyPr vert="horz" wrap="square" lIns="0" tIns="12065" rIns="0" bIns="0" rtlCol="0">
            <a:spAutoFit/>
          </a:bodyPr>
          <a:lstStyle>
            <a:lvl1pPr algn="l" defTabSz="1371600" rtl="0" eaLnBrk="1" latinLnBrk="0" hangingPunct="1">
              <a:spcBef>
                <a:spcPct val="0"/>
              </a:spcBef>
              <a:buNone/>
              <a:defRPr sz="108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4765" algn="ctr">
              <a:spcBef>
                <a:spcPts val="95"/>
              </a:spcBef>
            </a:pPr>
            <a:r>
              <a:rPr lang="en-US" sz="6000" b="1" spc="-175" dirty="0">
                <a:solidFill>
                  <a:srgbClr val="FFFFFF"/>
                </a:solidFill>
              </a:rPr>
              <a:t>Challenges &amp; Gaps</a:t>
            </a:r>
          </a:p>
        </p:txBody>
      </p:sp>
      <p:sp>
        <p:nvSpPr>
          <p:cNvPr id="398" name="object 7">
            <a:extLst>
              <a:ext uri="{FF2B5EF4-FFF2-40B4-BE49-F238E27FC236}">
                <a16:creationId xmlns:a16="http://schemas.microsoft.com/office/drawing/2014/main" id="{DF0E5322-5E23-4F1A-9081-324A7CEEC6BC}"/>
              </a:ext>
            </a:extLst>
          </p:cNvPr>
          <p:cNvSpPr txBox="1"/>
          <p:nvPr/>
        </p:nvSpPr>
        <p:spPr>
          <a:xfrm>
            <a:off x="24867863" y="19058020"/>
            <a:ext cx="148457"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B5A786"/>
                </a:solidFill>
                <a:latin typeface="Trebuchet MS"/>
                <a:cs typeface="Trebuchet MS"/>
              </a:rPr>
              <a:t>2</a:t>
            </a:r>
            <a:endParaRPr sz="1200">
              <a:latin typeface="Trebuchet MS"/>
              <a:cs typeface="Trebuchet MS"/>
            </a:endParaRPr>
          </a:p>
        </p:txBody>
      </p:sp>
      <p:grpSp>
        <p:nvGrpSpPr>
          <p:cNvPr id="399" name="object 8">
            <a:extLst>
              <a:ext uri="{FF2B5EF4-FFF2-40B4-BE49-F238E27FC236}">
                <a16:creationId xmlns:a16="http://schemas.microsoft.com/office/drawing/2014/main" id="{2BDE35BE-54EA-4D15-A424-CCE6DA750ECF}"/>
              </a:ext>
            </a:extLst>
          </p:cNvPr>
          <p:cNvGrpSpPr/>
          <p:nvPr/>
        </p:nvGrpSpPr>
        <p:grpSpPr>
          <a:xfrm>
            <a:off x="14229973" y="15773082"/>
            <a:ext cx="12878151" cy="2042148"/>
            <a:chOff x="0" y="2764535"/>
            <a:chExt cx="9144000" cy="1490980"/>
          </a:xfrm>
        </p:grpSpPr>
        <p:pic>
          <p:nvPicPr>
            <p:cNvPr id="400" name="object 9">
              <a:extLst>
                <a:ext uri="{FF2B5EF4-FFF2-40B4-BE49-F238E27FC236}">
                  <a16:creationId xmlns:a16="http://schemas.microsoft.com/office/drawing/2014/main" id="{88FF2905-E0B7-4A9F-9E5D-FBC78688D419}"/>
                </a:ext>
              </a:extLst>
            </p:cNvPr>
            <p:cNvPicPr/>
            <p:nvPr/>
          </p:nvPicPr>
          <p:blipFill>
            <a:blip r:embed="rId12" cstate="print"/>
            <a:stretch>
              <a:fillRect/>
            </a:stretch>
          </p:blipFill>
          <p:spPr>
            <a:xfrm>
              <a:off x="972311" y="3038855"/>
              <a:ext cx="911351" cy="1216152"/>
            </a:xfrm>
            <a:prstGeom prst="rect">
              <a:avLst/>
            </a:prstGeom>
          </p:spPr>
        </p:pic>
        <p:pic>
          <p:nvPicPr>
            <p:cNvPr id="401" name="object 10">
              <a:extLst>
                <a:ext uri="{FF2B5EF4-FFF2-40B4-BE49-F238E27FC236}">
                  <a16:creationId xmlns:a16="http://schemas.microsoft.com/office/drawing/2014/main" id="{A82C0D6C-662F-4821-8D96-FBD7A12EE895}"/>
                </a:ext>
              </a:extLst>
            </p:cNvPr>
            <p:cNvPicPr/>
            <p:nvPr/>
          </p:nvPicPr>
          <p:blipFill>
            <a:blip r:embed="rId13" cstate="print"/>
            <a:stretch>
              <a:fillRect/>
            </a:stretch>
          </p:blipFill>
          <p:spPr>
            <a:xfrm>
              <a:off x="5163311" y="3038855"/>
              <a:ext cx="911351" cy="1216152"/>
            </a:xfrm>
            <a:prstGeom prst="rect">
              <a:avLst/>
            </a:prstGeom>
          </p:spPr>
        </p:pic>
        <p:pic>
          <p:nvPicPr>
            <p:cNvPr id="402" name="object 11">
              <a:extLst>
                <a:ext uri="{FF2B5EF4-FFF2-40B4-BE49-F238E27FC236}">
                  <a16:creationId xmlns:a16="http://schemas.microsoft.com/office/drawing/2014/main" id="{D6BF4152-6DD5-400A-AF60-1258CA815E57}"/>
                </a:ext>
              </a:extLst>
            </p:cNvPr>
            <p:cNvPicPr/>
            <p:nvPr/>
          </p:nvPicPr>
          <p:blipFill>
            <a:blip r:embed="rId13" cstate="print"/>
            <a:stretch>
              <a:fillRect/>
            </a:stretch>
          </p:blipFill>
          <p:spPr>
            <a:xfrm>
              <a:off x="3069335" y="3038855"/>
              <a:ext cx="911351" cy="1216152"/>
            </a:xfrm>
            <a:prstGeom prst="rect">
              <a:avLst/>
            </a:prstGeom>
          </p:spPr>
        </p:pic>
        <p:pic>
          <p:nvPicPr>
            <p:cNvPr id="403" name="object 12">
              <a:extLst>
                <a:ext uri="{FF2B5EF4-FFF2-40B4-BE49-F238E27FC236}">
                  <a16:creationId xmlns:a16="http://schemas.microsoft.com/office/drawing/2014/main" id="{165A93F3-4CB9-4A49-8BC0-A16FDEBFF87C}"/>
                </a:ext>
              </a:extLst>
            </p:cNvPr>
            <p:cNvPicPr/>
            <p:nvPr/>
          </p:nvPicPr>
          <p:blipFill>
            <a:blip r:embed="rId13" cstate="print"/>
            <a:stretch>
              <a:fillRect/>
            </a:stretch>
          </p:blipFill>
          <p:spPr>
            <a:xfrm>
              <a:off x="7260335" y="3038855"/>
              <a:ext cx="911351" cy="1216152"/>
            </a:xfrm>
            <a:prstGeom prst="rect">
              <a:avLst/>
            </a:prstGeom>
          </p:spPr>
        </p:pic>
        <p:pic>
          <p:nvPicPr>
            <p:cNvPr id="404" name="object 13">
              <a:extLst>
                <a:ext uri="{FF2B5EF4-FFF2-40B4-BE49-F238E27FC236}">
                  <a16:creationId xmlns:a16="http://schemas.microsoft.com/office/drawing/2014/main" id="{D60E442C-A010-419A-8FB9-198ADE6AB474}"/>
                </a:ext>
              </a:extLst>
            </p:cNvPr>
            <p:cNvPicPr/>
            <p:nvPr/>
          </p:nvPicPr>
          <p:blipFill>
            <a:blip r:embed="rId14" cstate="print"/>
            <a:stretch>
              <a:fillRect/>
            </a:stretch>
          </p:blipFill>
          <p:spPr>
            <a:xfrm>
              <a:off x="0" y="2764535"/>
              <a:ext cx="9144000" cy="1106424"/>
            </a:xfrm>
            <a:prstGeom prst="rect">
              <a:avLst/>
            </a:prstGeom>
          </p:spPr>
        </p:pic>
      </p:grpSp>
      <p:sp>
        <p:nvSpPr>
          <p:cNvPr id="405" name="object 14">
            <a:extLst>
              <a:ext uri="{FF2B5EF4-FFF2-40B4-BE49-F238E27FC236}">
                <a16:creationId xmlns:a16="http://schemas.microsoft.com/office/drawing/2014/main" id="{9571960A-9425-4704-ACD4-B34CBFE2D07C}"/>
              </a:ext>
            </a:extLst>
          </p:cNvPr>
          <p:cNvSpPr txBox="1"/>
          <p:nvPr/>
        </p:nvSpPr>
        <p:spPr>
          <a:xfrm>
            <a:off x="14656734" y="18059400"/>
            <a:ext cx="2763759" cy="4321055"/>
          </a:xfrm>
          <a:prstGeom prst="rect">
            <a:avLst/>
          </a:prstGeom>
        </p:spPr>
        <p:txBody>
          <a:bodyPr vert="horz" wrap="square" lIns="0" tIns="12065" rIns="0" bIns="0" rtlCol="0">
            <a:spAutoFit/>
          </a:bodyPr>
          <a:lstStyle/>
          <a:p>
            <a:pPr algn="ctr"/>
            <a:r>
              <a:rPr lang="en-US" sz="2800" dirty="0"/>
              <a:t>Models struggle with unseen yarn-dyed or designed fabrics due to insufficient pattern diversity in training, causing misclassification.</a:t>
            </a:r>
          </a:p>
        </p:txBody>
      </p:sp>
      <p:sp>
        <p:nvSpPr>
          <p:cNvPr id="409" name="object 18">
            <a:extLst>
              <a:ext uri="{FF2B5EF4-FFF2-40B4-BE49-F238E27FC236}">
                <a16:creationId xmlns:a16="http://schemas.microsoft.com/office/drawing/2014/main" id="{95F85C4F-AAB1-4009-AA55-2079C35B0F2A}"/>
              </a:ext>
            </a:extLst>
          </p:cNvPr>
          <p:cNvSpPr txBox="1"/>
          <p:nvPr/>
        </p:nvSpPr>
        <p:spPr>
          <a:xfrm>
            <a:off x="15222523" y="14020800"/>
            <a:ext cx="2092699" cy="1735090"/>
          </a:xfrm>
          <a:prstGeom prst="rect">
            <a:avLst/>
          </a:prstGeom>
        </p:spPr>
        <p:txBody>
          <a:bodyPr vert="horz" wrap="square" lIns="0" tIns="11430" rIns="0" bIns="0" rtlCol="0">
            <a:spAutoFit/>
          </a:bodyPr>
          <a:lstStyle/>
          <a:p>
            <a:pPr marL="12065" marR="5080" indent="3175" algn="ctr">
              <a:lnSpc>
                <a:spcPct val="100000"/>
              </a:lnSpc>
              <a:spcBef>
                <a:spcPts val="90"/>
              </a:spcBef>
            </a:pPr>
            <a:r>
              <a:rPr sz="2800" b="1" spc="-10" dirty="0">
                <a:solidFill>
                  <a:srgbClr val="FFFFFF"/>
                </a:solidFill>
                <a:latin typeface="Trebuchet MS"/>
                <a:cs typeface="Trebuchet MS"/>
              </a:rPr>
              <a:t>Detection </a:t>
            </a:r>
            <a:r>
              <a:rPr sz="2800" b="1" dirty="0">
                <a:solidFill>
                  <a:srgbClr val="FFFFFF"/>
                </a:solidFill>
                <a:latin typeface="Trebuchet MS"/>
                <a:cs typeface="Trebuchet MS"/>
              </a:rPr>
              <a:t>Challenge</a:t>
            </a:r>
            <a:r>
              <a:rPr sz="2800" b="1" spc="-45" dirty="0">
                <a:solidFill>
                  <a:srgbClr val="FFFFFF"/>
                </a:solidFill>
                <a:latin typeface="Trebuchet MS"/>
                <a:cs typeface="Trebuchet MS"/>
              </a:rPr>
              <a:t> </a:t>
            </a:r>
            <a:r>
              <a:rPr sz="2800" b="1" spc="-25" dirty="0">
                <a:solidFill>
                  <a:srgbClr val="FFFFFF"/>
                </a:solidFill>
                <a:latin typeface="Trebuchet MS"/>
                <a:cs typeface="Trebuchet MS"/>
              </a:rPr>
              <a:t>in </a:t>
            </a:r>
            <a:r>
              <a:rPr sz="2800" b="1" spc="-45" dirty="0">
                <a:solidFill>
                  <a:srgbClr val="FFFFFF"/>
                </a:solidFill>
                <a:latin typeface="Trebuchet MS"/>
                <a:cs typeface="Trebuchet MS"/>
              </a:rPr>
              <a:t>Yarn-</a:t>
            </a:r>
            <a:r>
              <a:rPr sz="2800" b="1" spc="-20" dirty="0">
                <a:solidFill>
                  <a:srgbClr val="FFFFFF"/>
                </a:solidFill>
                <a:latin typeface="Trebuchet MS"/>
                <a:cs typeface="Trebuchet MS"/>
              </a:rPr>
              <a:t>dyed</a:t>
            </a:r>
            <a:r>
              <a:rPr lang="en-US" sz="2800" b="1" spc="-20" dirty="0">
                <a:solidFill>
                  <a:srgbClr val="FFFFFF"/>
                </a:solidFill>
                <a:latin typeface="Trebuchet MS"/>
                <a:cs typeface="Trebuchet MS"/>
              </a:rPr>
              <a:t> Fabrics</a:t>
            </a:r>
            <a:endParaRPr sz="2800" dirty="0">
              <a:latin typeface="Trebuchet MS"/>
              <a:cs typeface="Trebuchet MS"/>
            </a:endParaRPr>
          </a:p>
        </p:txBody>
      </p:sp>
      <p:sp>
        <p:nvSpPr>
          <p:cNvPr id="411" name="object 20">
            <a:extLst>
              <a:ext uri="{FF2B5EF4-FFF2-40B4-BE49-F238E27FC236}">
                <a16:creationId xmlns:a16="http://schemas.microsoft.com/office/drawing/2014/main" id="{7E48EF8A-C4A8-46A0-8E45-CC0DDCD497DF}"/>
              </a:ext>
            </a:extLst>
          </p:cNvPr>
          <p:cNvSpPr txBox="1"/>
          <p:nvPr/>
        </p:nvSpPr>
        <p:spPr>
          <a:xfrm>
            <a:off x="18240950" y="14249400"/>
            <a:ext cx="1937982" cy="1304203"/>
          </a:xfrm>
          <a:prstGeom prst="rect">
            <a:avLst/>
          </a:prstGeom>
        </p:spPr>
        <p:txBody>
          <a:bodyPr vert="horz" wrap="square" lIns="0" tIns="11430" rIns="0" bIns="0" rtlCol="0">
            <a:spAutoFit/>
          </a:bodyPr>
          <a:lstStyle/>
          <a:p>
            <a:pPr marL="12700" marR="5080" algn="ctr">
              <a:lnSpc>
                <a:spcPct val="100000"/>
              </a:lnSpc>
              <a:spcBef>
                <a:spcPts val="90"/>
              </a:spcBef>
            </a:pPr>
            <a:r>
              <a:rPr sz="2800" b="1" spc="-30" dirty="0">
                <a:solidFill>
                  <a:srgbClr val="FFFFFF"/>
                </a:solidFill>
                <a:latin typeface="Trebuchet MS"/>
                <a:cs typeface="Trebuchet MS"/>
              </a:rPr>
              <a:t>Difficulty</a:t>
            </a:r>
            <a:r>
              <a:rPr sz="2800" b="1" spc="-100" dirty="0">
                <a:solidFill>
                  <a:srgbClr val="FFFFFF"/>
                </a:solidFill>
                <a:latin typeface="Trebuchet MS"/>
                <a:cs typeface="Trebuchet MS"/>
              </a:rPr>
              <a:t> </a:t>
            </a:r>
            <a:r>
              <a:rPr sz="2800" b="1" spc="-25" dirty="0">
                <a:solidFill>
                  <a:srgbClr val="FFFFFF"/>
                </a:solidFill>
                <a:latin typeface="Trebuchet MS"/>
                <a:cs typeface="Trebuchet MS"/>
              </a:rPr>
              <a:t>in </a:t>
            </a:r>
            <a:r>
              <a:rPr sz="2800" b="1" spc="-10" dirty="0">
                <a:solidFill>
                  <a:srgbClr val="FFFFFF"/>
                </a:solidFill>
                <a:latin typeface="Trebuchet MS"/>
                <a:cs typeface="Trebuchet MS"/>
              </a:rPr>
              <a:t>Detecting Print Faults</a:t>
            </a:r>
            <a:endParaRPr sz="2800" dirty="0">
              <a:latin typeface="Trebuchet MS"/>
              <a:cs typeface="Trebuchet MS"/>
            </a:endParaRPr>
          </a:p>
        </p:txBody>
      </p:sp>
      <p:sp>
        <p:nvSpPr>
          <p:cNvPr id="412" name="object 21">
            <a:extLst>
              <a:ext uri="{FF2B5EF4-FFF2-40B4-BE49-F238E27FC236}">
                <a16:creationId xmlns:a16="http://schemas.microsoft.com/office/drawing/2014/main" id="{BE0F3AB9-5493-4087-9773-91C948A510D0}"/>
              </a:ext>
            </a:extLst>
          </p:cNvPr>
          <p:cNvSpPr txBox="1"/>
          <p:nvPr/>
        </p:nvSpPr>
        <p:spPr>
          <a:xfrm>
            <a:off x="21096797" y="14020800"/>
            <a:ext cx="2093594" cy="1735090"/>
          </a:xfrm>
          <a:prstGeom prst="rect">
            <a:avLst/>
          </a:prstGeom>
        </p:spPr>
        <p:txBody>
          <a:bodyPr vert="horz" wrap="square" lIns="0" tIns="11430" rIns="0" bIns="0" rtlCol="0">
            <a:spAutoFit/>
          </a:bodyPr>
          <a:lstStyle/>
          <a:p>
            <a:pPr marL="12700" marR="5080" algn="ctr">
              <a:lnSpc>
                <a:spcPct val="100000"/>
              </a:lnSpc>
              <a:spcBef>
                <a:spcPts val="90"/>
              </a:spcBef>
            </a:pPr>
            <a:r>
              <a:rPr sz="2800" b="1" dirty="0">
                <a:solidFill>
                  <a:srgbClr val="FFFFFF"/>
                </a:solidFill>
                <a:latin typeface="Trebuchet MS"/>
                <a:cs typeface="Trebuchet MS"/>
              </a:rPr>
              <a:t>Challenge</a:t>
            </a:r>
            <a:r>
              <a:rPr sz="2800" b="1" spc="-45" dirty="0">
                <a:solidFill>
                  <a:srgbClr val="FFFFFF"/>
                </a:solidFill>
                <a:latin typeface="Trebuchet MS"/>
                <a:cs typeface="Trebuchet MS"/>
              </a:rPr>
              <a:t> </a:t>
            </a:r>
            <a:r>
              <a:rPr sz="2800" b="1" spc="-25" dirty="0">
                <a:solidFill>
                  <a:srgbClr val="FFFFFF"/>
                </a:solidFill>
                <a:latin typeface="Trebuchet MS"/>
                <a:cs typeface="Trebuchet MS"/>
              </a:rPr>
              <a:t>in </a:t>
            </a:r>
            <a:r>
              <a:rPr sz="2800" b="1" spc="-10" dirty="0">
                <a:solidFill>
                  <a:srgbClr val="FFFFFF"/>
                </a:solidFill>
                <a:latin typeface="Trebuchet MS"/>
                <a:cs typeface="Trebuchet MS"/>
              </a:rPr>
              <a:t>Fabric Surface Variability</a:t>
            </a:r>
            <a:endParaRPr sz="2800" dirty="0">
              <a:latin typeface="Trebuchet MS"/>
              <a:cs typeface="Trebuchet MS"/>
            </a:endParaRPr>
          </a:p>
        </p:txBody>
      </p:sp>
      <p:sp>
        <p:nvSpPr>
          <p:cNvPr id="413" name="object 22">
            <a:extLst>
              <a:ext uri="{FF2B5EF4-FFF2-40B4-BE49-F238E27FC236}">
                <a16:creationId xmlns:a16="http://schemas.microsoft.com/office/drawing/2014/main" id="{EEE6FF0D-3093-4798-806C-B2E5CC9778BB}"/>
              </a:ext>
            </a:extLst>
          </p:cNvPr>
          <p:cNvSpPr txBox="1"/>
          <p:nvPr/>
        </p:nvSpPr>
        <p:spPr>
          <a:xfrm>
            <a:off x="23948252" y="14249400"/>
            <a:ext cx="2169611" cy="1304203"/>
          </a:xfrm>
          <a:prstGeom prst="rect">
            <a:avLst/>
          </a:prstGeom>
        </p:spPr>
        <p:txBody>
          <a:bodyPr vert="horz" wrap="square" lIns="0" tIns="11430" rIns="0" bIns="0" rtlCol="0">
            <a:spAutoFit/>
          </a:bodyPr>
          <a:lstStyle/>
          <a:p>
            <a:pPr marL="12700" marR="5080" indent="8890" algn="ctr">
              <a:lnSpc>
                <a:spcPct val="100000"/>
              </a:lnSpc>
              <a:spcBef>
                <a:spcPts val="90"/>
              </a:spcBef>
            </a:pPr>
            <a:r>
              <a:rPr sz="2800" b="1" spc="-45" dirty="0">
                <a:solidFill>
                  <a:srgbClr val="FFFFFF"/>
                </a:solidFill>
                <a:latin typeface="Trebuchet MS"/>
                <a:cs typeface="Trebuchet MS"/>
              </a:rPr>
              <a:t>Real-</a:t>
            </a:r>
            <a:r>
              <a:rPr sz="2800" b="1" spc="-20" dirty="0">
                <a:solidFill>
                  <a:srgbClr val="FFFFFF"/>
                </a:solidFill>
                <a:latin typeface="Trebuchet MS"/>
                <a:cs typeface="Trebuchet MS"/>
              </a:rPr>
              <a:t>time </a:t>
            </a:r>
            <a:r>
              <a:rPr sz="2800" b="1" spc="-10" dirty="0">
                <a:solidFill>
                  <a:srgbClr val="FFFFFF"/>
                </a:solidFill>
                <a:latin typeface="Trebuchet MS"/>
                <a:cs typeface="Trebuchet MS"/>
              </a:rPr>
              <a:t>Computation Delay</a:t>
            </a:r>
            <a:r>
              <a:rPr sz="2800" spc="-10" dirty="0">
                <a:solidFill>
                  <a:srgbClr val="FFFFFF"/>
                </a:solidFill>
                <a:latin typeface="Trebuchet MS"/>
                <a:cs typeface="Trebuchet MS"/>
              </a:rPr>
              <a:t>:</a:t>
            </a:r>
            <a:endParaRPr sz="2800" dirty="0">
              <a:latin typeface="Trebuchet MS"/>
              <a:cs typeface="Trebuchet MS"/>
            </a:endParaRPr>
          </a:p>
        </p:txBody>
      </p:sp>
      <p:sp>
        <p:nvSpPr>
          <p:cNvPr id="1036" name="Rectangle: Rounded Corners 1035">
            <a:extLst>
              <a:ext uri="{FF2B5EF4-FFF2-40B4-BE49-F238E27FC236}">
                <a16:creationId xmlns:a16="http://schemas.microsoft.com/office/drawing/2014/main" id="{3053562A-CF7A-4F88-8FA1-A0FB428FE33B}"/>
              </a:ext>
            </a:extLst>
          </p:cNvPr>
          <p:cNvSpPr/>
          <p:nvPr/>
        </p:nvSpPr>
        <p:spPr>
          <a:xfrm>
            <a:off x="131808" y="23298891"/>
            <a:ext cx="16336072" cy="10914909"/>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bject 14">
            <a:extLst>
              <a:ext uri="{FF2B5EF4-FFF2-40B4-BE49-F238E27FC236}">
                <a16:creationId xmlns:a16="http://schemas.microsoft.com/office/drawing/2014/main" id="{9E6E0D2F-C5CB-4B4C-994F-C7D2540F5E25}"/>
              </a:ext>
            </a:extLst>
          </p:cNvPr>
          <p:cNvSpPr txBox="1"/>
          <p:nvPr/>
        </p:nvSpPr>
        <p:spPr>
          <a:xfrm>
            <a:off x="23774400" y="18122810"/>
            <a:ext cx="2732835" cy="4321055"/>
          </a:xfrm>
          <a:prstGeom prst="rect">
            <a:avLst/>
          </a:prstGeom>
        </p:spPr>
        <p:txBody>
          <a:bodyPr vert="horz" wrap="square" lIns="0" tIns="12065" rIns="0" bIns="0" rtlCol="0">
            <a:spAutoFit/>
          </a:bodyPr>
          <a:lstStyle/>
          <a:p>
            <a:pPr marL="12700" marR="5080" indent="-6350" algn="ctr">
              <a:lnSpc>
                <a:spcPct val="100000"/>
              </a:lnSpc>
              <a:spcBef>
                <a:spcPts val="90"/>
              </a:spcBef>
            </a:pPr>
            <a:r>
              <a:rPr lang="en-US" sz="2800" spc="-10" dirty="0">
                <a:latin typeface="Trebuchet MS"/>
                <a:cs typeface="Trebuchet MS"/>
              </a:rPr>
              <a:t>Deep</a:t>
            </a:r>
            <a:r>
              <a:rPr lang="en-US" sz="2800" spc="-120" dirty="0">
                <a:latin typeface="Trebuchet MS"/>
                <a:cs typeface="Trebuchet MS"/>
              </a:rPr>
              <a:t> </a:t>
            </a:r>
            <a:r>
              <a:rPr lang="en-US" sz="2800" spc="-10" dirty="0">
                <a:latin typeface="Trebuchet MS"/>
                <a:cs typeface="Trebuchet MS"/>
              </a:rPr>
              <a:t>learning </a:t>
            </a:r>
            <a:r>
              <a:rPr lang="en-US" sz="2800" spc="-60" dirty="0">
                <a:latin typeface="Trebuchet MS"/>
                <a:cs typeface="Trebuchet MS"/>
              </a:rPr>
              <a:t>models'</a:t>
            </a:r>
            <a:r>
              <a:rPr lang="en-US" sz="2800" spc="-5" dirty="0">
                <a:latin typeface="Trebuchet MS"/>
                <a:cs typeface="Trebuchet MS"/>
              </a:rPr>
              <a:t> </a:t>
            </a:r>
            <a:r>
              <a:rPr lang="en-US" sz="2800" spc="-20" dirty="0">
                <a:latin typeface="Trebuchet MS"/>
                <a:cs typeface="Trebuchet MS"/>
              </a:rPr>
              <a:t>high </a:t>
            </a:r>
            <a:r>
              <a:rPr lang="en-US" sz="2800" spc="-10" dirty="0">
                <a:latin typeface="Trebuchet MS"/>
                <a:cs typeface="Trebuchet MS"/>
              </a:rPr>
              <a:t>computational </a:t>
            </a:r>
            <a:r>
              <a:rPr lang="en-US" sz="2800" spc="-75" dirty="0">
                <a:latin typeface="Trebuchet MS"/>
                <a:cs typeface="Trebuchet MS"/>
              </a:rPr>
              <a:t>requirements</a:t>
            </a:r>
            <a:r>
              <a:rPr lang="en-US" sz="2800" spc="-80" dirty="0">
                <a:latin typeface="Trebuchet MS"/>
                <a:cs typeface="Trebuchet MS"/>
              </a:rPr>
              <a:t> </a:t>
            </a:r>
            <a:r>
              <a:rPr lang="en-US" sz="2800" spc="-25" dirty="0">
                <a:latin typeface="Trebuchet MS"/>
                <a:cs typeface="Trebuchet MS"/>
              </a:rPr>
              <a:t>may </a:t>
            </a:r>
            <a:r>
              <a:rPr lang="en-US" sz="2800" spc="-85" dirty="0">
                <a:latin typeface="Trebuchet MS"/>
                <a:cs typeface="Trebuchet MS"/>
              </a:rPr>
              <a:t>cause</a:t>
            </a:r>
            <a:r>
              <a:rPr lang="en-US" sz="2800" spc="-80" dirty="0">
                <a:latin typeface="Trebuchet MS"/>
                <a:cs typeface="Trebuchet MS"/>
              </a:rPr>
              <a:t> </a:t>
            </a:r>
            <a:r>
              <a:rPr lang="en-US" sz="2800" spc="-10" dirty="0">
                <a:latin typeface="Trebuchet MS"/>
                <a:cs typeface="Trebuchet MS"/>
              </a:rPr>
              <a:t>delays, </a:t>
            </a:r>
            <a:r>
              <a:rPr lang="en-US" sz="2800" spc="-75" dirty="0">
                <a:latin typeface="Trebuchet MS"/>
                <a:cs typeface="Trebuchet MS"/>
              </a:rPr>
              <a:t>hindering</a:t>
            </a:r>
            <a:r>
              <a:rPr lang="en-US" sz="2800" spc="15" dirty="0">
                <a:latin typeface="Trebuchet MS"/>
                <a:cs typeface="Trebuchet MS"/>
              </a:rPr>
              <a:t> </a:t>
            </a:r>
            <a:r>
              <a:rPr lang="en-US" sz="2800" spc="-114" dirty="0">
                <a:latin typeface="Trebuchet MS"/>
                <a:cs typeface="Trebuchet MS"/>
              </a:rPr>
              <a:t>real-</a:t>
            </a:r>
            <a:r>
              <a:rPr lang="en-US" sz="2800" spc="-60" dirty="0">
                <a:latin typeface="Trebuchet MS"/>
                <a:cs typeface="Trebuchet MS"/>
              </a:rPr>
              <a:t>time </a:t>
            </a:r>
            <a:r>
              <a:rPr lang="en-US" sz="2800" spc="-110" dirty="0">
                <a:latin typeface="Trebuchet MS"/>
                <a:cs typeface="Trebuchet MS"/>
              </a:rPr>
              <a:t>defect</a:t>
            </a:r>
            <a:r>
              <a:rPr lang="en-US" sz="2800" spc="-40" dirty="0">
                <a:latin typeface="Trebuchet MS"/>
                <a:cs typeface="Trebuchet MS"/>
              </a:rPr>
              <a:t> </a:t>
            </a:r>
            <a:r>
              <a:rPr lang="en-US" sz="2800" spc="-75" dirty="0">
                <a:latin typeface="Trebuchet MS"/>
                <a:cs typeface="Trebuchet MS"/>
              </a:rPr>
              <a:t>detection</a:t>
            </a:r>
            <a:r>
              <a:rPr lang="en-US" sz="2800" spc="-45" dirty="0">
                <a:latin typeface="Trebuchet MS"/>
                <a:cs typeface="Trebuchet MS"/>
              </a:rPr>
              <a:t> </a:t>
            </a:r>
            <a:r>
              <a:rPr lang="en-US" sz="2800" spc="-25" dirty="0">
                <a:latin typeface="Trebuchet MS"/>
                <a:cs typeface="Trebuchet MS"/>
              </a:rPr>
              <a:t>in </a:t>
            </a:r>
            <a:r>
              <a:rPr lang="en-US" sz="2800" spc="-110" dirty="0">
                <a:latin typeface="Trebuchet MS"/>
                <a:cs typeface="Trebuchet MS"/>
              </a:rPr>
              <a:t>high-</a:t>
            </a:r>
            <a:r>
              <a:rPr lang="en-US" sz="2800" spc="-10" dirty="0">
                <a:latin typeface="Trebuchet MS"/>
                <a:cs typeface="Trebuchet MS"/>
              </a:rPr>
              <a:t>speed </a:t>
            </a:r>
            <a:r>
              <a:rPr lang="en-US" sz="2800" spc="-55" dirty="0">
                <a:latin typeface="Trebuchet MS"/>
                <a:cs typeface="Trebuchet MS"/>
              </a:rPr>
              <a:t>production</a:t>
            </a:r>
            <a:r>
              <a:rPr lang="en-US" sz="2800" spc="-100" dirty="0">
                <a:latin typeface="Trebuchet MS"/>
                <a:cs typeface="Trebuchet MS"/>
              </a:rPr>
              <a:t> </a:t>
            </a:r>
            <a:r>
              <a:rPr lang="en-US" sz="2800" spc="-10" dirty="0">
                <a:latin typeface="Trebuchet MS"/>
                <a:cs typeface="Trebuchet MS"/>
              </a:rPr>
              <a:t>lines.</a:t>
            </a:r>
            <a:endParaRPr lang="en-US" sz="2800" dirty="0">
              <a:latin typeface="Trebuchet MS"/>
              <a:cs typeface="Trebuchet MS"/>
            </a:endParaRPr>
          </a:p>
        </p:txBody>
      </p:sp>
      <p:sp>
        <p:nvSpPr>
          <p:cNvPr id="482" name="object 14">
            <a:extLst>
              <a:ext uri="{FF2B5EF4-FFF2-40B4-BE49-F238E27FC236}">
                <a16:creationId xmlns:a16="http://schemas.microsoft.com/office/drawing/2014/main" id="{4C9705A9-5592-4B7F-9101-F2A17F1CACFA}"/>
              </a:ext>
            </a:extLst>
          </p:cNvPr>
          <p:cNvSpPr txBox="1"/>
          <p:nvPr/>
        </p:nvSpPr>
        <p:spPr>
          <a:xfrm>
            <a:off x="20746113" y="18102434"/>
            <a:ext cx="2732835" cy="4321055"/>
          </a:xfrm>
          <a:prstGeom prst="rect">
            <a:avLst/>
          </a:prstGeom>
        </p:spPr>
        <p:txBody>
          <a:bodyPr vert="horz" wrap="square" lIns="0" tIns="12065" rIns="0" bIns="0" rtlCol="0">
            <a:spAutoFit/>
          </a:bodyPr>
          <a:lstStyle/>
          <a:p>
            <a:pPr algn="ctr"/>
            <a:r>
              <a:rPr lang="en-US" sz="2800" dirty="0"/>
              <a:t>Folds, textures, and 3D designs confuse models by resembling defects, requiring advanced techniques for accurate detection.</a:t>
            </a:r>
          </a:p>
        </p:txBody>
      </p:sp>
      <p:sp>
        <p:nvSpPr>
          <p:cNvPr id="483" name="object 14">
            <a:extLst>
              <a:ext uri="{FF2B5EF4-FFF2-40B4-BE49-F238E27FC236}">
                <a16:creationId xmlns:a16="http://schemas.microsoft.com/office/drawing/2014/main" id="{F0DB0062-7010-4B78-87CD-E5B1545FBC70}"/>
              </a:ext>
            </a:extLst>
          </p:cNvPr>
          <p:cNvSpPr txBox="1"/>
          <p:nvPr/>
        </p:nvSpPr>
        <p:spPr>
          <a:xfrm>
            <a:off x="17757048" y="18102434"/>
            <a:ext cx="2732835" cy="4321055"/>
          </a:xfrm>
          <a:prstGeom prst="rect">
            <a:avLst/>
          </a:prstGeom>
        </p:spPr>
        <p:txBody>
          <a:bodyPr vert="horz" wrap="square" lIns="0" tIns="12065" rIns="0" bIns="0" rtlCol="0">
            <a:spAutoFit/>
          </a:bodyPr>
          <a:lstStyle/>
          <a:p>
            <a:pPr algn="ctr"/>
            <a:r>
              <a:rPr lang="en-US" sz="2800" dirty="0"/>
              <a:t>Variations in print quality, color mismatches, and misalignments make detecting defects in printed fabrics highly challenging.</a:t>
            </a:r>
          </a:p>
        </p:txBody>
      </p:sp>
      <p:sp>
        <p:nvSpPr>
          <p:cNvPr id="3" name="Rectangle: Rounded Corners 2">
            <a:extLst>
              <a:ext uri="{FF2B5EF4-FFF2-40B4-BE49-F238E27FC236}">
                <a16:creationId xmlns:a16="http://schemas.microsoft.com/office/drawing/2014/main" id="{7773B8FA-9F50-4552-B89C-DAF9CE1AC427}"/>
              </a:ext>
            </a:extLst>
          </p:cNvPr>
          <p:cNvSpPr/>
          <p:nvPr/>
        </p:nvSpPr>
        <p:spPr>
          <a:xfrm>
            <a:off x="152400" y="35374848"/>
            <a:ext cx="16317139" cy="96413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Rounded Corners 190">
            <a:extLst>
              <a:ext uri="{FF2B5EF4-FFF2-40B4-BE49-F238E27FC236}">
                <a16:creationId xmlns:a16="http://schemas.microsoft.com/office/drawing/2014/main" id="{A69720B7-C51F-4CE8-9F7F-988A61A1519C}"/>
              </a:ext>
            </a:extLst>
          </p:cNvPr>
          <p:cNvSpPr/>
          <p:nvPr/>
        </p:nvSpPr>
        <p:spPr>
          <a:xfrm>
            <a:off x="4489844" y="22589508"/>
            <a:ext cx="7620000" cy="140952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Methodology</a:t>
            </a:r>
          </a:p>
        </p:txBody>
      </p:sp>
      <p:sp>
        <p:nvSpPr>
          <p:cNvPr id="192" name="Rectangle: Rounded Corners 191">
            <a:extLst>
              <a:ext uri="{FF2B5EF4-FFF2-40B4-BE49-F238E27FC236}">
                <a16:creationId xmlns:a16="http://schemas.microsoft.com/office/drawing/2014/main" id="{DEDB0342-C7B8-4C0E-A571-9C7CC58CEDB3}"/>
              </a:ext>
            </a:extLst>
          </p:cNvPr>
          <p:cNvSpPr/>
          <p:nvPr/>
        </p:nvSpPr>
        <p:spPr>
          <a:xfrm>
            <a:off x="4530163" y="34670083"/>
            <a:ext cx="7620000" cy="140952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Outcome</a:t>
            </a:r>
          </a:p>
        </p:txBody>
      </p:sp>
      <p:sp>
        <p:nvSpPr>
          <p:cNvPr id="5" name="Rectangle: Rounded Corners 4">
            <a:extLst>
              <a:ext uri="{FF2B5EF4-FFF2-40B4-BE49-F238E27FC236}">
                <a16:creationId xmlns:a16="http://schemas.microsoft.com/office/drawing/2014/main" id="{FF37CD5D-FE8C-4222-9544-9ECD2CDD70EB}"/>
              </a:ext>
            </a:extLst>
          </p:cNvPr>
          <p:cNvSpPr/>
          <p:nvPr/>
        </p:nvSpPr>
        <p:spPr>
          <a:xfrm>
            <a:off x="16760583" y="23276135"/>
            <a:ext cx="10347541" cy="217400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650" dirty="0">
                <a:solidFill>
                  <a:schemeClr val="tx1"/>
                </a:solidFill>
              </a:rPr>
              <a:t>Model's precision and recall performance with and without Histogram Equalization (HE) across different defect categories are shown below:</a:t>
            </a: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endParaRPr lang="en-US" sz="2650" dirty="0">
              <a:solidFill>
                <a:schemeClr val="tx1"/>
              </a:solidFill>
            </a:endParaRPr>
          </a:p>
          <a:p>
            <a:pPr algn="just"/>
            <a:r>
              <a:rPr lang="en-US" sz="2650" dirty="0">
                <a:solidFill>
                  <a:schemeClr val="tx1"/>
                </a:solidFill>
              </a:rPr>
              <a:t>The overall accuracy of the model was 90.2% without Histogram Equalization (HE), but it dropped to 87.1% after applying HE. While this decline in accuracy is notable, the recall for low-contrast defect classes, such as 'Objects,' 'Oil Spot,' and 'Thread Error,' showed significant improvement due to the contrast enhancement effect of HE. However, the recall for the 'Good' fabric class slightly decreased, as the model became less likely to classify everything as 'Good,' contributing to the reduced overall accuracy as 'Good' fabric constitutes around 90% of the dataset. Despite the drop in overall accuracy, which is influenced by the imbalanced dataset, HE demonstrated a considerable improvement in defect classification, especially for low-contrast defects, indicating a trade-off among overall accuracy decreases and higher defect classification.</a:t>
            </a:r>
          </a:p>
        </p:txBody>
      </p:sp>
      <p:sp>
        <p:nvSpPr>
          <p:cNvPr id="193" name="Rectangle: Rounded Corners 192">
            <a:extLst>
              <a:ext uri="{FF2B5EF4-FFF2-40B4-BE49-F238E27FC236}">
                <a16:creationId xmlns:a16="http://schemas.microsoft.com/office/drawing/2014/main" id="{E48148E7-FBF5-466C-B999-A96E2FA0B10A}"/>
              </a:ext>
            </a:extLst>
          </p:cNvPr>
          <p:cNvSpPr/>
          <p:nvPr/>
        </p:nvSpPr>
        <p:spPr>
          <a:xfrm>
            <a:off x="19748708" y="22550994"/>
            <a:ext cx="4248622" cy="1409529"/>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Results</a:t>
            </a:r>
          </a:p>
        </p:txBody>
      </p:sp>
      <p:pic>
        <p:nvPicPr>
          <p:cNvPr id="1028" name="Picture 4" descr="Fabric Inspection Machine: Your Pathway to Defect-Free Garments">
            <a:extLst>
              <a:ext uri="{FF2B5EF4-FFF2-40B4-BE49-F238E27FC236}">
                <a16:creationId xmlns:a16="http://schemas.microsoft.com/office/drawing/2014/main" id="{C05A4336-927E-4154-99C9-00D5E6437C1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40163" y="7140259"/>
            <a:ext cx="4802680" cy="317005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502D856-FD09-4CB9-8F00-CCA568AC90E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92410" y="25320436"/>
            <a:ext cx="9561221" cy="6291519"/>
          </a:xfrm>
          <a:prstGeom prst="rect">
            <a:avLst/>
          </a:prstGeom>
        </p:spPr>
      </p:pic>
      <p:pic>
        <p:nvPicPr>
          <p:cNvPr id="23" name="Picture 22">
            <a:extLst>
              <a:ext uri="{FF2B5EF4-FFF2-40B4-BE49-F238E27FC236}">
                <a16:creationId xmlns:a16="http://schemas.microsoft.com/office/drawing/2014/main" id="{5BE2E5D6-1F12-4496-8866-60176151588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092409" y="31815732"/>
            <a:ext cx="9561221" cy="6244473"/>
          </a:xfrm>
          <a:prstGeom prst="rect">
            <a:avLst/>
          </a:prstGeom>
        </p:spPr>
      </p:pic>
      <p:sp>
        <p:nvSpPr>
          <p:cNvPr id="24" name="Rectangle 23">
            <a:extLst>
              <a:ext uri="{FF2B5EF4-FFF2-40B4-BE49-F238E27FC236}">
                <a16:creationId xmlns:a16="http://schemas.microsoft.com/office/drawing/2014/main" id="{54B25C76-F649-4CDD-BD06-9D033308FC77}"/>
              </a:ext>
            </a:extLst>
          </p:cNvPr>
          <p:cNvSpPr/>
          <p:nvPr/>
        </p:nvSpPr>
        <p:spPr>
          <a:xfrm>
            <a:off x="0" y="45210520"/>
            <a:ext cx="27432000" cy="50948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B11084AF-41DE-45FE-8C19-591F7BC0C783}"/>
              </a:ext>
            </a:extLst>
          </p:cNvPr>
          <p:cNvSpPr/>
          <p:nvPr/>
        </p:nvSpPr>
        <p:spPr>
          <a:xfrm>
            <a:off x="8443762" y="26584180"/>
            <a:ext cx="7765991" cy="2083706"/>
          </a:xfrm>
          <a:prstGeom prst="roundRect">
            <a:avLst/>
          </a:prstGeom>
          <a:gradFill flip="none" rotWithShape="1">
            <a:gsLst>
              <a:gs pos="0">
                <a:srgbClr val="00B0F0"/>
              </a:gs>
              <a:gs pos="100000">
                <a:srgbClr val="00206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4EAA9471-6EFB-4EF3-B6AD-89A0E7BD3048}"/>
              </a:ext>
            </a:extLst>
          </p:cNvPr>
          <p:cNvSpPr/>
          <p:nvPr/>
        </p:nvSpPr>
        <p:spPr>
          <a:xfrm>
            <a:off x="8904924" y="26737344"/>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10" name="Rectangle: Top Corners Rounded 209">
            <a:extLst>
              <a:ext uri="{FF2B5EF4-FFF2-40B4-BE49-F238E27FC236}">
                <a16:creationId xmlns:a16="http://schemas.microsoft.com/office/drawing/2014/main" id="{FF7B7B41-536F-4225-90AB-D3ED5E42A962}"/>
              </a:ext>
            </a:extLst>
          </p:cNvPr>
          <p:cNvSpPr/>
          <p:nvPr/>
        </p:nvSpPr>
        <p:spPr>
          <a:xfrm rot="5400000">
            <a:off x="8096003" y="273580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TextBox 210">
            <a:extLst>
              <a:ext uri="{FF2B5EF4-FFF2-40B4-BE49-F238E27FC236}">
                <a16:creationId xmlns:a16="http://schemas.microsoft.com/office/drawing/2014/main" id="{00B6C455-4CC3-4162-8979-CAABACAEEB66}"/>
              </a:ext>
            </a:extLst>
          </p:cNvPr>
          <p:cNvSpPr txBox="1"/>
          <p:nvPr/>
        </p:nvSpPr>
        <p:spPr>
          <a:xfrm>
            <a:off x="14128338" y="27332780"/>
            <a:ext cx="1908576" cy="861774"/>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Model Selection</a:t>
            </a:r>
          </a:p>
        </p:txBody>
      </p:sp>
      <p:sp>
        <p:nvSpPr>
          <p:cNvPr id="212" name="TextBox 211">
            <a:extLst>
              <a:ext uri="{FF2B5EF4-FFF2-40B4-BE49-F238E27FC236}">
                <a16:creationId xmlns:a16="http://schemas.microsoft.com/office/drawing/2014/main" id="{C54369B0-51C7-4B82-92D1-718C17A6FBD2}"/>
              </a:ext>
            </a:extLst>
          </p:cNvPr>
          <p:cNvSpPr txBox="1"/>
          <p:nvPr/>
        </p:nvSpPr>
        <p:spPr>
          <a:xfrm>
            <a:off x="14656734" y="26774693"/>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06</a:t>
            </a:r>
          </a:p>
        </p:txBody>
      </p:sp>
      <p:sp>
        <p:nvSpPr>
          <p:cNvPr id="213" name="TextBox 212">
            <a:extLst>
              <a:ext uri="{FF2B5EF4-FFF2-40B4-BE49-F238E27FC236}">
                <a16:creationId xmlns:a16="http://schemas.microsoft.com/office/drawing/2014/main" id="{C9013EA1-6002-47D4-A9DA-0018E825E1E9}"/>
              </a:ext>
            </a:extLst>
          </p:cNvPr>
          <p:cNvSpPr txBox="1"/>
          <p:nvPr/>
        </p:nvSpPr>
        <p:spPr>
          <a:xfrm>
            <a:off x="9211011" y="26972802"/>
            <a:ext cx="4825078" cy="1292662"/>
          </a:xfrm>
          <a:prstGeom prst="rect">
            <a:avLst/>
          </a:prstGeom>
          <a:noFill/>
        </p:spPr>
        <p:txBody>
          <a:bodyPr wrap="square" lIns="0" tIns="0" rIns="0" bIns="0" rtlCol="0" anchor="ctr">
            <a:spAutoFit/>
          </a:bodyPr>
          <a:lstStyle/>
          <a:p>
            <a:pPr algn="just" defTabSz="1219170">
              <a:spcBef>
                <a:spcPct val="20000"/>
              </a:spcBef>
              <a:defRPr/>
            </a:pPr>
            <a:r>
              <a:rPr lang="en-US" sz="2730" dirty="0"/>
              <a:t>Used ResNet-50, a deep CNN architecture, for feature extraction and classification.</a:t>
            </a:r>
          </a:p>
        </p:txBody>
      </p:sp>
      <p:cxnSp>
        <p:nvCxnSpPr>
          <p:cNvPr id="214" name="Straight Connector 213">
            <a:extLst>
              <a:ext uri="{FF2B5EF4-FFF2-40B4-BE49-F238E27FC236}">
                <a16:creationId xmlns:a16="http://schemas.microsoft.com/office/drawing/2014/main" id="{A035DD4F-6697-449B-B121-D43EE7CDE934}"/>
              </a:ext>
            </a:extLst>
          </p:cNvPr>
          <p:cNvCxnSpPr>
            <a:cxnSpLocks/>
          </p:cNvCxnSpPr>
          <p:nvPr/>
        </p:nvCxnSpPr>
        <p:spPr>
          <a:xfrm>
            <a:off x="14128338" y="27049578"/>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5" name="Rectangle: Rounded Corners 234">
            <a:extLst>
              <a:ext uri="{FF2B5EF4-FFF2-40B4-BE49-F238E27FC236}">
                <a16:creationId xmlns:a16="http://schemas.microsoft.com/office/drawing/2014/main" id="{AA2E901F-AA6E-421E-8837-3D05DC9AA062}"/>
              </a:ext>
            </a:extLst>
          </p:cNvPr>
          <p:cNvSpPr/>
          <p:nvPr/>
        </p:nvSpPr>
        <p:spPr>
          <a:xfrm>
            <a:off x="397364" y="26597389"/>
            <a:ext cx="7765991" cy="2083706"/>
          </a:xfrm>
          <a:prstGeom prst="roundRect">
            <a:avLst/>
          </a:prstGeom>
          <a:gradFill flip="none" rotWithShape="1">
            <a:gsLst>
              <a:gs pos="0">
                <a:srgbClr val="002060"/>
              </a:gs>
              <a:gs pos="100000">
                <a:srgbClr val="00B0F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Rounded Corners 236">
            <a:extLst>
              <a:ext uri="{FF2B5EF4-FFF2-40B4-BE49-F238E27FC236}">
                <a16:creationId xmlns:a16="http://schemas.microsoft.com/office/drawing/2014/main" id="{17BA3DC1-95C4-46D6-AE57-25C06F3F9F98}"/>
              </a:ext>
            </a:extLst>
          </p:cNvPr>
          <p:cNvSpPr/>
          <p:nvPr/>
        </p:nvSpPr>
        <p:spPr>
          <a:xfrm>
            <a:off x="533400" y="26750141"/>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39" name="TextBox 238">
            <a:extLst>
              <a:ext uri="{FF2B5EF4-FFF2-40B4-BE49-F238E27FC236}">
                <a16:creationId xmlns:a16="http://schemas.microsoft.com/office/drawing/2014/main" id="{7ABC703B-C188-44CD-8D8A-85993ACF4420}"/>
              </a:ext>
            </a:extLst>
          </p:cNvPr>
          <p:cNvSpPr txBox="1"/>
          <p:nvPr/>
        </p:nvSpPr>
        <p:spPr>
          <a:xfrm>
            <a:off x="2545305" y="26771639"/>
            <a:ext cx="4825078" cy="1723549"/>
          </a:xfrm>
          <a:prstGeom prst="rect">
            <a:avLst/>
          </a:prstGeom>
          <a:noFill/>
        </p:spPr>
        <p:txBody>
          <a:bodyPr wrap="square" lIns="0" tIns="0" rIns="0" bIns="0" rtlCol="0" anchor="ctr">
            <a:spAutoFit/>
          </a:bodyPr>
          <a:lstStyle/>
          <a:p>
            <a:pPr algn="just"/>
            <a:r>
              <a:rPr lang="en-US" sz="2800" dirty="0"/>
              <a:t>Converted images to gray scale to reduce computation complexity and focus on texture.</a:t>
            </a:r>
          </a:p>
        </p:txBody>
      </p:sp>
      <p:sp>
        <p:nvSpPr>
          <p:cNvPr id="240" name="TextBox 239">
            <a:extLst>
              <a:ext uri="{FF2B5EF4-FFF2-40B4-BE49-F238E27FC236}">
                <a16:creationId xmlns:a16="http://schemas.microsoft.com/office/drawing/2014/main" id="{E9EA4180-F861-4A79-AFB0-578504F47AC6}"/>
              </a:ext>
            </a:extLst>
          </p:cNvPr>
          <p:cNvSpPr txBox="1"/>
          <p:nvPr/>
        </p:nvSpPr>
        <p:spPr>
          <a:xfrm>
            <a:off x="534317" y="27310567"/>
            <a:ext cx="1908576" cy="1246495"/>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Gray Scale Conversion</a:t>
            </a:r>
          </a:p>
        </p:txBody>
      </p:sp>
      <p:sp>
        <p:nvSpPr>
          <p:cNvPr id="241" name="TextBox 240">
            <a:extLst>
              <a:ext uri="{FF2B5EF4-FFF2-40B4-BE49-F238E27FC236}">
                <a16:creationId xmlns:a16="http://schemas.microsoft.com/office/drawing/2014/main" id="{7EAF5AED-E889-45DA-B3AC-67A91737DE8A}"/>
              </a:ext>
            </a:extLst>
          </p:cNvPr>
          <p:cNvSpPr txBox="1"/>
          <p:nvPr/>
        </p:nvSpPr>
        <p:spPr>
          <a:xfrm>
            <a:off x="1062713" y="26777167"/>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02</a:t>
            </a:r>
            <a:endParaRPr lang="en-US" sz="2300" b="1" dirty="0">
              <a:latin typeface="Georgia Pro Cond" panose="02040506050405020303" pitchFamily="18" charset="0"/>
            </a:endParaRPr>
          </a:p>
        </p:txBody>
      </p:sp>
      <p:cxnSp>
        <p:nvCxnSpPr>
          <p:cNvPr id="242" name="Straight Connector 241">
            <a:extLst>
              <a:ext uri="{FF2B5EF4-FFF2-40B4-BE49-F238E27FC236}">
                <a16:creationId xmlns:a16="http://schemas.microsoft.com/office/drawing/2014/main" id="{78CF6FC2-A63E-498B-B0EA-D921B6EE6D78}"/>
              </a:ext>
            </a:extLst>
          </p:cNvPr>
          <p:cNvCxnSpPr>
            <a:cxnSpLocks/>
          </p:cNvCxnSpPr>
          <p:nvPr/>
        </p:nvCxnSpPr>
        <p:spPr>
          <a:xfrm>
            <a:off x="2423090" y="27025471"/>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3" name="Rectangle: Top Corners Rounded 242">
            <a:extLst>
              <a:ext uri="{FF2B5EF4-FFF2-40B4-BE49-F238E27FC236}">
                <a16:creationId xmlns:a16="http://schemas.microsoft.com/office/drawing/2014/main" id="{822F9E36-B953-46F7-954E-0B0865DAFD40}"/>
              </a:ext>
            </a:extLst>
          </p:cNvPr>
          <p:cNvSpPr/>
          <p:nvPr/>
        </p:nvSpPr>
        <p:spPr>
          <a:xfrm rot="16200000">
            <a:off x="7077376" y="273649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Rounded Corners 204">
            <a:extLst>
              <a:ext uri="{FF2B5EF4-FFF2-40B4-BE49-F238E27FC236}">
                <a16:creationId xmlns:a16="http://schemas.microsoft.com/office/drawing/2014/main" id="{4378B2A0-38D8-4741-A38A-F7D363472614}"/>
              </a:ext>
            </a:extLst>
          </p:cNvPr>
          <p:cNvSpPr/>
          <p:nvPr/>
        </p:nvSpPr>
        <p:spPr>
          <a:xfrm>
            <a:off x="8427398" y="24298180"/>
            <a:ext cx="7765991" cy="2083706"/>
          </a:xfrm>
          <a:prstGeom prst="roundRect">
            <a:avLst/>
          </a:prstGeom>
          <a:gradFill flip="none" rotWithShape="1">
            <a:gsLst>
              <a:gs pos="0">
                <a:srgbClr val="00B0F0"/>
              </a:gs>
              <a:gs pos="100000">
                <a:srgbClr val="00206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Rounded Corners 205">
            <a:extLst>
              <a:ext uri="{FF2B5EF4-FFF2-40B4-BE49-F238E27FC236}">
                <a16:creationId xmlns:a16="http://schemas.microsoft.com/office/drawing/2014/main" id="{BE321CCA-4199-4722-AE22-0937AA861E3B}"/>
              </a:ext>
            </a:extLst>
          </p:cNvPr>
          <p:cNvSpPr/>
          <p:nvPr/>
        </p:nvSpPr>
        <p:spPr>
          <a:xfrm>
            <a:off x="8888560" y="24451344"/>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08" name="Rectangle: Top Corners Rounded 207">
            <a:extLst>
              <a:ext uri="{FF2B5EF4-FFF2-40B4-BE49-F238E27FC236}">
                <a16:creationId xmlns:a16="http://schemas.microsoft.com/office/drawing/2014/main" id="{052E6466-4C94-4797-B746-8427BA5A8B2A}"/>
              </a:ext>
            </a:extLst>
          </p:cNvPr>
          <p:cNvSpPr/>
          <p:nvPr/>
        </p:nvSpPr>
        <p:spPr>
          <a:xfrm rot="5400000">
            <a:off x="8079639" y="250720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TextBox 214">
            <a:extLst>
              <a:ext uri="{FF2B5EF4-FFF2-40B4-BE49-F238E27FC236}">
                <a16:creationId xmlns:a16="http://schemas.microsoft.com/office/drawing/2014/main" id="{704A1D96-1952-46C0-814B-7C4DCC9A5B93}"/>
              </a:ext>
            </a:extLst>
          </p:cNvPr>
          <p:cNvSpPr txBox="1"/>
          <p:nvPr/>
        </p:nvSpPr>
        <p:spPr>
          <a:xfrm>
            <a:off x="14111974" y="25046780"/>
            <a:ext cx="1908576" cy="861774"/>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Normalization</a:t>
            </a:r>
          </a:p>
        </p:txBody>
      </p:sp>
      <p:sp>
        <p:nvSpPr>
          <p:cNvPr id="216" name="TextBox 215">
            <a:extLst>
              <a:ext uri="{FF2B5EF4-FFF2-40B4-BE49-F238E27FC236}">
                <a16:creationId xmlns:a16="http://schemas.microsoft.com/office/drawing/2014/main" id="{0E2CD0FF-8161-44D9-9742-371A83451627}"/>
              </a:ext>
            </a:extLst>
          </p:cNvPr>
          <p:cNvSpPr txBox="1"/>
          <p:nvPr/>
        </p:nvSpPr>
        <p:spPr>
          <a:xfrm>
            <a:off x="14640370" y="24488693"/>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05</a:t>
            </a:r>
          </a:p>
        </p:txBody>
      </p:sp>
      <p:sp>
        <p:nvSpPr>
          <p:cNvPr id="217" name="TextBox 216">
            <a:extLst>
              <a:ext uri="{FF2B5EF4-FFF2-40B4-BE49-F238E27FC236}">
                <a16:creationId xmlns:a16="http://schemas.microsoft.com/office/drawing/2014/main" id="{AEC167D3-B477-4C74-B7A3-CE85D41A7656}"/>
              </a:ext>
            </a:extLst>
          </p:cNvPr>
          <p:cNvSpPr txBox="1"/>
          <p:nvPr/>
        </p:nvSpPr>
        <p:spPr>
          <a:xfrm>
            <a:off x="9194647" y="24686802"/>
            <a:ext cx="4825078" cy="1292662"/>
          </a:xfrm>
          <a:prstGeom prst="rect">
            <a:avLst/>
          </a:prstGeom>
          <a:noFill/>
        </p:spPr>
        <p:txBody>
          <a:bodyPr wrap="square" lIns="0" tIns="0" rIns="0" bIns="0" rtlCol="0" anchor="ctr">
            <a:spAutoFit/>
          </a:bodyPr>
          <a:lstStyle/>
          <a:p>
            <a:pPr algn="just"/>
            <a:r>
              <a:rPr lang="en-US" sz="2800" dirty="0"/>
              <a:t>Normalized pixel values to a 0–1 range to standardize input for the CNN model.</a:t>
            </a:r>
          </a:p>
        </p:txBody>
      </p:sp>
      <p:cxnSp>
        <p:nvCxnSpPr>
          <p:cNvPr id="218" name="Straight Connector 217">
            <a:extLst>
              <a:ext uri="{FF2B5EF4-FFF2-40B4-BE49-F238E27FC236}">
                <a16:creationId xmlns:a16="http://schemas.microsoft.com/office/drawing/2014/main" id="{63A033B5-8BE2-4952-8F84-A366FAB8E22A}"/>
              </a:ext>
            </a:extLst>
          </p:cNvPr>
          <p:cNvCxnSpPr>
            <a:cxnSpLocks/>
          </p:cNvCxnSpPr>
          <p:nvPr/>
        </p:nvCxnSpPr>
        <p:spPr>
          <a:xfrm>
            <a:off x="14111974" y="24763578"/>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9" name="Rectangle: Rounded Corners 218">
            <a:extLst>
              <a:ext uri="{FF2B5EF4-FFF2-40B4-BE49-F238E27FC236}">
                <a16:creationId xmlns:a16="http://schemas.microsoft.com/office/drawing/2014/main" id="{240A5A8F-01F8-4FDA-BAD3-8551D79A2464}"/>
              </a:ext>
            </a:extLst>
          </p:cNvPr>
          <p:cNvSpPr/>
          <p:nvPr/>
        </p:nvSpPr>
        <p:spPr>
          <a:xfrm>
            <a:off x="381000" y="24311389"/>
            <a:ext cx="7765991" cy="2083706"/>
          </a:xfrm>
          <a:prstGeom prst="roundRect">
            <a:avLst/>
          </a:prstGeom>
          <a:gradFill flip="none" rotWithShape="1">
            <a:gsLst>
              <a:gs pos="0">
                <a:srgbClr val="002060"/>
              </a:gs>
              <a:gs pos="100000">
                <a:srgbClr val="00B0F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21BB8B16-B204-4EFB-9D4B-AB6762068DBB}"/>
              </a:ext>
            </a:extLst>
          </p:cNvPr>
          <p:cNvSpPr/>
          <p:nvPr/>
        </p:nvSpPr>
        <p:spPr>
          <a:xfrm>
            <a:off x="517036" y="24464141"/>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21" name="TextBox 220">
            <a:extLst>
              <a:ext uri="{FF2B5EF4-FFF2-40B4-BE49-F238E27FC236}">
                <a16:creationId xmlns:a16="http://schemas.microsoft.com/office/drawing/2014/main" id="{BFC8BB0C-01FC-4041-B46B-B89F0F8F32B8}"/>
              </a:ext>
            </a:extLst>
          </p:cNvPr>
          <p:cNvSpPr txBox="1"/>
          <p:nvPr/>
        </p:nvSpPr>
        <p:spPr>
          <a:xfrm>
            <a:off x="2528941" y="24701083"/>
            <a:ext cx="4825078" cy="1292662"/>
          </a:xfrm>
          <a:prstGeom prst="rect">
            <a:avLst/>
          </a:prstGeom>
          <a:noFill/>
        </p:spPr>
        <p:txBody>
          <a:bodyPr wrap="square" lIns="0" tIns="0" rIns="0" bIns="0" rtlCol="0" anchor="ctr">
            <a:spAutoFit/>
          </a:bodyPr>
          <a:lstStyle/>
          <a:p>
            <a:pPr algn="just" defTabSz="1219170">
              <a:spcBef>
                <a:spcPct val="20000"/>
              </a:spcBef>
              <a:defRPr/>
            </a:pPr>
            <a:r>
              <a:rPr lang="en-US" sz="2800" dirty="0"/>
              <a:t>Collected a dataset of 25,600 fabric images across five defect categories.</a:t>
            </a:r>
          </a:p>
        </p:txBody>
      </p:sp>
      <p:sp>
        <p:nvSpPr>
          <p:cNvPr id="222" name="TextBox 221">
            <a:extLst>
              <a:ext uri="{FF2B5EF4-FFF2-40B4-BE49-F238E27FC236}">
                <a16:creationId xmlns:a16="http://schemas.microsoft.com/office/drawing/2014/main" id="{4DAED51A-B5E7-4918-BD6D-E722121B0C45}"/>
              </a:ext>
            </a:extLst>
          </p:cNvPr>
          <p:cNvSpPr txBox="1"/>
          <p:nvPr/>
        </p:nvSpPr>
        <p:spPr>
          <a:xfrm>
            <a:off x="517953" y="25024567"/>
            <a:ext cx="1908576" cy="1246495"/>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Dataset Preparation</a:t>
            </a:r>
          </a:p>
        </p:txBody>
      </p:sp>
      <p:sp>
        <p:nvSpPr>
          <p:cNvPr id="223" name="TextBox 222">
            <a:extLst>
              <a:ext uri="{FF2B5EF4-FFF2-40B4-BE49-F238E27FC236}">
                <a16:creationId xmlns:a16="http://schemas.microsoft.com/office/drawing/2014/main" id="{607AA4D8-73B0-4BFA-92F5-CC358FA38F84}"/>
              </a:ext>
            </a:extLst>
          </p:cNvPr>
          <p:cNvSpPr txBox="1"/>
          <p:nvPr/>
        </p:nvSpPr>
        <p:spPr>
          <a:xfrm>
            <a:off x="1046349" y="24491167"/>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01</a:t>
            </a:r>
            <a:endParaRPr lang="en-US" sz="2300" b="1" dirty="0">
              <a:latin typeface="Georgia Pro Cond" panose="02040506050405020303" pitchFamily="18" charset="0"/>
            </a:endParaRPr>
          </a:p>
        </p:txBody>
      </p:sp>
      <p:cxnSp>
        <p:nvCxnSpPr>
          <p:cNvPr id="224" name="Straight Connector 223">
            <a:extLst>
              <a:ext uri="{FF2B5EF4-FFF2-40B4-BE49-F238E27FC236}">
                <a16:creationId xmlns:a16="http://schemas.microsoft.com/office/drawing/2014/main" id="{91A8F38D-1802-4BF6-88AC-613D98D39C94}"/>
              </a:ext>
            </a:extLst>
          </p:cNvPr>
          <p:cNvCxnSpPr>
            <a:cxnSpLocks/>
          </p:cNvCxnSpPr>
          <p:nvPr/>
        </p:nvCxnSpPr>
        <p:spPr>
          <a:xfrm>
            <a:off x="2406726" y="24739471"/>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25" name="Rectangle: Top Corners Rounded 224">
            <a:extLst>
              <a:ext uri="{FF2B5EF4-FFF2-40B4-BE49-F238E27FC236}">
                <a16:creationId xmlns:a16="http://schemas.microsoft.com/office/drawing/2014/main" id="{48C34CD3-DC03-4FB0-8ABA-42324DC9F239}"/>
              </a:ext>
            </a:extLst>
          </p:cNvPr>
          <p:cNvSpPr/>
          <p:nvPr/>
        </p:nvSpPr>
        <p:spPr>
          <a:xfrm rot="16200000">
            <a:off x="7061012" y="250789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Rounded Corners 225">
            <a:extLst>
              <a:ext uri="{FF2B5EF4-FFF2-40B4-BE49-F238E27FC236}">
                <a16:creationId xmlns:a16="http://schemas.microsoft.com/office/drawing/2014/main" id="{48A4C201-0FA0-4C05-8748-3417AD1E30A0}"/>
              </a:ext>
            </a:extLst>
          </p:cNvPr>
          <p:cNvSpPr/>
          <p:nvPr/>
        </p:nvSpPr>
        <p:spPr>
          <a:xfrm>
            <a:off x="8427398" y="28870180"/>
            <a:ext cx="7765991" cy="2083706"/>
          </a:xfrm>
          <a:prstGeom prst="roundRect">
            <a:avLst/>
          </a:prstGeom>
          <a:gradFill flip="none" rotWithShape="1">
            <a:gsLst>
              <a:gs pos="0">
                <a:srgbClr val="00B0F0"/>
              </a:gs>
              <a:gs pos="100000">
                <a:srgbClr val="00206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Rounded Corners 226">
            <a:extLst>
              <a:ext uri="{FF2B5EF4-FFF2-40B4-BE49-F238E27FC236}">
                <a16:creationId xmlns:a16="http://schemas.microsoft.com/office/drawing/2014/main" id="{63105D6D-F877-4CC7-9F4B-654CC4B2965A}"/>
              </a:ext>
            </a:extLst>
          </p:cNvPr>
          <p:cNvSpPr/>
          <p:nvPr/>
        </p:nvSpPr>
        <p:spPr>
          <a:xfrm>
            <a:off x="8888560" y="29023344"/>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28" name="Rectangle: Top Corners Rounded 227">
            <a:extLst>
              <a:ext uri="{FF2B5EF4-FFF2-40B4-BE49-F238E27FC236}">
                <a16:creationId xmlns:a16="http://schemas.microsoft.com/office/drawing/2014/main" id="{822E53B4-D45D-4D97-B8F7-595E36ED8A15}"/>
              </a:ext>
            </a:extLst>
          </p:cNvPr>
          <p:cNvSpPr/>
          <p:nvPr/>
        </p:nvSpPr>
        <p:spPr>
          <a:xfrm rot="5400000">
            <a:off x="8079639" y="296440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TextBox 228">
            <a:extLst>
              <a:ext uri="{FF2B5EF4-FFF2-40B4-BE49-F238E27FC236}">
                <a16:creationId xmlns:a16="http://schemas.microsoft.com/office/drawing/2014/main" id="{933CAB0B-4B11-448D-B963-AC0C47B1F5AD}"/>
              </a:ext>
            </a:extLst>
          </p:cNvPr>
          <p:cNvSpPr txBox="1"/>
          <p:nvPr/>
        </p:nvSpPr>
        <p:spPr>
          <a:xfrm>
            <a:off x="14111974" y="29618780"/>
            <a:ext cx="1908576" cy="861774"/>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Training &amp; Testing</a:t>
            </a:r>
          </a:p>
        </p:txBody>
      </p:sp>
      <p:sp>
        <p:nvSpPr>
          <p:cNvPr id="230" name="TextBox 229">
            <a:extLst>
              <a:ext uri="{FF2B5EF4-FFF2-40B4-BE49-F238E27FC236}">
                <a16:creationId xmlns:a16="http://schemas.microsoft.com/office/drawing/2014/main" id="{EFB3DE6D-D4FE-43D5-B41F-2B43D54EBDCD}"/>
              </a:ext>
            </a:extLst>
          </p:cNvPr>
          <p:cNvSpPr txBox="1"/>
          <p:nvPr/>
        </p:nvSpPr>
        <p:spPr>
          <a:xfrm>
            <a:off x="14640370" y="29060693"/>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07</a:t>
            </a:r>
          </a:p>
        </p:txBody>
      </p:sp>
      <p:sp>
        <p:nvSpPr>
          <p:cNvPr id="231" name="TextBox 230">
            <a:extLst>
              <a:ext uri="{FF2B5EF4-FFF2-40B4-BE49-F238E27FC236}">
                <a16:creationId xmlns:a16="http://schemas.microsoft.com/office/drawing/2014/main" id="{2E54C32C-9ACC-4209-83A7-C764213CB75E}"/>
              </a:ext>
            </a:extLst>
          </p:cNvPr>
          <p:cNvSpPr txBox="1"/>
          <p:nvPr/>
        </p:nvSpPr>
        <p:spPr>
          <a:xfrm>
            <a:off x="9194647" y="29043358"/>
            <a:ext cx="4825078" cy="1723549"/>
          </a:xfrm>
          <a:prstGeom prst="rect">
            <a:avLst/>
          </a:prstGeom>
          <a:noFill/>
        </p:spPr>
        <p:txBody>
          <a:bodyPr wrap="square" lIns="0" tIns="0" rIns="0" bIns="0" rtlCol="0" anchor="ctr">
            <a:spAutoFit/>
          </a:bodyPr>
          <a:lstStyle/>
          <a:p>
            <a:pPr algn="just" defTabSz="1219170">
              <a:spcBef>
                <a:spcPct val="20000"/>
              </a:spcBef>
              <a:defRPr/>
            </a:pPr>
            <a:r>
              <a:rPr lang="en-US" sz="2800" dirty="0"/>
              <a:t>Trained the model with </a:t>
            </a:r>
            <a:r>
              <a:rPr lang="en-US" sz="2800" b="1" dirty="0"/>
              <a:t>85%</a:t>
            </a:r>
            <a:r>
              <a:rPr lang="en-US" sz="2800" dirty="0"/>
              <a:t> of data, validated with </a:t>
            </a:r>
            <a:r>
              <a:rPr lang="en-US" sz="2800" b="1" dirty="0"/>
              <a:t>15%</a:t>
            </a:r>
            <a:r>
              <a:rPr lang="en-US" sz="2800" dirty="0"/>
              <a:t>, &amp; optimized hyperparameters for improved accuracy.</a:t>
            </a:r>
            <a:endParaRPr lang="en-US" sz="2800" dirty="0">
              <a:latin typeface="Georgia Pro Light" panose="02040302050405020303" pitchFamily="18" charset="0"/>
            </a:endParaRPr>
          </a:p>
        </p:txBody>
      </p:sp>
      <p:cxnSp>
        <p:nvCxnSpPr>
          <p:cNvPr id="232" name="Straight Connector 231">
            <a:extLst>
              <a:ext uri="{FF2B5EF4-FFF2-40B4-BE49-F238E27FC236}">
                <a16:creationId xmlns:a16="http://schemas.microsoft.com/office/drawing/2014/main" id="{B5ADBB75-B8F9-4AE2-97FC-30ED497663BF}"/>
              </a:ext>
            </a:extLst>
          </p:cNvPr>
          <p:cNvCxnSpPr>
            <a:cxnSpLocks/>
          </p:cNvCxnSpPr>
          <p:nvPr/>
        </p:nvCxnSpPr>
        <p:spPr>
          <a:xfrm>
            <a:off x="14111974" y="29335578"/>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3" name="Rectangle: Rounded Corners 232">
            <a:extLst>
              <a:ext uri="{FF2B5EF4-FFF2-40B4-BE49-F238E27FC236}">
                <a16:creationId xmlns:a16="http://schemas.microsoft.com/office/drawing/2014/main" id="{D768DD6D-5391-4310-9AF2-1B37D0FAC010}"/>
              </a:ext>
            </a:extLst>
          </p:cNvPr>
          <p:cNvSpPr/>
          <p:nvPr/>
        </p:nvSpPr>
        <p:spPr>
          <a:xfrm>
            <a:off x="381000" y="28883389"/>
            <a:ext cx="7765991" cy="2083706"/>
          </a:xfrm>
          <a:prstGeom prst="roundRect">
            <a:avLst/>
          </a:prstGeom>
          <a:gradFill flip="none" rotWithShape="1">
            <a:gsLst>
              <a:gs pos="0">
                <a:srgbClr val="002060"/>
              </a:gs>
              <a:gs pos="100000">
                <a:srgbClr val="00B0F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Rounded Corners 233">
            <a:extLst>
              <a:ext uri="{FF2B5EF4-FFF2-40B4-BE49-F238E27FC236}">
                <a16:creationId xmlns:a16="http://schemas.microsoft.com/office/drawing/2014/main" id="{B064FC87-EB34-469A-BD07-D362139C652D}"/>
              </a:ext>
            </a:extLst>
          </p:cNvPr>
          <p:cNvSpPr/>
          <p:nvPr/>
        </p:nvSpPr>
        <p:spPr>
          <a:xfrm>
            <a:off x="517036" y="29036141"/>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36" name="TextBox 235">
            <a:extLst>
              <a:ext uri="{FF2B5EF4-FFF2-40B4-BE49-F238E27FC236}">
                <a16:creationId xmlns:a16="http://schemas.microsoft.com/office/drawing/2014/main" id="{3354E768-02FC-4790-A5AF-A7BFA747D2E2}"/>
              </a:ext>
            </a:extLst>
          </p:cNvPr>
          <p:cNvSpPr txBox="1"/>
          <p:nvPr/>
        </p:nvSpPr>
        <p:spPr>
          <a:xfrm>
            <a:off x="2528941" y="29273083"/>
            <a:ext cx="4825078" cy="1292662"/>
          </a:xfrm>
          <a:prstGeom prst="rect">
            <a:avLst/>
          </a:prstGeom>
          <a:noFill/>
        </p:spPr>
        <p:txBody>
          <a:bodyPr wrap="square" lIns="0" tIns="0" rIns="0" bIns="0" rtlCol="0" anchor="ctr">
            <a:spAutoFit/>
          </a:bodyPr>
          <a:lstStyle/>
          <a:p>
            <a:pPr algn="just"/>
            <a:r>
              <a:rPr lang="en-US" sz="2800" dirty="0"/>
              <a:t>Applied Gaussian filtering to remove noise and enhance defect visibility.</a:t>
            </a:r>
          </a:p>
        </p:txBody>
      </p:sp>
      <p:sp>
        <p:nvSpPr>
          <p:cNvPr id="238" name="TextBox 237">
            <a:extLst>
              <a:ext uri="{FF2B5EF4-FFF2-40B4-BE49-F238E27FC236}">
                <a16:creationId xmlns:a16="http://schemas.microsoft.com/office/drawing/2014/main" id="{F2E54DDA-1DA6-4963-8F3E-086ADB0D4FD1}"/>
              </a:ext>
            </a:extLst>
          </p:cNvPr>
          <p:cNvSpPr txBox="1"/>
          <p:nvPr/>
        </p:nvSpPr>
        <p:spPr>
          <a:xfrm>
            <a:off x="517953" y="29596567"/>
            <a:ext cx="1908576" cy="861774"/>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Noise Removal</a:t>
            </a:r>
          </a:p>
        </p:txBody>
      </p:sp>
      <p:sp>
        <p:nvSpPr>
          <p:cNvPr id="244" name="TextBox 243">
            <a:extLst>
              <a:ext uri="{FF2B5EF4-FFF2-40B4-BE49-F238E27FC236}">
                <a16:creationId xmlns:a16="http://schemas.microsoft.com/office/drawing/2014/main" id="{255E13B0-984D-4567-8845-9C4F00CDE465}"/>
              </a:ext>
            </a:extLst>
          </p:cNvPr>
          <p:cNvSpPr txBox="1"/>
          <p:nvPr/>
        </p:nvSpPr>
        <p:spPr>
          <a:xfrm>
            <a:off x="1046349" y="29063167"/>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03</a:t>
            </a:r>
            <a:endParaRPr lang="en-US" sz="2300" b="1" dirty="0">
              <a:latin typeface="Georgia Pro Cond" panose="02040506050405020303" pitchFamily="18" charset="0"/>
            </a:endParaRPr>
          </a:p>
        </p:txBody>
      </p:sp>
      <p:cxnSp>
        <p:nvCxnSpPr>
          <p:cNvPr id="245" name="Straight Connector 244">
            <a:extLst>
              <a:ext uri="{FF2B5EF4-FFF2-40B4-BE49-F238E27FC236}">
                <a16:creationId xmlns:a16="http://schemas.microsoft.com/office/drawing/2014/main" id="{983374A3-F591-41F8-A30B-476EA8428C2E}"/>
              </a:ext>
            </a:extLst>
          </p:cNvPr>
          <p:cNvCxnSpPr>
            <a:cxnSpLocks/>
          </p:cNvCxnSpPr>
          <p:nvPr/>
        </p:nvCxnSpPr>
        <p:spPr>
          <a:xfrm>
            <a:off x="2406726" y="29311471"/>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6" name="Rectangle: Top Corners Rounded 245">
            <a:extLst>
              <a:ext uri="{FF2B5EF4-FFF2-40B4-BE49-F238E27FC236}">
                <a16:creationId xmlns:a16="http://schemas.microsoft.com/office/drawing/2014/main" id="{7552F187-0503-4FB1-BD3F-A2665939114B}"/>
              </a:ext>
            </a:extLst>
          </p:cNvPr>
          <p:cNvSpPr/>
          <p:nvPr/>
        </p:nvSpPr>
        <p:spPr>
          <a:xfrm rot="16200000">
            <a:off x="7061012" y="296509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Rounded Corners 246">
            <a:extLst>
              <a:ext uri="{FF2B5EF4-FFF2-40B4-BE49-F238E27FC236}">
                <a16:creationId xmlns:a16="http://schemas.microsoft.com/office/drawing/2014/main" id="{1B7251CD-9FEE-405C-B69D-40F962231379}"/>
              </a:ext>
            </a:extLst>
          </p:cNvPr>
          <p:cNvSpPr/>
          <p:nvPr/>
        </p:nvSpPr>
        <p:spPr>
          <a:xfrm>
            <a:off x="8427398" y="31156180"/>
            <a:ext cx="7765991" cy="2083706"/>
          </a:xfrm>
          <a:prstGeom prst="roundRect">
            <a:avLst/>
          </a:prstGeom>
          <a:gradFill flip="none" rotWithShape="1">
            <a:gsLst>
              <a:gs pos="0">
                <a:srgbClr val="00B0F0"/>
              </a:gs>
              <a:gs pos="100000">
                <a:srgbClr val="00206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Rounded Corners 247">
            <a:extLst>
              <a:ext uri="{FF2B5EF4-FFF2-40B4-BE49-F238E27FC236}">
                <a16:creationId xmlns:a16="http://schemas.microsoft.com/office/drawing/2014/main" id="{007C891B-4AC0-4E0D-A332-49A124D29ECC}"/>
              </a:ext>
            </a:extLst>
          </p:cNvPr>
          <p:cNvSpPr/>
          <p:nvPr/>
        </p:nvSpPr>
        <p:spPr>
          <a:xfrm>
            <a:off x="8888560" y="31309344"/>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49" name="Rectangle: Top Corners Rounded 248">
            <a:extLst>
              <a:ext uri="{FF2B5EF4-FFF2-40B4-BE49-F238E27FC236}">
                <a16:creationId xmlns:a16="http://schemas.microsoft.com/office/drawing/2014/main" id="{9C5607C7-7DD3-428C-A8FF-F42B991EAA84}"/>
              </a:ext>
            </a:extLst>
          </p:cNvPr>
          <p:cNvSpPr/>
          <p:nvPr/>
        </p:nvSpPr>
        <p:spPr>
          <a:xfrm rot="5400000">
            <a:off x="8079639" y="319300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TextBox 249">
            <a:extLst>
              <a:ext uri="{FF2B5EF4-FFF2-40B4-BE49-F238E27FC236}">
                <a16:creationId xmlns:a16="http://schemas.microsoft.com/office/drawing/2014/main" id="{3D8E72E8-BCE1-43C5-B222-BF431DA3C1AE}"/>
              </a:ext>
            </a:extLst>
          </p:cNvPr>
          <p:cNvSpPr txBox="1"/>
          <p:nvPr/>
        </p:nvSpPr>
        <p:spPr>
          <a:xfrm>
            <a:off x="14097957" y="31904780"/>
            <a:ext cx="1969337" cy="861774"/>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Result Evaluation</a:t>
            </a:r>
          </a:p>
        </p:txBody>
      </p:sp>
      <p:sp>
        <p:nvSpPr>
          <p:cNvPr id="251" name="TextBox 250">
            <a:extLst>
              <a:ext uri="{FF2B5EF4-FFF2-40B4-BE49-F238E27FC236}">
                <a16:creationId xmlns:a16="http://schemas.microsoft.com/office/drawing/2014/main" id="{F57B0071-5CAA-42A9-9F7E-2B854D1F53D0}"/>
              </a:ext>
            </a:extLst>
          </p:cNvPr>
          <p:cNvSpPr txBox="1"/>
          <p:nvPr/>
        </p:nvSpPr>
        <p:spPr>
          <a:xfrm>
            <a:off x="14640370" y="31346693"/>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08</a:t>
            </a:r>
          </a:p>
        </p:txBody>
      </p:sp>
      <p:sp>
        <p:nvSpPr>
          <p:cNvPr id="252" name="TextBox 251">
            <a:extLst>
              <a:ext uri="{FF2B5EF4-FFF2-40B4-BE49-F238E27FC236}">
                <a16:creationId xmlns:a16="http://schemas.microsoft.com/office/drawing/2014/main" id="{CA20974E-3103-40CB-8D38-F6FF037D52DF}"/>
              </a:ext>
            </a:extLst>
          </p:cNvPr>
          <p:cNvSpPr txBox="1"/>
          <p:nvPr/>
        </p:nvSpPr>
        <p:spPr>
          <a:xfrm>
            <a:off x="9194647" y="31329358"/>
            <a:ext cx="4825078" cy="1723549"/>
          </a:xfrm>
          <a:prstGeom prst="rect">
            <a:avLst/>
          </a:prstGeom>
          <a:noFill/>
        </p:spPr>
        <p:txBody>
          <a:bodyPr wrap="square" lIns="0" tIns="0" rIns="0" bIns="0" rtlCol="0" anchor="ctr">
            <a:spAutoFit/>
          </a:bodyPr>
          <a:lstStyle/>
          <a:p>
            <a:pPr algn="just" defTabSz="1219170">
              <a:spcBef>
                <a:spcPct val="20000"/>
              </a:spcBef>
              <a:defRPr/>
            </a:pPr>
            <a:r>
              <a:rPr lang="en-US" sz="2800" dirty="0"/>
              <a:t>Trained the model with </a:t>
            </a:r>
            <a:r>
              <a:rPr lang="en-US" sz="2800" b="1" dirty="0"/>
              <a:t>85%</a:t>
            </a:r>
            <a:r>
              <a:rPr lang="en-US" sz="2800" dirty="0"/>
              <a:t> of data, validated with </a:t>
            </a:r>
            <a:r>
              <a:rPr lang="en-US" sz="2800" b="1" dirty="0"/>
              <a:t>15%</a:t>
            </a:r>
            <a:r>
              <a:rPr lang="en-US" sz="2800" dirty="0"/>
              <a:t>, &amp; optimized hyperparameters for improved accuracy.</a:t>
            </a:r>
            <a:endParaRPr lang="en-US" sz="2800" dirty="0">
              <a:latin typeface="Georgia Pro Light" panose="02040302050405020303" pitchFamily="18" charset="0"/>
            </a:endParaRPr>
          </a:p>
        </p:txBody>
      </p:sp>
      <p:cxnSp>
        <p:nvCxnSpPr>
          <p:cNvPr id="253" name="Straight Connector 252">
            <a:extLst>
              <a:ext uri="{FF2B5EF4-FFF2-40B4-BE49-F238E27FC236}">
                <a16:creationId xmlns:a16="http://schemas.microsoft.com/office/drawing/2014/main" id="{C1D40370-FCBD-4842-B43C-7FF7DBCD6A21}"/>
              </a:ext>
            </a:extLst>
          </p:cNvPr>
          <p:cNvCxnSpPr>
            <a:cxnSpLocks/>
          </p:cNvCxnSpPr>
          <p:nvPr/>
        </p:nvCxnSpPr>
        <p:spPr>
          <a:xfrm>
            <a:off x="14111974" y="31621578"/>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4" name="Rectangle: Rounded Corners 253">
            <a:extLst>
              <a:ext uri="{FF2B5EF4-FFF2-40B4-BE49-F238E27FC236}">
                <a16:creationId xmlns:a16="http://schemas.microsoft.com/office/drawing/2014/main" id="{CB70E0A7-335C-4DAB-A6CD-870B61280716}"/>
              </a:ext>
            </a:extLst>
          </p:cNvPr>
          <p:cNvSpPr/>
          <p:nvPr/>
        </p:nvSpPr>
        <p:spPr>
          <a:xfrm>
            <a:off x="381000" y="31169389"/>
            <a:ext cx="7765991" cy="2083706"/>
          </a:xfrm>
          <a:prstGeom prst="roundRect">
            <a:avLst/>
          </a:prstGeom>
          <a:gradFill flip="none" rotWithShape="1">
            <a:gsLst>
              <a:gs pos="0">
                <a:srgbClr val="002060"/>
              </a:gs>
              <a:gs pos="100000">
                <a:srgbClr val="00B0F0"/>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Rounded Corners 254">
            <a:extLst>
              <a:ext uri="{FF2B5EF4-FFF2-40B4-BE49-F238E27FC236}">
                <a16:creationId xmlns:a16="http://schemas.microsoft.com/office/drawing/2014/main" id="{6B29420C-BA15-40F1-8F2E-E78C3D38C791}"/>
              </a:ext>
            </a:extLst>
          </p:cNvPr>
          <p:cNvSpPr/>
          <p:nvPr/>
        </p:nvSpPr>
        <p:spPr>
          <a:xfrm>
            <a:off x="517036" y="31322141"/>
            <a:ext cx="7171138" cy="1766546"/>
          </a:xfrm>
          <a:prstGeom prst="roundRect">
            <a:avLst/>
          </a:prstGeom>
          <a:gradFill>
            <a:gsLst>
              <a:gs pos="56000">
                <a:schemeClr val="bg1"/>
              </a:gs>
              <a:gs pos="100000">
                <a:schemeClr val="bg1">
                  <a:lumMod val="95000"/>
                </a:schemeClr>
              </a:gs>
            </a:gsLst>
            <a:lin ang="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56" name="TextBox 255">
            <a:extLst>
              <a:ext uri="{FF2B5EF4-FFF2-40B4-BE49-F238E27FC236}">
                <a16:creationId xmlns:a16="http://schemas.microsoft.com/office/drawing/2014/main" id="{781C70D5-5A05-401E-8C8C-6CA97AFAF401}"/>
              </a:ext>
            </a:extLst>
          </p:cNvPr>
          <p:cNvSpPr txBox="1"/>
          <p:nvPr/>
        </p:nvSpPr>
        <p:spPr>
          <a:xfrm>
            <a:off x="2528941" y="31559084"/>
            <a:ext cx="4825078" cy="1292662"/>
          </a:xfrm>
          <a:prstGeom prst="rect">
            <a:avLst/>
          </a:prstGeom>
          <a:noFill/>
        </p:spPr>
        <p:txBody>
          <a:bodyPr wrap="square" lIns="0" tIns="0" rIns="0" bIns="0" rtlCol="0" anchor="ctr">
            <a:spAutoFit/>
          </a:bodyPr>
          <a:lstStyle/>
          <a:p>
            <a:pPr algn="just"/>
            <a:r>
              <a:rPr lang="en-US" sz="2800" dirty="0"/>
              <a:t>A contrast enhancement tool to increase contrast among defected  good regions.</a:t>
            </a:r>
          </a:p>
        </p:txBody>
      </p:sp>
      <p:sp>
        <p:nvSpPr>
          <p:cNvPr id="257" name="TextBox 256">
            <a:extLst>
              <a:ext uri="{FF2B5EF4-FFF2-40B4-BE49-F238E27FC236}">
                <a16:creationId xmlns:a16="http://schemas.microsoft.com/office/drawing/2014/main" id="{99880CBB-983E-4E99-9F58-19DCB73982BF}"/>
              </a:ext>
            </a:extLst>
          </p:cNvPr>
          <p:cNvSpPr txBox="1"/>
          <p:nvPr/>
        </p:nvSpPr>
        <p:spPr>
          <a:xfrm>
            <a:off x="488968" y="31882567"/>
            <a:ext cx="1937561" cy="1246495"/>
          </a:xfrm>
          <a:prstGeom prst="rect">
            <a:avLst/>
          </a:prstGeom>
          <a:noFill/>
        </p:spPr>
        <p:txBody>
          <a:bodyPr wrap="square" rtlCol="0">
            <a:spAutoFit/>
          </a:bodyPr>
          <a:lstStyle>
            <a:defPPr>
              <a:defRPr lang="en-US"/>
            </a:defPPr>
            <a:lvl1pPr algn="ctr">
              <a:defRPr b="1">
                <a:latin typeface="Century Gothic" panose="020B0502020202020204" pitchFamily="34" charset="0"/>
              </a:defRPr>
            </a:lvl1pPr>
          </a:lstStyle>
          <a:p>
            <a:r>
              <a:rPr lang="en-US" sz="2500" dirty="0">
                <a:latin typeface="Georgia" panose="02040502050405020303" pitchFamily="18" charset="0"/>
              </a:rPr>
              <a:t>Histogram Equalization</a:t>
            </a:r>
          </a:p>
        </p:txBody>
      </p:sp>
      <p:sp>
        <p:nvSpPr>
          <p:cNvPr id="258" name="TextBox 257">
            <a:extLst>
              <a:ext uri="{FF2B5EF4-FFF2-40B4-BE49-F238E27FC236}">
                <a16:creationId xmlns:a16="http://schemas.microsoft.com/office/drawing/2014/main" id="{E8AAF8F8-68C1-43B7-A9FE-180C7A78D818}"/>
              </a:ext>
            </a:extLst>
          </p:cNvPr>
          <p:cNvSpPr txBox="1"/>
          <p:nvPr/>
        </p:nvSpPr>
        <p:spPr>
          <a:xfrm>
            <a:off x="1046349" y="31349167"/>
            <a:ext cx="851784" cy="523220"/>
          </a:xfrm>
          <a:prstGeom prst="rect">
            <a:avLst/>
          </a:prstGeom>
          <a:noFill/>
        </p:spPr>
        <p:txBody>
          <a:bodyPr wrap="square" rtlCol="0">
            <a:spAutoFit/>
          </a:bodyPr>
          <a:lstStyle/>
          <a:p>
            <a:pPr algn="ctr"/>
            <a:r>
              <a:rPr lang="en-US" sz="2800" b="1" dirty="0">
                <a:latin typeface="Georgia Pro Cond" panose="02040506050405020303" pitchFamily="18" charset="0"/>
              </a:rPr>
              <a:t>04</a:t>
            </a:r>
            <a:endParaRPr lang="en-US" sz="2300" b="1" dirty="0">
              <a:latin typeface="Georgia Pro Cond" panose="02040506050405020303" pitchFamily="18" charset="0"/>
            </a:endParaRPr>
          </a:p>
        </p:txBody>
      </p:sp>
      <p:cxnSp>
        <p:nvCxnSpPr>
          <p:cNvPr id="259" name="Straight Connector 258">
            <a:extLst>
              <a:ext uri="{FF2B5EF4-FFF2-40B4-BE49-F238E27FC236}">
                <a16:creationId xmlns:a16="http://schemas.microsoft.com/office/drawing/2014/main" id="{9B8BBE4D-DFC2-4ACC-BD50-CC24221D75E2}"/>
              </a:ext>
            </a:extLst>
          </p:cNvPr>
          <p:cNvCxnSpPr>
            <a:cxnSpLocks/>
          </p:cNvCxnSpPr>
          <p:nvPr/>
        </p:nvCxnSpPr>
        <p:spPr>
          <a:xfrm>
            <a:off x="2406726" y="31597471"/>
            <a:ext cx="0" cy="121588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0" name="Rectangle: Top Corners Rounded 259">
            <a:extLst>
              <a:ext uri="{FF2B5EF4-FFF2-40B4-BE49-F238E27FC236}">
                <a16:creationId xmlns:a16="http://schemas.microsoft.com/office/drawing/2014/main" id="{01F3594B-99CC-435F-9C8E-535DD710824E}"/>
              </a:ext>
            </a:extLst>
          </p:cNvPr>
          <p:cNvSpPr/>
          <p:nvPr/>
        </p:nvSpPr>
        <p:spPr>
          <a:xfrm rot="16200000">
            <a:off x="7061012" y="31936911"/>
            <a:ext cx="1389584" cy="522244"/>
          </a:xfrm>
          <a:prstGeom prst="round2SameRect">
            <a:avLst/>
          </a:prstGeom>
          <a:gradFill flip="none" rotWithShape="1">
            <a:gsLst>
              <a:gs pos="81400">
                <a:srgbClr val="00B0F0"/>
              </a:gs>
              <a:gs pos="7000">
                <a:srgbClr val="002060"/>
              </a:gs>
              <a:gs pos="100000">
                <a:schemeClr val="tx1"/>
              </a:gs>
            </a:gsLst>
            <a:lin ang="540000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1" name="Rectangle 260">
            <a:extLst>
              <a:ext uri="{FF2B5EF4-FFF2-40B4-BE49-F238E27FC236}">
                <a16:creationId xmlns:a16="http://schemas.microsoft.com/office/drawing/2014/main" id="{3C0D3B17-6717-419F-BC25-230F1D48EA03}"/>
              </a:ext>
            </a:extLst>
          </p:cNvPr>
          <p:cNvSpPr/>
          <p:nvPr/>
        </p:nvSpPr>
        <p:spPr>
          <a:xfrm>
            <a:off x="22512982" y="5638800"/>
            <a:ext cx="4538018" cy="1820407"/>
          </a:xfrm>
          <a:prstGeom prst="rect">
            <a:avLst/>
          </a:prstGeom>
          <a:gradFill>
            <a:gsLst>
              <a:gs pos="0">
                <a:srgbClr val="F6F8FC"/>
              </a:gs>
              <a:gs pos="74000">
                <a:srgbClr val="ABC0E4"/>
              </a:gs>
              <a:gs pos="83000">
                <a:srgbClr val="ABC0E4"/>
              </a:gs>
              <a:gs pos="100000">
                <a:srgbClr val="C7D5ED"/>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0" dirty="0">
                <a:solidFill>
                  <a:schemeClr val="tx1"/>
                </a:solidFill>
              </a:rPr>
              <a:t>Bangladesh Export in </a:t>
            </a:r>
          </a:p>
          <a:p>
            <a:pPr algn="ctr"/>
            <a:r>
              <a:rPr lang="en-US" sz="3100" dirty="0">
                <a:solidFill>
                  <a:schemeClr val="tx1"/>
                </a:solidFill>
              </a:rPr>
              <a:t>FY 24</a:t>
            </a:r>
          </a:p>
          <a:p>
            <a:pPr algn="ctr"/>
            <a:r>
              <a:rPr lang="en-US" sz="6000" b="1" i="1" dirty="0">
                <a:solidFill>
                  <a:srgbClr val="002060"/>
                </a:solidFill>
                <a:latin typeface="Times New Roman" panose="02020603050405020304" pitchFamily="18" charset="0"/>
                <a:cs typeface="Times New Roman" panose="02020603050405020304" pitchFamily="18" charset="0"/>
              </a:rPr>
              <a:t>$ 40B</a:t>
            </a:r>
          </a:p>
        </p:txBody>
      </p:sp>
      <p:sp>
        <p:nvSpPr>
          <p:cNvPr id="264" name="Rectangle 263">
            <a:extLst>
              <a:ext uri="{FF2B5EF4-FFF2-40B4-BE49-F238E27FC236}">
                <a16:creationId xmlns:a16="http://schemas.microsoft.com/office/drawing/2014/main" id="{DDFB2D26-C882-44F4-AFD5-F8B405FF3A3B}"/>
              </a:ext>
            </a:extLst>
          </p:cNvPr>
          <p:cNvSpPr/>
          <p:nvPr/>
        </p:nvSpPr>
        <p:spPr>
          <a:xfrm>
            <a:off x="22512982" y="8153400"/>
            <a:ext cx="4538018" cy="1820407"/>
          </a:xfrm>
          <a:prstGeom prst="rect">
            <a:avLst/>
          </a:prstGeom>
          <a:gradFill>
            <a:gsLst>
              <a:gs pos="0">
                <a:srgbClr val="F6F8FC"/>
              </a:gs>
              <a:gs pos="74000">
                <a:srgbClr val="ABC0E4"/>
              </a:gs>
              <a:gs pos="83000">
                <a:srgbClr val="ABC0E4"/>
              </a:gs>
              <a:gs pos="100000">
                <a:srgbClr val="C7D5ED"/>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0" dirty="0">
                <a:solidFill>
                  <a:schemeClr val="tx1"/>
                </a:solidFill>
              </a:rPr>
              <a:t>Bangladesh Export Target in 2030</a:t>
            </a:r>
          </a:p>
          <a:p>
            <a:pPr algn="ctr"/>
            <a:r>
              <a:rPr lang="en-US" sz="6000" b="1" i="1" dirty="0">
                <a:solidFill>
                  <a:srgbClr val="002060"/>
                </a:solidFill>
                <a:latin typeface="Times New Roman" panose="02020603050405020304" pitchFamily="18" charset="0"/>
                <a:cs typeface="Times New Roman" panose="02020603050405020304" pitchFamily="18" charset="0"/>
              </a:rPr>
              <a:t>$ 100B</a:t>
            </a:r>
          </a:p>
        </p:txBody>
      </p:sp>
      <p:sp>
        <p:nvSpPr>
          <p:cNvPr id="265" name="Rectangle 264">
            <a:extLst>
              <a:ext uri="{FF2B5EF4-FFF2-40B4-BE49-F238E27FC236}">
                <a16:creationId xmlns:a16="http://schemas.microsoft.com/office/drawing/2014/main" id="{24F7E325-6194-4D67-8C72-E7891DFBAEC6}"/>
              </a:ext>
            </a:extLst>
          </p:cNvPr>
          <p:cNvSpPr/>
          <p:nvPr/>
        </p:nvSpPr>
        <p:spPr>
          <a:xfrm>
            <a:off x="22512982" y="10600193"/>
            <a:ext cx="4538018" cy="1820407"/>
          </a:xfrm>
          <a:prstGeom prst="rect">
            <a:avLst/>
          </a:prstGeom>
          <a:gradFill>
            <a:gsLst>
              <a:gs pos="0">
                <a:srgbClr val="F6F8FC"/>
              </a:gs>
              <a:gs pos="74000">
                <a:srgbClr val="ABC0E4"/>
              </a:gs>
              <a:gs pos="83000">
                <a:srgbClr val="ABC0E4"/>
              </a:gs>
              <a:gs pos="100000">
                <a:srgbClr val="C7D5ED"/>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0" dirty="0">
                <a:solidFill>
                  <a:schemeClr val="tx1"/>
                </a:solidFill>
              </a:rPr>
              <a:t>Bangladesh Market Share in Apparel Export</a:t>
            </a:r>
          </a:p>
          <a:p>
            <a:pPr algn="ctr"/>
            <a:r>
              <a:rPr lang="en-US" sz="6000" b="1" i="1" dirty="0">
                <a:solidFill>
                  <a:srgbClr val="002060"/>
                </a:solidFill>
                <a:latin typeface="Times New Roman" panose="02020603050405020304" pitchFamily="18" charset="0"/>
                <a:cs typeface="Times New Roman" panose="02020603050405020304" pitchFamily="18" charset="0"/>
              </a:rPr>
              <a:t>7.4%</a:t>
            </a:r>
          </a:p>
        </p:txBody>
      </p:sp>
      <p:sp>
        <p:nvSpPr>
          <p:cNvPr id="266" name="Rectangle 265">
            <a:extLst>
              <a:ext uri="{FF2B5EF4-FFF2-40B4-BE49-F238E27FC236}">
                <a16:creationId xmlns:a16="http://schemas.microsoft.com/office/drawing/2014/main" id="{A0ACA378-D24B-471A-8C5D-0E33F4E3D61A}"/>
              </a:ext>
            </a:extLst>
          </p:cNvPr>
          <p:cNvSpPr/>
          <p:nvPr/>
        </p:nvSpPr>
        <p:spPr>
          <a:xfrm>
            <a:off x="15925800" y="5638800"/>
            <a:ext cx="4538018" cy="1820407"/>
          </a:xfrm>
          <a:prstGeom prst="rect">
            <a:avLst/>
          </a:prstGeom>
          <a:gradFill>
            <a:gsLst>
              <a:gs pos="0">
                <a:srgbClr val="F6F8FC"/>
              </a:gs>
              <a:gs pos="74000">
                <a:srgbClr val="ABC0E4"/>
              </a:gs>
              <a:gs pos="83000">
                <a:srgbClr val="ABC0E4"/>
              </a:gs>
              <a:gs pos="100000">
                <a:srgbClr val="C7D5ED"/>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0" dirty="0">
                <a:solidFill>
                  <a:schemeClr val="tx1"/>
                </a:solidFill>
              </a:rPr>
              <a:t>Global Textile Industry Market Size</a:t>
            </a:r>
          </a:p>
          <a:p>
            <a:pPr algn="ctr"/>
            <a:r>
              <a:rPr lang="en-US" sz="6000" b="1" i="1" dirty="0">
                <a:solidFill>
                  <a:srgbClr val="002060"/>
                </a:solidFill>
                <a:latin typeface="Times New Roman" panose="02020603050405020304" pitchFamily="18" charset="0"/>
                <a:cs typeface="Times New Roman" panose="02020603050405020304" pitchFamily="18" charset="0"/>
              </a:rPr>
              <a:t>$ 1.7T</a:t>
            </a:r>
          </a:p>
        </p:txBody>
      </p:sp>
      <p:sp>
        <p:nvSpPr>
          <p:cNvPr id="267" name="Rectangle 266">
            <a:extLst>
              <a:ext uri="{FF2B5EF4-FFF2-40B4-BE49-F238E27FC236}">
                <a16:creationId xmlns:a16="http://schemas.microsoft.com/office/drawing/2014/main" id="{A4C7338D-3C13-4402-AD91-40893B2C6544}"/>
              </a:ext>
            </a:extLst>
          </p:cNvPr>
          <p:cNvSpPr/>
          <p:nvPr/>
        </p:nvSpPr>
        <p:spPr>
          <a:xfrm>
            <a:off x="15925800" y="8161793"/>
            <a:ext cx="4538018" cy="1820407"/>
          </a:xfrm>
          <a:prstGeom prst="rect">
            <a:avLst/>
          </a:prstGeom>
          <a:gradFill>
            <a:gsLst>
              <a:gs pos="0">
                <a:srgbClr val="F6F8FC"/>
              </a:gs>
              <a:gs pos="74000">
                <a:srgbClr val="ABC0E4"/>
              </a:gs>
              <a:gs pos="83000">
                <a:srgbClr val="ABC0E4"/>
              </a:gs>
              <a:gs pos="100000">
                <a:srgbClr val="C7D5ED"/>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0" dirty="0">
                <a:solidFill>
                  <a:schemeClr val="tx1"/>
                </a:solidFill>
              </a:rPr>
              <a:t>Global Textile Industry in 2030 to become</a:t>
            </a:r>
          </a:p>
          <a:p>
            <a:pPr algn="ctr"/>
            <a:r>
              <a:rPr lang="en-US" sz="6000" b="1" i="1" dirty="0">
                <a:solidFill>
                  <a:srgbClr val="002060"/>
                </a:solidFill>
                <a:latin typeface="Times New Roman" panose="02020603050405020304" pitchFamily="18" charset="0"/>
                <a:cs typeface="Times New Roman" panose="02020603050405020304" pitchFamily="18" charset="0"/>
              </a:rPr>
              <a:t>$ 3.0T</a:t>
            </a:r>
          </a:p>
        </p:txBody>
      </p:sp>
      <p:sp>
        <p:nvSpPr>
          <p:cNvPr id="268" name="Rectangle 267">
            <a:extLst>
              <a:ext uri="{FF2B5EF4-FFF2-40B4-BE49-F238E27FC236}">
                <a16:creationId xmlns:a16="http://schemas.microsoft.com/office/drawing/2014/main" id="{39740DBC-1417-4E7D-9C29-C3E45DED54D8}"/>
              </a:ext>
            </a:extLst>
          </p:cNvPr>
          <p:cNvSpPr/>
          <p:nvPr/>
        </p:nvSpPr>
        <p:spPr>
          <a:xfrm>
            <a:off x="15925800" y="10600193"/>
            <a:ext cx="4538018" cy="1820407"/>
          </a:xfrm>
          <a:prstGeom prst="rect">
            <a:avLst/>
          </a:prstGeom>
          <a:gradFill>
            <a:gsLst>
              <a:gs pos="0">
                <a:srgbClr val="F6F8FC"/>
              </a:gs>
              <a:gs pos="74000">
                <a:srgbClr val="ABC0E4"/>
              </a:gs>
              <a:gs pos="83000">
                <a:srgbClr val="ABC0E4"/>
              </a:gs>
              <a:gs pos="100000">
                <a:srgbClr val="C7D5ED"/>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0" dirty="0">
                <a:solidFill>
                  <a:schemeClr val="tx1"/>
                </a:solidFill>
              </a:rPr>
              <a:t>Rejected Fabric due to Inferior Quality</a:t>
            </a:r>
          </a:p>
          <a:p>
            <a:pPr algn="ctr"/>
            <a:r>
              <a:rPr lang="en-US" sz="6000" b="1" i="1" dirty="0">
                <a:solidFill>
                  <a:srgbClr val="002060"/>
                </a:solidFill>
                <a:latin typeface="Times New Roman" panose="02020603050405020304" pitchFamily="18" charset="0"/>
                <a:cs typeface="Times New Roman" panose="02020603050405020304" pitchFamily="18" charset="0"/>
              </a:rPr>
              <a:t>$ 136B</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4277</TotalTime>
  <Words>755</Words>
  <Application>Microsoft Office PowerPoint</Application>
  <PresentationFormat>Custom</PresentationFormat>
  <Paragraphs>119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Georgia</vt:lpstr>
      <vt:lpstr>Georgia Pro Cond</vt:lpstr>
      <vt:lpstr>Georgia Pro Light</vt:lpstr>
      <vt:lpstr>Times New Roman</vt:lpstr>
      <vt:lpstr>Trebuchet MS</vt:lpstr>
      <vt:lpstr>Wingdings 3</vt:lpstr>
      <vt:lpstr>Facet</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Mahir Uddin</cp:lastModifiedBy>
  <cp:revision>135</cp:revision>
  <cp:lastPrinted>2013-02-12T02:21:55Z</cp:lastPrinted>
  <dcterms:created xsi:type="dcterms:W3CDTF">2013-02-10T21:14:48Z</dcterms:created>
  <dcterms:modified xsi:type="dcterms:W3CDTF">2025-02-12T17:15:28Z</dcterms:modified>
</cp:coreProperties>
</file>