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5"/>
    <p:sldMasterId id="214748366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Roboto"/>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6C09E7-14C8-4370-83A1-69A247C38A9E}">
  <a:tblStyle styleId="{9A6C09E7-14C8-4370-83A1-69A247C38A9E}"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italic.fntdata"/><Relationship Id="rId12" Type="http://schemas.openxmlformats.org/officeDocument/2006/relationships/slide" Target="slides/slide5.xml"/><Relationship Id="rId34" Type="http://schemas.openxmlformats.org/officeDocument/2006/relationships/font" Target="fonts/Roboto-bold.fntdata"/><Relationship Id="rId15" Type="http://schemas.openxmlformats.org/officeDocument/2006/relationships/slide" Target="slides/slide8.xml"/><Relationship Id="rId37" Type="http://schemas.openxmlformats.org/officeDocument/2006/relationships/font" Target="fonts/Lato-regular.fntdata"/><Relationship Id="rId14" Type="http://schemas.openxmlformats.org/officeDocument/2006/relationships/slide" Target="slides/slide7.xml"/><Relationship Id="rId36" Type="http://schemas.openxmlformats.org/officeDocument/2006/relationships/font" Target="fonts/Roboto-boldItalic.fntdata"/><Relationship Id="rId17" Type="http://schemas.openxmlformats.org/officeDocument/2006/relationships/slide" Target="slides/slide10.xml"/><Relationship Id="rId39" Type="http://schemas.openxmlformats.org/officeDocument/2006/relationships/font" Target="fonts/Lato-italic.fntdata"/><Relationship Id="rId16" Type="http://schemas.openxmlformats.org/officeDocument/2006/relationships/slide" Target="slides/slide9.xml"/><Relationship Id="rId38" Type="http://schemas.openxmlformats.org/officeDocument/2006/relationships/font" Target="fonts/Lato-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f9c35d6d5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28f9c35d6d5_1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09" name="Google Shape;109;g28f9c35d6d5_1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f9c35d6d5_1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28f9c35d6d5_1_1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84" name="Google Shape;184;g28f9c35d6d5_1_1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8f9c35d6d5_1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28f9c35d6d5_1_1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91" name="Google Shape;191;g28f9c35d6d5_1_1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8f9c35d6d5_1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28f9c35d6d5_1_1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98" name="Google Shape;198;g28f9c35d6d5_1_1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8f9c35d6d5_1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Dm -Decision maker</a:t>
            </a:r>
            <a:endParaRPr/>
          </a:p>
          <a:p>
            <a:pPr indent="0" lvl="0" marL="0" rtl="0" algn="l">
              <a:lnSpc>
                <a:spcPct val="100000"/>
              </a:lnSpc>
              <a:spcBef>
                <a:spcPts val="0"/>
              </a:spcBef>
              <a:spcAft>
                <a:spcPts val="0"/>
              </a:spcAft>
              <a:buSzPts val="1100"/>
              <a:buNone/>
            </a:pPr>
            <a:r>
              <a:t/>
            </a:r>
            <a:endParaRPr/>
          </a:p>
        </p:txBody>
      </p:sp>
      <p:sp>
        <p:nvSpPr>
          <p:cNvPr id="204" name="Google Shape;204;g28f9c35d6d5_1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8f9c35d6d5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28f9c35d6d5_1_2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8f9c35d6d5_1_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Dm -Decision maker</a:t>
            </a:r>
            <a:endParaRPr/>
          </a:p>
          <a:p>
            <a:pPr indent="0" lvl="0" marL="0" rtl="0" algn="l">
              <a:lnSpc>
                <a:spcPct val="100000"/>
              </a:lnSpc>
              <a:spcBef>
                <a:spcPts val="0"/>
              </a:spcBef>
              <a:spcAft>
                <a:spcPts val="0"/>
              </a:spcAft>
              <a:buSzPts val="1100"/>
              <a:buNone/>
            </a:pPr>
            <a:r>
              <a:t/>
            </a:r>
            <a:endParaRPr/>
          </a:p>
        </p:txBody>
      </p:sp>
      <p:sp>
        <p:nvSpPr>
          <p:cNvPr id="338" name="Google Shape;338;g28f9c35d6d5_1_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ee9906f82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ee9906f82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ee9906f82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ee9906f82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ee9906f82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ee9906f82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ee9906f82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ee9906f82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f9c35d6d5_1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g28f9c35d6d5_1_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16" name="Google Shape;116;g28f9c35d6d5_1_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8f9c35d6d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8f9c35d6d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ee9906f82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ee9906f82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8f9c35d6d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8f9c35d6d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8f9c35d6d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8f9c35d6d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8f9c35d6d5_1_27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8" name="Google Shape;388;g28f9c35d6d5_1_2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8f9c35d6d5_1_2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g28f9c35d6d5_1_2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96" name="Google Shape;396;g28f9c35d6d5_1_2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f9c35d6d5_1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28f9c35d6d5_1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24" name="Google Shape;124;g28f9c35d6d5_1_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8f9c35d6d5_1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28f9c35d6d5_1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32" name="Google Shape;132;g28f9c35d6d5_1_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f9c35d6d5_1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28f9c35d6d5_1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40" name="Google Shape;140;g28f9c35d6d5_1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f9c35d6d5_1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28f9c35d6d5_1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48" name="Google Shape;148;g28f9c35d6d5_1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f9c35d6d5_1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28f9c35d6d5_1_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914400" rtl="0" algn="just">
              <a:lnSpc>
                <a:spcPct val="90000"/>
              </a:lnSpc>
              <a:spcBef>
                <a:spcPts val="400"/>
              </a:spcBef>
              <a:spcAft>
                <a:spcPts val="0"/>
              </a:spcAft>
              <a:buClr>
                <a:schemeClr val="dk1"/>
              </a:buClr>
              <a:buSzPts val="1100"/>
              <a:buFont typeface="Arial"/>
              <a:buNone/>
            </a:pPr>
            <a:r>
              <a:t/>
            </a:r>
            <a:endParaRPr/>
          </a:p>
        </p:txBody>
      </p:sp>
      <p:sp>
        <p:nvSpPr>
          <p:cNvPr id="156" name="Google Shape;156;g28f9c35d6d5_1_9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8f9c35d6d5_1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28f9c35d6d5_1_10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65" name="Google Shape;165;g28f9c35d6d5_1_10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8f9c35d6d5_1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8f9c35d6d5_1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https://arxiv.org/pdf/1605.01189.pdf</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20.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rt" showMasterSp="0" type="title">
  <p:cSld name="TITLE">
    <p:spTree>
      <p:nvGrpSpPr>
        <p:cNvPr id="66" name="Shape 66"/>
        <p:cNvGrpSpPr/>
        <p:nvPr/>
      </p:nvGrpSpPr>
      <p:grpSpPr>
        <a:xfrm>
          <a:off x="0" y="0"/>
          <a:ext cx="0" cy="0"/>
          <a:chOff x="0" y="0"/>
          <a:chExt cx="0" cy="0"/>
        </a:xfrm>
      </p:grpSpPr>
      <p:pic>
        <p:nvPicPr>
          <p:cNvPr descr="Internal_logo_widescreen" id="67" name="Google Shape;67;p14"/>
          <p:cNvPicPr preferRelativeResize="0"/>
          <p:nvPr/>
        </p:nvPicPr>
        <p:blipFill rotWithShape="1">
          <a:blip r:embed="rId2">
            <a:alphaModFix/>
          </a:blip>
          <a:srcRect b="13116" l="0" r="41921" t="13118"/>
          <a:stretch/>
        </p:blipFill>
        <p:spPr>
          <a:xfrm>
            <a:off x="5024747" y="0"/>
            <a:ext cx="4119253" cy="5151846"/>
          </a:xfrm>
          <a:prstGeom prst="rect">
            <a:avLst/>
          </a:prstGeom>
          <a:noFill/>
          <a:ln>
            <a:noFill/>
          </a:ln>
          <a:effectLst>
            <a:outerShdw rotWithShape="0" algn="tl">
              <a:srgbClr val="333333"/>
            </a:outerShdw>
          </a:effectLst>
        </p:spPr>
      </p:pic>
      <p:sp>
        <p:nvSpPr>
          <p:cNvPr id="68" name="Google Shape;68;p14"/>
          <p:cNvSpPr txBox="1"/>
          <p:nvPr>
            <p:ph type="ctrTitle"/>
          </p:nvPr>
        </p:nvSpPr>
        <p:spPr>
          <a:xfrm>
            <a:off x="571500" y="1428750"/>
            <a:ext cx="8001000" cy="1143000"/>
          </a:xfrm>
          <a:prstGeom prst="rect">
            <a:avLst/>
          </a:prstGeom>
          <a:noFill/>
          <a:ln>
            <a:noFill/>
          </a:ln>
        </p:spPr>
        <p:txBody>
          <a:bodyPr anchorCtr="0" anchor="t" bIns="28575" lIns="57150" spcFirstLastPara="1" rIns="57150" wrap="square" tIns="28575">
            <a:noAutofit/>
          </a:bodyPr>
          <a:lstStyle>
            <a:lvl1pPr lvl="0" algn="l">
              <a:lnSpc>
                <a:spcPct val="90000"/>
              </a:lnSpc>
              <a:spcBef>
                <a:spcPts val="0"/>
              </a:spcBef>
              <a:spcAft>
                <a:spcPts val="0"/>
              </a:spcAft>
              <a:buClr>
                <a:schemeClr val="dk1"/>
              </a:buClr>
              <a:buSzPts val="1500"/>
              <a:buFont typeface="Arial"/>
              <a:buNone/>
              <a:defRPr b="1" sz="1500">
                <a:solidFill>
                  <a:schemeClr val="dk1"/>
                </a:solidFill>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69" name="Google Shape;69;p14"/>
          <p:cNvSpPr txBox="1"/>
          <p:nvPr>
            <p:ph idx="1" type="subTitle"/>
          </p:nvPr>
        </p:nvSpPr>
        <p:spPr>
          <a:xfrm>
            <a:off x="571500" y="3154278"/>
            <a:ext cx="8001000" cy="1143000"/>
          </a:xfrm>
          <a:prstGeom prst="rect">
            <a:avLst/>
          </a:prstGeom>
          <a:noFill/>
          <a:ln>
            <a:noFill/>
          </a:ln>
        </p:spPr>
        <p:txBody>
          <a:bodyPr anchorCtr="0" anchor="t" bIns="28575" lIns="57150" spcFirstLastPara="1" rIns="57150" wrap="square" tIns="28575">
            <a:noAutofit/>
          </a:bodyPr>
          <a:lstStyle>
            <a:lvl1pPr lvl="0" algn="l">
              <a:lnSpc>
                <a:spcPct val="90000"/>
              </a:lnSpc>
              <a:spcBef>
                <a:spcPts val="800"/>
              </a:spcBef>
              <a:spcAft>
                <a:spcPts val="0"/>
              </a:spcAft>
              <a:buClr>
                <a:srgbClr val="7F7F7F"/>
              </a:buClr>
              <a:buSzPts val="1000"/>
              <a:buNone/>
              <a:defRPr b="1" sz="1000">
                <a:solidFill>
                  <a:srgbClr val="7F7F7F"/>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70" name="Google Shape;70;p14"/>
          <p:cNvPicPr preferRelativeResize="0"/>
          <p:nvPr/>
        </p:nvPicPr>
        <p:blipFill rotWithShape="1">
          <a:blip r:embed="rId3">
            <a:alphaModFix/>
          </a:blip>
          <a:srcRect b="0" l="0" r="0" t="0"/>
          <a:stretch/>
        </p:blipFill>
        <p:spPr>
          <a:xfrm>
            <a:off x="571500" y="285750"/>
            <a:ext cx="1876587" cy="762066"/>
          </a:xfrm>
          <a:prstGeom prst="rect">
            <a:avLst/>
          </a:prstGeom>
          <a:noFill/>
          <a:ln>
            <a:noFill/>
          </a:ln>
          <a:effectLst>
            <a:outerShdw rotWithShape="0" algn="tl">
              <a:srgbClr val="333333"/>
            </a:outerShdw>
          </a:effectLst>
        </p:spPr>
      </p:pic>
      <p:sp>
        <p:nvSpPr>
          <p:cNvPr id="71" name="Google Shape;71;p14"/>
          <p:cNvSpPr/>
          <p:nvPr/>
        </p:nvSpPr>
        <p:spPr>
          <a:xfrm>
            <a:off x="571500" y="4857750"/>
            <a:ext cx="8001000" cy="14287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7F7F7F"/>
              </a:buClr>
              <a:buSzPts val="800"/>
              <a:buFont typeface="Arial"/>
              <a:buNone/>
            </a:pPr>
            <a:r>
              <a:rPr b="0" i="0" lang="en" sz="800" u="none" cap="none" strike="noStrike">
                <a:solidFill>
                  <a:srgbClr val="7F7F7F"/>
                </a:solidFill>
                <a:latin typeface="Arial"/>
                <a:ea typeface="Arial"/>
                <a:cs typeface="Arial"/>
                <a:sym typeface="Arial"/>
              </a:rPr>
              <a:t>© 2015 International Business Machines Corporation</a:t>
            </a:r>
            <a:endParaRPr b="0" i="0" sz="900" u="none" cap="none" strike="noStrike">
              <a:solidFill>
                <a:srgbClr val="000000"/>
              </a:solidFill>
              <a:latin typeface="Arial"/>
              <a:ea typeface="Arial"/>
              <a:cs typeface="Arial"/>
              <a:sym typeface="Arial"/>
            </a:endParaRPr>
          </a:p>
        </p:txBody>
      </p:sp>
      <p:grpSp>
        <p:nvGrpSpPr>
          <p:cNvPr id="72" name="Google Shape;72;p14"/>
          <p:cNvGrpSpPr/>
          <p:nvPr/>
        </p:nvGrpSpPr>
        <p:grpSpPr>
          <a:xfrm>
            <a:off x="0" y="2571750"/>
            <a:ext cx="2857500" cy="285750"/>
            <a:chOff x="0" y="228600"/>
            <a:chExt cx="4572000" cy="457200"/>
          </a:xfrm>
        </p:grpSpPr>
        <p:cxnSp>
          <p:nvCxnSpPr>
            <p:cNvPr id="73" name="Google Shape;73;p14"/>
            <p:cNvCxnSpPr/>
            <p:nvPr/>
          </p:nvCxnSpPr>
          <p:spPr>
            <a:xfrm>
              <a:off x="0" y="457200"/>
              <a:ext cx="2743200" cy="0"/>
            </a:xfrm>
            <a:prstGeom prst="straightConnector1">
              <a:avLst/>
            </a:prstGeom>
            <a:noFill/>
            <a:ln cap="flat" cmpd="sng" w="31750">
              <a:solidFill>
                <a:srgbClr val="7F7F7F"/>
              </a:solidFill>
              <a:prstDash val="solid"/>
              <a:miter lim="800000"/>
              <a:headEnd len="sm" w="sm" type="none"/>
              <a:tailEnd len="med" w="med" type="oval"/>
            </a:ln>
          </p:spPr>
        </p:cxnSp>
        <p:cxnSp>
          <p:nvCxnSpPr>
            <p:cNvPr id="74" name="Google Shape;74;p14"/>
            <p:cNvCxnSpPr/>
            <p:nvPr/>
          </p:nvCxnSpPr>
          <p:spPr>
            <a:xfrm>
              <a:off x="0" y="685800"/>
              <a:ext cx="4572000" cy="0"/>
            </a:xfrm>
            <a:prstGeom prst="straightConnector1">
              <a:avLst/>
            </a:prstGeom>
            <a:noFill/>
            <a:ln cap="flat" cmpd="sng" w="31750">
              <a:solidFill>
                <a:srgbClr val="7F7F7F"/>
              </a:solidFill>
              <a:prstDash val="solid"/>
              <a:miter lim="800000"/>
              <a:headEnd len="sm" w="sm" type="none"/>
              <a:tailEnd len="med" w="med" type="oval"/>
            </a:ln>
          </p:spPr>
        </p:cxnSp>
        <p:cxnSp>
          <p:nvCxnSpPr>
            <p:cNvPr id="75" name="Google Shape;75;p14"/>
            <p:cNvCxnSpPr/>
            <p:nvPr/>
          </p:nvCxnSpPr>
          <p:spPr>
            <a:xfrm>
              <a:off x="0" y="228600"/>
              <a:ext cx="1828800" cy="0"/>
            </a:xfrm>
            <a:prstGeom prst="straightConnector1">
              <a:avLst/>
            </a:prstGeom>
            <a:noFill/>
            <a:ln cap="flat" cmpd="sng" w="31750">
              <a:solidFill>
                <a:srgbClr val="7F7F7F"/>
              </a:solidFill>
              <a:prstDash val="solid"/>
              <a:miter lim="800000"/>
              <a:headEnd len="sm" w="sm" type="none"/>
              <a:tailEnd len="med" w="med" type="oval"/>
            </a:ln>
          </p:spPr>
        </p:cxnSp>
      </p:grpSp>
      <p:sp>
        <p:nvSpPr>
          <p:cNvPr id="76" name="Google Shape;76;p14"/>
          <p:cNvSpPr/>
          <p:nvPr/>
        </p:nvSpPr>
        <p:spPr>
          <a:xfrm>
            <a:off x="0" y="0"/>
            <a:ext cx="142875" cy="5143500"/>
          </a:xfrm>
          <a:prstGeom prst="rect">
            <a:avLst/>
          </a:prstGeom>
          <a:solidFill>
            <a:srgbClr val="7F7F7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7" name="Shape 77"/>
        <p:cNvGrpSpPr/>
        <p:nvPr/>
      </p:nvGrpSpPr>
      <p:grpSpPr>
        <a:xfrm>
          <a:off x="0" y="0"/>
          <a:ext cx="0" cy="0"/>
          <a:chOff x="0" y="0"/>
          <a:chExt cx="0" cy="0"/>
        </a:xfrm>
      </p:grpSpPr>
      <p:sp>
        <p:nvSpPr>
          <p:cNvPr id="78" name="Google Shape;78;p15"/>
          <p:cNvSpPr txBox="1"/>
          <p:nvPr>
            <p:ph idx="1" type="body"/>
          </p:nvPr>
        </p:nvSpPr>
        <p:spPr>
          <a:xfrm>
            <a:off x="571501" y="857250"/>
            <a:ext cx="3714750" cy="4000500"/>
          </a:xfrm>
          <a:prstGeom prst="rect">
            <a:avLst/>
          </a:prstGeom>
          <a:noFill/>
          <a:ln>
            <a:noFill/>
          </a:ln>
        </p:spPr>
        <p:txBody>
          <a:bodyPr anchorCtr="0" anchor="t" bIns="28575" lIns="57150" spcFirstLastPara="1" rIns="57150" wrap="square" tIns="28575">
            <a:noAutofit/>
          </a:bodyPr>
          <a:lstStyle>
            <a:lvl1pPr indent="-298450" lvl="0" marL="457200" algn="l">
              <a:lnSpc>
                <a:spcPct val="90000"/>
              </a:lnSpc>
              <a:spcBef>
                <a:spcPts val="800"/>
              </a:spcBef>
              <a:spcAft>
                <a:spcPts val="0"/>
              </a:spcAft>
              <a:buClr>
                <a:schemeClr val="dk1"/>
              </a:buClr>
              <a:buSzPts val="1100"/>
              <a:buChar char="•"/>
              <a:defRPr/>
            </a:lvl1pPr>
            <a:lvl2pPr indent="-298450" lvl="1" marL="914400" algn="l">
              <a:lnSpc>
                <a:spcPct val="90000"/>
              </a:lnSpc>
              <a:spcBef>
                <a:spcPts val="400"/>
              </a:spcBef>
              <a:spcAft>
                <a:spcPts val="0"/>
              </a:spcAft>
              <a:buClr>
                <a:schemeClr val="dk1"/>
              </a:buClr>
              <a:buSzPts val="1100"/>
              <a:buChar char="•"/>
              <a:defRPr/>
            </a:lvl2pPr>
            <a:lvl3pPr indent="-298450" lvl="2" marL="1371600" algn="l">
              <a:lnSpc>
                <a:spcPct val="90000"/>
              </a:lnSpc>
              <a:spcBef>
                <a:spcPts val="400"/>
              </a:spcBef>
              <a:spcAft>
                <a:spcPts val="0"/>
              </a:spcAft>
              <a:buClr>
                <a:schemeClr val="dk1"/>
              </a:buClr>
              <a:buSzPts val="1100"/>
              <a:buChar char="•"/>
              <a:defRPr/>
            </a:lvl3pPr>
            <a:lvl4pPr indent="-298450" lvl="3" marL="1828800" algn="l">
              <a:lnSpc>
                <a:spcPct val="90000"/>
              </a:lnSpc>
              <a:spcBef>
                <a:spcPts val="400"/>
              </a:spcBef>
              <a:spcAft>
                <a:spcPts val="0"/>
              </a:spcAft>
              <a:buClr>
                <a:schemeClr val="dk1"/>
              </a:buClr>
              <a:buSzPts val="1100"/>
              <a:buChar char="•"/>
              <a:defRPr/>
            </a:lvl4pPr>
            <a:lvl5pPr indent="-298450" lvl="4" marL="2286000" algn="l">
              <a:lnSpc>
                <a:spcPct val="90000"/>
              </a:lnSpc>
              <a:spcBef>
                <a:spcPts val="400"/>
              </a:spcBef>
              <a:spcAft>
                <a:spcPts val="0"/>
              </a:spcAft>
              <a:buClr>
                <a:schemeClr val="dk1"/>
              </a:buClr>
              <a:buSzPts val="1100"/>
              <a:buChar char="•"/>
              <a:defRPr/>
            </a:lvl5pPr>
            <a:lvl6pPr indent="-298450" lvl="5" marL="2743200" algn="l">
              <a:lnSpc>
                <a:spcPct val="90000"/>
              </a:lnSpc>
              <a:spcBef>
                <a:spcPts val="400"/>
              </a:spcBef>
              <a:spcAft>
                <a:spcPts val="0"/>
              </a:spcAft>
              <a:buClr>
                <a:schemeClr val="dk1"/>
              </a:buClr>
              <a:buSzPts val="1100"/>
              <a:buChar char="•"/>
              <a:defRPr/>
            </a:lvl6pPr>
            <a:lvl7pPr indent="-298450" lvl="6" marL="3200400" algn="l">
              <a:lnSpc>
                <a:spcPct val="90000"/>
              </a:lnSpc>
              <a:spcBef>
                <a:spcPts val="400"/>
              </a:spcBef>
              <a:spcAft>
                <a:spcPts val="0"/>
              </a:spcAft>
              <a:buClr>
                <a:schemeClr val="dk1"/>
              </a:buClr>
              <a:buSzPts val="1100"/>
              <a:buChar char="•"/>
              <a:defRPr/>
            </a:lvl7pPr>
            <a:lvl8pPr indent="-298450" lvl="7" marL="3657600" algn="l">
              <a:lnSpc>
                <a:spcPct val="90000"/>
              </a:lnSpc>
              <a:spcBef>
                <a:spcPts val="400"/>
              </a:spcBef>
              <a:spcAft>
                <a:spcPts val="0"/>
              </a:spcAft>
              <a:buClr>
                <a:schemeClr val="dk1"/>
              </a:buClr>
              <a:buSzPts val="1100"/>
              <a:buChar char="•"/>
              <a:defRPr/>
            </a:lvl8pPr>
            <a:lvl9pPr indent="-298450" lvl="8" marL="4114800" algn="l">
              <a:lnSpc>
                <a:spcPct val="90000"/>
              </a:lnSpc>
              <a:spcBef>
                <a:spcPts val="400"/>
              </a:spcBef>
              <a:spcAft>
                <a:spcPts val="0"/>
              </a:spcAft>
              <a:buClr>
                <a:schemeClr val="dk1"/>
              </a:buClr>
              <a:buSzPts val="1100"/>
              <a:buChar char="•"/>
              <a:defRPr/>
            </a:lvl9pPr>
          </a:lstStyle>
          <a:p/>
        </p:txBody>
      </p:sp>
      <p:sp>
        <p:nvSpPr>
          <p:cNvPr id="79" name="Google Shape;79;p15"/>
          <p:cNvSpPr txBox="1"/>
          <p:nvPr>
            <p:ph idx="2" type="body"/>
          </p:nvPr>
        </p:nvSpPr>
        <p:spPr>
          <a:xfrm>
            <a:off x="4857750" y="857250"/>
            <a:ext cx="3714750" cy="4000500"/>
          </a:xfrm>
          <a:prstGeom prst="rect">
            <a:avLst/>
          </a:prstGeom>
          <a:noFill/>
          <a:ln>
            <a:noFill/>
          </a:ln>
        </p:spPr>
        <p:txBody>
          <a:bodyPr anchorCtr="0" anchor="t" bIns="28575" lIns="57150" spcFirstLastPara="1" rIns="57150" wrap="square" tIns="28575">
            <a:noAutofit/>
          </a:bodyPr>
          <a:lstStyle>
            <a:lvl1pPr indent="-298450" lvl="0" marL="457200" algn="l">
              <a:lnSpc>
                <a:spcPct val="90000"/>
              </a:lnSpc>
              <a:spcBef>
                <a:spcPts val="800"/>
              </a:spcBef>
              <a:spcAft>
                <a:spcPts val="0"/>
              </a:spcAft>
              <a:buClr>
                <a:schemeClr val="dk1"/>
              </a:buClr>
              <a:buSzPts val="1100"/>
              <a:buChar char="•"/>
              <a:defRPr/>
            </a:lvl1pPr>
            <a:lvl2pPr indent="-298450" lvl="1" marL="914400" algn="l">
              <a:lnSpc>
                <a:spcPct val="90000"/>
              </a:lnSpc>
              <a:spcBef>
                <a:spcPts val="400"/>
              </a:spcBef>
              <a:spcAft>
                <a:spcPts val="0"/>
              </a:spcAft>
              <a:buClr>
                <a:schemeClr val="dk1"/>
              </a:buClr>
              <a:buSzPts val="1100"/>
              <a:buChar char="•"/>
              <a:defRPr/>
            </a:lvl2pPr>
            <a:lvl3pPr indent="-298450" lvl="2" marL="1371600" algn="l">
              <a:lnSpc>
                <a:spcPct val="90000"/>
              </a:lnSpc>
              <a:spcBef>
                <a:spcPts val="400"/>
              </a:spcBef>
              <a:spcAft>
                <a:spcPts val="0"/>
              </a:spcAft>
              <a:buClr>
                <a:schemeClr val="dk1"/>
              </a:buClr>
              <a:buSzPts val="1100"/>
              <a:buChar char="•"/>
              <a:defRPr/>
            </a:lvl3pPr>
            <a:lvl4pPr indent="-298450" lvl="3" marL="1828800" algn="l">
              <a:lnSpc>
                <a:spcPct val="90000"/>
              </a:lnSpc>
              <a:spcBef>
                <a:spcPts val="400"/>
              </a:spcBef>
              <a:spcAft>
                <a:spcPts val="0"/>
              </a:spcAft>
              <a:buClr>
                <a:schemeClr val="dk1"/>
              </a:buClr>
              <a:buSzPts val="1100"/>
              <a:buChar char="•"/>
              <a:defRPr/>
            </a:lvl4pPr>
            <a:lvl5pPr indent="-298450" lvl="4" marL="2286000" algn="l">
              <a:lnSpc>
                <a:spcPct val="90000"/>
              </a:lnSpc>
              <a:spcBef>
                <a:spcPts val="400"/>
              </a:spcBef>
              <a:spcAft>
                <a:spcPts val="0"/>
              </a:spcAft>
              <a:buClr>
                <a:schemeClr val="dk1"/>
              </a:buClr>
              <a:buSzPts val="1100"/>
              <a:buChar char="•"/>
              <a:defRPr/>
            </a:lvl5pPr>
            <a:lvl6pPr indent="-298450" lvl="5" marL="2743200" algn="l">
              <a:lnSpc>
                <a:spcPct val="90000"/>
              </a:lnSpc>
              <a:spcBef>
                <a:spcPts val="400"/>
              </a:spcBef>
              <a:spcAft>
                <a:spcPts val="0"/>
              </a:spcAft>
              <a:buClr>
                <a:schemeClr val="dk1"/>
              </a:buClr>
              <a:buSzPts val="1100"/>
              <a:buChar char="•"/>
              <a:defRPr/>
            </a:lvl6pPr>
            <a:lvl7pPr indent="-298450" lvl="6" marL="3200400" algn="l">
              <a:lnSpc>
                <a:spcPct val="90000"/>
              </a:lnSpc>
              <a:spcBef>
                <a:spcPts val="400"/>
              </a:spcBef>
              <a:spcAft>
                <a:spcPts val="0"/>
              </a:spcAft>
              <a:buClr>
                <a:schemeClr val="dk1"/>
              </a:buClr>
              <a:buSzPts val="1100"/>
              <a:buChar char="•"/>
              <a:defRPr/>
            </a:lvl7pPr>
            <a:lvl8pPr indent="-298450" lvl="7" marL="3657600" algn="l">
              <a:lnSpc>
                <a:spcPct val="90000"/>
              </a:lnSpc>
              <a:spcBef>
                <a:spcPts val="400"/>
              </a:spcBef>
              <a:spcAft>
                <a:spcPts val="0"/>
              </a:spcAft>
              <a:buClr>
                <a:schemeClr val="dk1"/>
              </a:buClr>
              <a:buSzPts val="1100"/>
              <a:buChar char="•"/>
              <a:defRPr/>
            </a:lvl8pPr>
            <a:lvl9pPr indent="-298450" lvl="8" marL="4114800" algn="l">
              <a:lnSpc>
                <a:spcPct val="90000"/>
              </a:lnSpc>
              <a:spcBef>
                <a:spcPts val="400"/>
              </a:spcBef>
              <a:spcAft>
                <a:spcPts val="0"/>
              </a:spcAft>
              <a:buClr>
                <a:schemeClr val="dk1"/>
              </a:buClr>
              <a:buSzPts val="1100"/>
              <a:buChar char="•"/>
              <a:defRPr/>
            </a:lvl9pPr>
          </a:lstStyle>
          <a:p/>
        </p:txBody>
      </p:sp>
      <p:sp>
        <p:nvSpPr>
          <p:cNvPr id="80" name="Google Shape;80;p15"/>
          <p:cNvSpPr txBox="1"/>
          <p:nvPr>
            <p:ph type="title"/>
          </p:nvPr>
        </p:nvSpPr>
        <p:spPr>
          <a:xfrm>
            <a:off x="571501" y="285750"/>
            <a:ext cx="8001000" cy="571500"/>
          </a:xfrm>
          <a:prstGeom prst="rect">
            <a:avLst/>
          </a:prstGeom>
          <a:noFill/>
          <a:ln>
            <a:noFill/>
          </a:ln>
        </p:spPr>
        <p:txBody>
          <a:bodyPr anchorCtr="0" anchor="ctr" bIns="28575" lIns="57150" spcFirstLastPara="1" rIns="57150" wrap="square" tIns="28575">
            <a:noAutofit/>
          </a:bodyPr>
          <a:lstStyle>
            <a:lvl1pPr lvl="0" algn="l">
              <a:lnSpc>
                <a:spcPct val="90000"/>
              </a:lnSpc>
              <a:spcBef>
                <a:spcPts val="0"/>
              </a:spcBef>
              <a:spcAft>
                <a:spcPts val="0"/>
              </a:spcAft>
              <a:buClr>
                <a:schemeClr val="dk1"/>
              </a:buClr>
              <a:buSzPts val="1500"/>
              <a:buFont typeface="Arial"/>
              <a:buNone/>
              <a:defRPr sz="1500"/>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1" name="Shape 81"/>
        <p:cNvGrpSpPr/>
        <p:nvPr/>
      </p:nvGrpSpPr>
      <p:grpSpPr>
        <a:xfrm>
          <a:off x="0" y="0"/>
          <a:ext cx="0" cy="0"/>
          <a:chOff x="0" y="0"/>
          <a:chExt cx="0" cy="0"/>
        </a:xfrm>
      </p:grpSpPr>
      <p:sp>
        <p:nvSpPr>
          <p:cNvPr id="82" name="Google Shape;82;p16"/>
          <p:cNvSpPr txBox="1"/>
          <p:nvPr>
            <p:ph type="title"/>
          </p:nvPr>
        </p:nvSpPr>
        <p:spPr>
          <a:xfrm>
            <a:off x="571500" y="285750"/>
            <a:ext cx="8001000" cy="571500"/>
          </a:xfrm>
          <a:prstGeom prst="rect">
            <a:avLst/>
          </a:prstGeom>
          <a:noFill/>
          <a:ln>
            <a:noFill/>
          </a:ln>
        </p:spPr>
        <p:txBody>
          <a:bodyPr anchorCtr="0" anchor="ctr" bIns="28575" lIns="57150" spcFirstLastPara="1" rIns="57150" wrap="square" tIns="28575">
            <a:noAutofit/>
          </a:bodyPr>
          <a:lstStyle>
            <a:lvl1pPr lvl="0" algn="l">
              <a:lnSpc>
                <a:spcPct val="90000"/>
              </a:lnSpc>
              <a:spcBef>
                <a:spcPts val="0"/>
              </a:spcBef>
              <a:spcAft>
                <a:spcPts val="0"/>
              </a:spcAft>
              <a:buClr>
                <a:schemeClr val="dk1"/>
              </a:buClr>
              <a:buSzPts val="1500"/>
              <a:buFont typeface="Arial"/>
              <a:buNone/>
              <a:defRPr sz="1500"/>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83" name="Google Shape;83;p16"/>
          <p:cNvSpPr txBox="1"/>
          <p:nvPr>
            <p:ph idx="1" type="body"/>
          </p:nvPr>
        </p:nvSpPr>
        <p:spPr>
          <a:xfrm>
            <a:off x="571501" y="857250"/>
            <a:ext cx="8001000" cy="4000500"/>
          </a:xfrm>
          <a:prstGeom prst="rect">
            <a:avLst/>
          </a:prstGeom>
          <a:noFill/>
          <a:ln>
            <a:noFill/>
          </a:ln>
        </p:spPr>
        <p:txBody>
          <a:bodyPr anchorCtr="0" anchor="t" bIns="28575" lIns="57150" spcFirstLastPara="1" rIns="57150" wrap="square" tIns="28575">
            <a:noAutofit/>
          </a:bodyPr>
          <a:lstStyle>
            <a:lvl1pPr indent="-298450" lvl="0" marL="457200" algn="l">
              <a:lnSpc>
                <a:spcPct val="90000"/>
              </a:lnSpc>
              <a:spcBef>
                <a:spcPts val="800"/>
              </a:spcBef>
              <a:spcAft>
                <a:spcPts val="0"/>
              </a:spcAft>
              <a:buClr>
                <a:schemeClr val="dk1"/>
              </a:buClr>
              <a:buSzPts val="1100"/>
              <a:buChar char="•"/>
              <a:defRPr/>
            </a:lvl1pPr>
            <a:lvl2pPr indent="-298450" lvl="1" marL="914400" algn="l">
              <a:lnSpc>
                <a:spcPct val="90000"/>
              </a:lnSpc>
              <a:spcBef>
                <a:spcPts val="400"/>
              </a:spcBef>
              <a:spcAft>
                <a:spcPts val="0"/>
              </a:spcAft>
              <a:buClr>
                <a:schemeClr val="dk1"/>
              </a:buClr>
              <a:buSzPts val="1100"/>
              <a:buChar char="•"/>
              <a:defRPr/>
            </a:lvl2pPr>
            <a:lvl3pPr indent="-298450" lvl="2" marL="1371600" algn="l">
              <a:lnSpc>
                <a:spcPct val="90000"/>
              </a:lnSpc>
              <a:spcBef>
                <a:spcPts val="400"/>
              </a:spcBef>
              <a:spcAft>
                <a:spcPts val="0"/>
              </a:spcAft>
              <a:buClr>
                <a:schemeClr val="dk1"/>
              </a:buClr>
              <a:buSzPts val="1100"/>
              <a:buChar char="•"/>
              <a:defRPr/>
            </a:lvl3pPr>
            <a:lvl4pPr indent="-298450" lvl="3" marL="1828800" algn="l">
              <a:lnSpc>
                <a:spcPct val="90000"/>
              </a:lnSpc>
              <a:spcBef>
                <a:spcPts val="400"/>
              </a:spcBef>
              <a:spcAft>
                <a:spcPts val="0"/>
              </a:spcAft>
              <a:buClr>
                <a:schemeClr val="dk1"/>
              </a:buClr>
              <a:buSzPts val="1100"/>
              <a:buChar char="•"/>
              <a:defRPr/>
            </a:lvl4pPr>
            <a:lvl5pPr indent="-298450" lvl="4" marL="2286000" algn="l">
              <a:lnSpc>
                <a:spcPct val="90000"/>
              </a:lnSpc>
              <a:spcBef>
                <a:spcPts val="400"/>
              </a:spcBef>
              <a:spcAft>
                <a:spcPts val="0"/>
              </a:spcAft>
              <a:buClr>
                <a:schemeClr val="dk1"/>
              </a:buClr>
              <a:buSzPts val="1100"/>
              <a:buChar char="•"/>
              <a:defRPr/>
            </a:lvl5pPr>
            <a:lvl6pPr indent="-298450" lvl="5" marL="2743200" algn="l">
              <a:lnSpc>
                <a:spcPct val="90000"/>
              </a:lnSpc>
              <a:spcBef>
                <a:spcPts val="400"/>
              </a:spcBef>
              <a:spcAft>
                <a:spcPts val="0"/>
              </a:spcAft>
              <a:buClr>
                <a:schemeClr val="dk1"/>
              </a:buClr>
              <a:buSzPts val="1100"/>
              <a:buChar char="•"/>
              <a:defRPr/>
            </a:lvl6pPr>
            <a:lvl7pPr indent="-298450" lvl="6" marL="3200400" algn="l">
              <a:lnSpc>
                <a:spcPct val="90000"/>
              </a:lnSpc>
              <a:spcBef>
                <a:spcPts val="400"/>
              </a:spcBef>
              <a:spcAft>
                <a:spcPts val="0"/>
              </a:spcAft>
              <a:buClr>
                <a:schemeClr val="dk1"/>
              </a:buClr>
              <a:buSzPts val="1100"/>
              <a:buChar char="•"/>
              <a:defRPr/>
            </a:lvl7pPr>
            <a:lvl8pPr indent="-298450" lvl="7" marL="3657600" algn="l">
              <a:lnSpc>
                <a:spcPct val="90000"/>
              </a:lnSpc>
              <a:spcBef>
                <a:spcPts val="400"/>
              </a:spcBef>
              <a:spcAft>
                <a:spcPts val="0"/>
              </a:spcAft>
              <a:buClr>
                <a:schemeClr val="dk1"/>
              </a:buClr>
              <a:buSzPts val="1100"/>
              <a:buChar char="•"/>
              <a:defRPr/>
            </a:lvl8pPr>
            <a:lvl9pPr indent="-298450" lvl="8" marL="4114800" algn="l">
              <a:lnSpc>
                <a:spcPct val="90000"/>
              </a:lnSpc>
              <a:spcBef>
                <a:spcPts val="400"/>
              </a:spcBef>
              <a:spcAft>
                <a:spcPts val="0"/>
              </a:spcAft>
              <a:buClr>
                <a:schemeClr val="dk1"/>
              </a:buClr>
              <a:buSzPts val="11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84" name="Shape 84"/>
        <p:cNvGrpSpPr/>
        <p:nvPr/>
      </p:nvGrpSpPr>
      <p:grpSpPr>
        <a:xfrm>
          <a:off x="0" y="0"/>
          <a:ext cx="0" cy="0"/>
          <a:chOff x="0" y="0"/>
          <a:chExt cx="0" cy="0"/>
        </a:xfrm>
      </p:grpSpPr>
      <p:sp>
        <p:nvSpPr>
          <p:cNvPr id="85" name="Google Shape;85;p17"/>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6" name="Google Shape;86;p17"/>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7" name="Google Shape;87;p1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spTree>
      <p:nvGrpSpPr>
        <p:cNvPr id="88" name="Shape 88"/>
        <p:cNvGrpSpPr/>
        <p:nvPr/>
      </p:nvGrpSpPr>
      <p:grpSpPr>
        <a:xfrm>
          <a:off x="0" y="0"/>
          <a:ext cx="0" cy="0"/>
          <a:chOff x="0" y="0"/>
          <a:chExt cx="0" cy="0"/>
        </a:xfrm>
      </p:grpSpPr>
      <p:pic>
        <p:nvPicPr>
          <p:cNvPr descr="title" id="89" name="Google Shape;89;p18"/>
          <p:cNvPicPr preferRelativeResize="0"/>
          <p:nvPr/>
        </p:nvPicPr>
        <p:blipFill rotWithShape="1">
          <a:blip r:embed="rId2">
            <a:alphaModFix/>
          </a:blip>
          <a:srcRect b="0" l="0" r="0" t="0"/>
          <a:stretch/>
        </p:blipFill>
        <p:spPr>
          <a:xfrm>
            <a:off x="0" y="2857500"/>
            <a:ext cx="9144000" cy="2284382"/>
          </a:xfrm>
          <a:prstGeom prst="rect">
            <a:avLst/>
          </a:prstGeom>
          <a:noFill/>
          <a:ln>
            <a:noFill/>
          </a:ln>
        </p:spPr>
      </p:pic>
      <p:sp>
        <p:nvSpPr>
          <p:cNvPr id="90" name="Google Shape;90;p18"/>
          <p:cNvSpPr txBox="1"/>
          <p:nvPr>
            <p:ph type="ctrTitle"/>
          </p:nvPr>
        </p:nvSpPr>
        <p:spPr>
          <a:xfrm>
            <a:off x="571500" y="1428750"/>
            <a:ext cx="8001000" cy="1143000"/>
          </a:xfrm>
          <a:prstGeom prst="rect">
            <a:avLst/>
          </a:prstGeom>
          <a:noFill/>
          <a:ln>
            <a:noFill/>
          </a:ln>
        </p:spPr>
        <p:txBody>
          <a:bodyPr anchorCtr="0" anchor="t" bIns="28575" lIns="57150" spcFirstLastPara="1" rIns="57150" wrap="square" tIns="28575">
            <a:noAutofit/>
          </a:bodyPr>
          <a:lstStyle>
            <a:lvl1pPr lvl="0" algn="ctr">
              <a:lnSpc>
                <a:spcPct val="90000"/>
              </a:lnSpc>
              <a:spcBef>
                <a:spcPts val="0"/>
              </a:spcBef>
              <a:spcAft>
                <a:spcPts val="0"/>
              </a:spcAft>
              <a:buClr>
                <a:srgbClr val="7F7F7F"/>
              </a:buClr>
              <a:buSzPts val="1500"/>
              <a:buFont typeface="Arial"/>
              <a:buNone/>
              <a:defRPr b="1" sz="1500">
                <a:solidFill>
                  <a:srgbClr val="7F7F7F"/>
                </a:solidFill>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91" name="Google Shape;91;p18"/>
          <p:cNvSpPr/>
          <p:nvPr/>
        </p:nvSpPr>
        <p:spPr>
          <a:xfrm>
            <a:off x="0" y="0"/>
            <a:ext cx="142875" cy="5143500"/>
          </a:xfrm>
          <a:prstGeom prst="rect">
            <a:avLst/>
          </a:prstGeom>
          <a:solidFill>
            <a:srgbClr val="7F7F7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92" name="Google Shape;92;p18"/>
          <p:cNvGrpSpPr/>
          <p:nvPr/>
        </p:nvGrpSpPr>
        <p:grpSpPr>
          <a:xfrm>
            <a:off x="0" y="142875"/>
            <a:ext cx="2857500" cy="285750"/>
            <a:chOff x="0" y="228600"/>
            <a:chExt cx="4572000" cy="457200"/>
          </a:xfrm>
        </p:grpSpPr>
        <p:cxnSp>
          <p:nvCxnSpPr>
            <p:cNvPr id="93" name="Google Shape;93;p18"/>
            <p:cNvCxnSpPr/>
            <p:nvPr/>
          </p:nvCxnSpPr>
          <p:spPr>
            <a:xfrm>
              <a:off x="0" y="457200"/>
              <a:ext cx="2743200" cy="0"/>
            </a:xfrm>
            <a:prstGeom prst="straightConnector1">
              <a:avLst/>
            </a:prstGeom>
            <a:noFill/>
            <a:ln cap="flat" cmpd="sng" w="31750">
              <a:solidFill>
                <a:srgbClr val="666666"/>
              </a:solidFill>
              <a:prstDash val="solid"/>
              <a:miter lim="800000"/>
              <a:headEnd len="sm" w="sm" type="none"/>
              <a:tailEnd len="med" w="med" type="oval"/>
            </a:ln>
          </p:spPr>
        </p:cxnSp>
        <p:cxnSp>
          <p:nvCxnSpPr>
            <p:cNvPr id="94" name="Google Shape;94;p18"/>
            <p:cNvCxnSpPr/>
            <p:nvPr/>
          </p:nvCxnSpPr>
          <p:spPr>
            <a:xfrm>
              <a:off x="0" y="685800"/>
              <a:ext cx="4572000" cy="0"/>
            </a:xfrm>
            <a:prstGeom prst="straightConnector1">
              <a:avLst/>
            </a:prstGeom>
            <a:noFill/>
            <a:ln cap="flat" cmpd="sng" w="31750">
              <a:solidFill>
                <a:srgbClr val="666666"/>
              </a:solidFill>
              <a:prstDash val="solid"/>
              <a:miter lim="800000"/>
              <a:headEnd len="sm" w="sm" type="none"/>
              <a:tailEnd len="med" w="med" type="oval"/>
            </a:ln>
          </p:spPr>
        </p:cxnSp>
        <p:cxnSp>
          <p:nvCxnSpPr>
            <p:cNvPr id="95" name="Google Shape;95;p18"/>
            <p:cNvCxnSpPr/>
            <p:nvPr/>
          </p:nvCxnSpPr>
          <p:spPr>
            <a:xfrm>
              <a:off x="0" y="228600"/>
              <a:ext cx="1828800" cy="0"/>
            </a:xfrm>
            <a:prstGeom prst="straightConnector1">
              <a:avLst/>
            </a:prstGeom>
            <a:noFill/>
            <a:ln cap="flat" cmpd="sng" w="31750">
              <a:solidFill>
                <a:srgbClr val="666666"/>
              </a:solidFill>
              <a:prstDash val="solid"/>
              <a:miter lim="800000"/>
              <a:headEnd len="sm" w="sm" type="none"/>
              <a:tailEnd len="med" w="med" type="oval"/>
            </a:ln>
          </p:spPr>
        </p:cxnSp>
      </p:grpSp>
      <p:grpSp>
        <p:nvGrpSpPr>
          <p:cNvPr id="96" name="Google Shape;96;p18"/>
          <p:cNvGrpSpPr/>
          <p:nvPr/>
        </p:nvGrpSpPr>
        <p:grpSpPr>
          <a:xfrm rot="-5400000">
            <a:off x="7422078" y="3566308"/>
            <a:ext cx="2857500" cy="285750"/>
            <a:chOff x="0" y="228600"/>
            <a:chExt cx="4572000" cy="457200"/>
          </a:xfrm>
        </p:grpSpPr>
        <p:cxnSp>
          <p:nvCxnSpPr>
            <p:cNvPr id="97" name="Google Shape;97;p18"/>
            <p:cNvCxnSpPr/>
            <p:nvPr/>
          </p:nvCxnSpPr>
          <p:spPr>
            <a:xfrm>
              <a:off x="0" y="457200"/>
              <a:ext cx="2743200" cy="0"/>
            </a:xfrm>
            <a:prstGeom prst="straightConnector1">
              <a:avLst/>
            </a:prstGeom>
            <a:noFill/>
            <a:ln cap="flat" cmpd="sng" w="31750">
              <a:solidFill>
                <a:srgbClr val="7F7F7F"/>
              </a:solidFill>
              <a:prstDash val="solid"/>
              <a:miter lim="800000"/>
              <a:headEnd len="sm" w="sm" type="none"/>
              <a:tailEnd len="med" w="med" type="oval"/>
            </a:ln>
          </p:spPr>
        </p:cxnSp>
        <p:cxnSp>
          <p:nvCxnSpPr>
            <p:cNvPr id="98" name="Google Shape;98;p18"/>
            <p:cNvCxnSpPr/>
            <p:nvPr/>
          </p:nvCxnSpPr>
          <p:spPr>
            <a:xfrm>
              <a:off x="0" y="685800"/>
              <a:ext cx="4572000" cy="0"/>
            </a:xfrm>
            <a:prstGeom prst="straightConnector1">
              <a:avLst/>
            </a:prstGeom>
            <a:noFill/>
            <a:ln cap="flat" cmpd="sng" w="31750">
              <a:solidFill>
                <a:srgbClr val="7F7F7F"/>
              </a:solidFill>
              <a:prstDash val="solid"/>
              <a:miter lim="800000"/>
              <a:headEnd len="sm" w="sm" type="none"/>
              <a:tailEnd len="med" w="med" type="oval"/>
            </a:ln>
          </p:spPr>
        </p:cxnSp>
        <p:cxnSp>
          <p:nvCxnSpPr>
            <p:cNvPr id="99" name="Google Shape;99;p18"/>
            <p:cNvCxnSpPr/>
            <p:nvPr/>
          </p:nvCxnSpPr>
          <p:spPr>
            <a:xfrm>
              <a:off x="0" y="228600"/>
              <a:ext cx="1828800" cy="0"/>
            </a:xfrm>
            <a:prstGeom prst="straightConnector1">
              <a:avLst/>
            </a:prstGeom>
            <a:noFill/>
            <a:ln cap="flat" cmpd="sng" w="31750">
              <a:solidFill>
                <a:srgbClr val="7F7F7F"/>
              </a:solidFill>
              <a:prstDash val="solid"/>
              <a:miter lim="800000"/>
              <a:headEnd len="sm" w="sm" type="none"/>
              <a:tailEnd len="med" w="med" type="oval"/>
            </a:ln>
          </p:spPr>
        </p:cxnSp>
      </p:grpSp>
      <p:pic>
        <p:nvPicPr>
          <p:cNvPr id="100" name="Google Shape;100;p18"/>
          <p:cNvPicPr preferRelativeResize="0"/>
          <p:nvPr/>
        </p:nvPicPr>
        <p:blipFill rotWithShape="1">
          <a:blip r:embed="rId3">
            <a:alphaModFix/>
          </a:blip>
          <a:srcRect b="0" l="0" r="0" t="0"/>
          <a:stretch/>
        </p:blipFill>
        <p:spPr>
          <a:xfrm>
            <a:off x="7913048" y="286399"/>
            <a:ext cx="937780" cy="380568"/>
          </a:xfrm>
          <a:prstGeom prst="rect">
            <a:avLst/>
          </a:prstGeom>
          <a:noFill/>
          <a:ln>
            <a:noFill/>
          </a:ln>
          <a:effectLst>
            <a:outerShdw rotWithShape="0" algn="tl">
              <a:srgbClr val="333333"/>
            </a:outerShdw>
          </a:effectLst>
        </p:spPr>
      </p:pic>
      <p:pic>
        <p:nvPicPr>
          <p:cNvPr id="101" name="Google Shape;101;p18"/>
          <p:cNvPicPr preferRelativeResize="0"/>
          <p:nvPr/>
        </p:nvPicPr>
        <p:blipFill rotWithShape="1">
          <a:blip r:embed="rId4">
            <a:alphaModFix/>
          </a:blip>
          <a:srcRect b="0" l="0" r="0" t="0"/>
          <a:stretch/>
        </p:blipFill>
        <p:spPr>
          <a:xfrm>
            <a:off x="0" y="2143125"/>
            <a:ext cx="1428874" cy="714437"/>
          </a:xfrm>
          <a:prstGeom prst="rect">
            <a:avLst/>
          </a:prstGeom>
          <a:noFill/>
          <a:ln>
            <a:noFill/>
          </a:ln>
        </p:spPr>
      </p:pic>
      <p:sp>
        <p:nvSpPr>
          <p:cNvPr id="102" name="Google Shape;102;p18"/>
          <p:cNvSpPr/>
          <p:nvPr/>
        </p:nvSpPr>
        <p:spPr>
          <a:xfrm>
            <a:off x="571500" y="4857750"/>
            <a:ext cx="8001000" cy="14287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800"/>
              <a:buFont typeface="Arial"/>
              <a:buNone/>
            </a:pPr>
            <a:r>
              <a:rPr b="0" i="0" lang="en" sz="800" u="none" cap="none" strike="noStrike">
                <a:solidFill>
                  <a:schemeClr val="lt1"/>
                </a:solidFill>
                <a:latin typeface="Arial"/>
                <a:ea typeface="Arial"/>
                <a:cs typeface="Arial"/>
                <a:sym typeface="Arial"/>
              </a:rPr>
              <a:t>© 2015 International Business Machines Corporation</a:t>
            </a:r>
            <a:endParaRPr b="0" i="0" sz="9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19"/>
          <p:cNvSpPr txBox="1"/>
          <p:nvPr>
            <p:ph type="title"/>
          </p:nvPr>
        </p:nvSpPr>
        <p:spPr>
          <a:xfrm>
            <a:off x="571500" y="285750"/>
            <a:ext cx="8001000" cy="571500"/>
          </a:xfrm>
          <a:prstGeom prst="rect">
            <a:avLst/>
          </a:prstGeom>
          <a:noFill/>
          <a:ln>
            <a:noFill/>
          </a:ln>
        </p:spPr>
        <p:txBody>
          <a:bodyPr anchorCtr="0" anchor="ctr" bIns="28575" lIns="57150" spcFirstLastPara="1" rIns="57150" wrap="square" tIns="28575">
            <a:noAutofit/>
          </a:bodyPr>
          <a:lstStyle>
            <a:lvl1pPr lvl="0" algn="l">
              <a:lnSpc>
                <a:spcPct val="90000"/>
              </a:lnSpc>
              <a:spcBef>
                <a:spcPts val="0"/>
              </a:spcBef>
              <a:spcAft>
                <a:spcPts val="0"/>
              </a:spcAft>
              <a:buClr>
                <a:schemeClr val="dk1"/>
              </a:buClr>
              <a:buSzPts val="1500"/>
              <a:buFont typeface="Arial"/>
              <a:buNone/>
              <a:defRPr sz="1500"/>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05" name="Shape 10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5.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0" Type="http://schemas.openxmlformats.org/officeDocument/2006/relationships/theme" Target="../theme/theme2.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142875" cy="5143500"/>
          </a:xfrm>
          <a:prstGeom prst="rect">
            <a:avLst/>
          </a:prstGeom>
          <a:solidFill>
            <a:srgbClr val="7F7F7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2" name="Google Shape;52;p13"/>
          <p:cNvSpPr txBox="1"/>
          <p:nvPr>
            <p:ph type="title"/>
          </p:nvPr>
        </p:nvSpPr>
        <p:spPr>
          <a:xfrm>
            <a:off x="571501" y="285750"/>
            <a:ext cx="8001000" cy="571500"/>
          </a:xfrm>
          <a:prstGeom prst="rect">
            <a:avLst/>
          </a:prstGeom>
          <a:noFill/>
          <a:ln>
            <a:noFill/>
          </a:ln>
        </p:spPr>
        <p:txBody>
          <a:bodyPr anchorCtr="0" anchor="ctr" bIns="28575" lIns="57150" spcFirstLastPara="1" rIns="57150" wrap="square" tIns="28575">
            <a:noAutofit/>
          </a:bodyPr>
          <a:lstStyle>
            <a:lvl1pPr lvl="0" marR="0" rtl="0" algn="l">
              <a:lnSpc>
                <a:spcPct val="90000"/>
              </a:lnSpc>
              <a:spcBef>
                <a:spcPts val="0"/>
              </a:spcBef>
              <a:spcAft>
                <a:spcPts val="0"/>
              </a:spcAft>
              <a:buClr>
                <a:schemeClr val="dk1"/>
              </a:buClr>
              <a:buSzPts val="1500"/>
              <a:buFont typeface="Arial"/>
              <a:buNone/>
              <a:defRPr b="1" i="0" sz="1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9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9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9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9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9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9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9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900"/>
              <a:buFont typeface="Arial"/>
              <a:buNone/>
              <a:defRPr b="0" i="0" sz="1100" u="none" cap="none" strike="noStrike">
                <a:solidFill>
                  <a:srgbClr val="000000"/>
                </a:solidFill>
                <a:latin typeface="Arial"/>
                <a:ea typeface="Arial"/>
                <a:cs typeface="Arial"/>
                <a:sym typeface="Arial"/>
              </a:defRPr>
            </a:lvl9pPr>
          </a:lstStyle>
          <a:p/>
        </p:txBody>
      </p:sp>
      <p:sp>
        <p:nvSpPr>
          <p:cNvPr id="53" name="Google Shape;53;p13"/>
          <p:cNvSpPr txBox="1"/>
          <p:nvPr>
            <p:ph idx="1" type="body"/>
          </p:nvPr>
        </p:nvSpPr>
        <p:spPr>
          <a:xfrm>
            <a:off x="571501" y="857250"/>
            <a:ext cx="8001000" cy="4000500"/>
          </a:xfrm>
          <a:prstGeom prst="rect">
            <a:avLst/>
          </a:prstGeom>
          <a:noFill/>
          <a:ln>
            <a:noFill/>
          </a:ln>
        </p:spPr>
        <p:txBody>
          <a:bodyPr anchorCtr="0" anchor="t" bIns="28575" lIns="57150" spcFirstLastPara="1" rIns="57150" wrap="square" tIns="28575">
            <a:noAutofit/>
          </a:bodyPr>
          <a:lstStyle>
            <a:lvl1pPr indent="-292100" lvl="0" marL="457200" marR="0" rtl="0" algn="l">
              <a:lnSpc>
                <a:spcPct val="90000"/>
              </a:lnSpc>
              <a:spcBef>
                <a:spcPts val="8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1pPr>
            <a:lvl2pPr indent="-292100" lvl="1" marL="914400" marR="0" rtl="0" algn="l">
              <a:lnSpc>
                <a:spcPct val="90000"/>
              </a:lnSpc>
              <a:spcBef>
                <a:spcPts val="4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2pPr>
            <a:lvl3pPr indent="-292100" lvl="2" marL="1371600" marR="0" rtl="0" algn="l">
              <a:lnSpc>
                <a:spcPct val="90000"/>
              </a:lnSpc>
              <a:spcBef>
                <a:spcPts val="4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92100" lvl="3" marL="1828800" marR="0" rtl="0" algn="l">
              <a:lnSpc>
                <a:spcPct val="90000"/>
              </a:lnSpc>
              <a:spcBef>
                <a:spcPts val="4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lnSpc>
                <a:spcPct val="90000"/>
              </a:lnSpc>
              <a:spcBef>
                <a:spcPts val="4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4" name="Google Shape;54;p13"/>
          <p:cNvSpPr/>
          <p:nvPr/>
        </p:nvSpPr>
        <p:spPr>
          <a:xfrm>
            <a:off x="571500" y="4857750"/>
            <a:ext cx="8001000" cy="14287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7F7F7F"/>
              </a:buClr>
              <a:buSzPts val="800"/>
              <a:buFont typeface="Arial"/>
              <a:buNone/>
            </a:pPr>
            <a:r>
              <a:rPr b="0" i="0" lang="en" sz="800" u="none" cap="none" strike="noStrike">
                <a:solidFill>
                  <a:srgbClr val="7F7F7F"/>
                </a:solidFill>
                <a:latin typeface="Arial"/>
                <a:ea typeface="Arial"/>
                <a:cs typeface="Arial"/>
                <a:sym typeface="Arial"/>
              </a:rPr>
              <a:t>© 2015 International Business Machines Corporation</a:t>
            </a:r>
            <a:endParaRPr b="0" i="0" sz="900" u="none" cap="none" strike="noStrike">
              <a:solidFill>
                <a:srgbClr val="000000"/>
              </a:solidFill>
              <a:latin typeface="Arial"/>
              <a:ea typeface="Arial"/>
              <a:cs typeface="Arial"/>
              <a:sym typeface="Arial"/>
            </a:endParaRPr>
          </a:p>
        </p:txBody>
      </p:sp>
      <p:pic>
        <p:nvPicPr>
          <p:cNvPr id="55" name="Google Shape;55;p13"/>
          <p:cNvPicPr preferRelativeResize="0"/>
          <p:nvPr/>
        </p:nvPicPr>
        <p:blipFill rotWithShape="1">
          <a:blip r:embed="rId1">
            <a:alphaModFix/>
          </a:blip>
          <a:srcRect b="0" l="0" r="0" t="0"/>
          <a:stretch/>
        </p:blipFill>
        <p:spPr>
          <a:xfrm>
            <a:off x="7913048" y="286399"/>
            <a:ext cx="937780" cy="380568"/>
          </a:xfrm>
          <a:prstGeom prst="rect">
            <a:avLst/>
          </a:prstGeom>
          <a:noFill/>
          <a:ln>
            <a:noFill/>
          </a:ln>
          <a:effectLst>
            <a:outerShdw rotWithShape="0" algn="tl">
              <a:srgbClr val="333333"/>
            </a:outerShdw>
          </a:effectLst>
        </p:spPr>
      </p:pic>
      <p:grpSp>
        <p:nvGrpSpPr>
          <p:cNvPr id="56" name="Google Shape;56;p13"/>
          <p:cNvGrpSpPr/>
          <p:nvPr/>
        </p:nvGrpSpPr>
        <p:grpSpPr>
          <a:xfrm>
            <a:off x="0" y="142875"/>
            <a:ext cx="2857500" cy="285750"/>
            <a:chOff x="0" y="228600"/>
            <a:chExt cx="4572000" cy="457200"/>
          </a:xfrm>
        </p:grpSpPr>
        <p:cxnSp>
          <p:nvCxnSpPr>
            <p:cNvPr id="57" name="Google Shape;57;p13"/>
            <p:cNvCxnSpPr/>
            <p:nvPr/>
          </p:nvCxnSpPr>
          <p:spPr>
            <a:xfrm>
              <a:off x="0" y="457200"/>
              <a:ext cx="2743200" cy="0"/>
            </a:xfrm>
            <a:prstGeom prst="straightConnector1">
              <a:avLst/>
            </a:prstGeom>
            <a:noFill/>
            <a:ln cap="flat" cmpd="sng" w="31750">
              <a:solidFill>
                <a:srgbClr val="7F7F7F"/>
              </a:solidFill>
              <a:prstDash val="solid"/>
              <a:miter lim="800000"/>
              <a:headEnd len="sm" w="sm" type="none"/>
              <a:tailEnd len="med" w="med" type="oval"/>
            </a:ln>
          </p:spPr>
        </p:cxnSp>
        <p:cxnSp>
          <p:nvCxnSpPr>
            <p:cNvPr id="58" name="Google Shape;58;p13"/>
            <p:cNvCxnSpPr/>
            <p:nvPr/>
          </p:nvCxnSpPr>
          <p:spPr>
            <a:xfrm>
              <a:off x="0" y="685800"/>
              <a:ext cx="4572000" cy="0"/>
            </a:xfrm>
            <a:prstGeom prst="straightConnector1">
              <a:avLst/>
            </a:prstGeom>
            <a:noFill/>
            <a:ln cap="flat" cmpd="sng" w="31750">
              <a:solidFill>
                <a:srgbClr val="7F7F7F"/>
              </a:solidFill>
              <a:prstDash val="solid"/>
              <a:miter lim="800000"/>
              <a:headEnd len="sm" w="sm" type="none"/>
              <a:tailEnd len="med" w="med" type="oval"/>
            </a:ln>
          </p:spPr>
        </p:cxnSp>
        <p:cxnSp>
          <p:nvCxnSpPr>
            <p:cNvPr id="59" name="Google Shape;59;p13"/>
            <p:cNvCxnSpPr/>
            <p:nvPr/>
          </p:nvCxnSpPr>
          <p:spPr>
            <a:xfrm>
              <a:off x="0" y="228600"/>
              <a:ext cx="1828800" cy="0"/>
            </a:xfrm>
            <a:prstGeom prst="straightConnector1">
              <a:avLst/>
            </a:prstGeom>
            <a:noFill/>
            <a:ln cap="flat" cmpd="sng" w="31750">
              <a:solidFill>
                <a:srgbClr val="7F7F7F"/>
              </a:solidFill>
              <a:prstDash val="solid"/>
              <a:miter lim="800000"/>
              <a:headEnd len="sm" w="sm" type="none"/>
              <a:tailEnd len="med" w="med" type="oval"/>
            </a:ln>
          </p:spPr>
        </p:cxnSp>
      </p:grpSp>
      <p:grpSp>
        <p:nvGrpSpPr>
          <p:cNvPr id="60" name="Google Shape;60;p13"/>
          <p:cNvGrpSpPr/>
          <p:nvPr/>
        </p:nvGrpSpPr>
        <p:grpSpPr>
          <a:xfrm rot="-5400000">
            <a:off x="7422078" y="3571875"/>
            <a:ext cx="2857500" cy="285750"/>
            <a:chOff x="0" y="228600"/>
            <a:chExt cx="4572000" cy="457200"/>
          </a:xfrm>
        </p:grpSpPr>
        <p:cxnSp>
          <p:nvCxnSpPr>
            <p:cNvPr id="61" name="Google Shape;61;p13"/>
            <p:cNvCxnSpPr/>
            <p:nvPr/>
          </p:nvCxnSpPr>
          <p:spPr>
            <a:xfrm>
              <a:off x="0" y="457200"/>
              <a:ext cx="2743200" cy="0"/>
            </a:xfrm>
            <a:prstGeom prst="straightConnector1">
              <a:avLst/>
            </a:prstGeom>
            <a:noFill/>
            <a:ln cap="flat" cmpd="sng" w="31750">
              <a:solidFill>
                <a:srgbClr val="7F7F7F"/>
              </a:solidFill>
              <a:prstDash val="solid"/>
              <a:miter lim="800000"/>
              <a:headEnd len="sm" w="sm" type="none"/>
              <a:tailEnd len="med" w="med" type="oval"/>
            </a:ln>
          </p:spPr>
        </p:cxnSp>
        <p:cxnSp>
          <p:nvCxnSpPr>
            <p:cNvPr id="62" name="Google Shape;62;p13"/>
            <p:cNvCxnSpPr/>
            <p:nvPr/>
          </p:nvCxnSpPr>
          <p:spPr>
            <a:xfrm>
              <a:off x="0" y="685800"/>
              <a:ext cx="4572000" cy="0"/>
            </a:xfrm>
            <a:prstGeom prst="straightConnector1">
              <a:avLst/>
            </a:prstGeom>
            <a:noFill/>
            <a:ln cap="flat" cmpd="sng" w="31750">
              <a:solidFill>
                <a:srgbClr val="7F7F7F"/>
              </a:solidFill>
              <a:prstDash val="solid"/>
              <a:miter lim="800000"/>
              <a:headEnd len="sm" w="sm" type="none"/>
              <a:tailEnd len="med" w="med" type="oval"/>
            </a:ln>
          </p:spPr>
        </p:cxnSp>
        <p:cxnSp>
          <p:nvCxnSpPr>
            <p:cNvPr id="63" name="Google Shape;63;p13"/>
            <p:cNvCxnSpPr/>
            <p:nvPr/>
          </p:nvCxnSpPr>
          <p:spPr>
            <a:xfrm>
              <a:off x="0" y="228600"/>
              <a:ext cx="1828800" cy="0"/>
            </a:xfrm>
            <a:prstGeom prst="straightConnector1">
              <a:avLst/>
            </a:prstGeom>
            <a:noFill/>
            <a:ln cap="flat" cmpd="sng" w="31750">
              <a:solidFill>
                <a:srgbClr val="7F7F7F"/>
              </a:solidFill>
              <a:prstDash val="solid"/>
              <a:miter lim="800000"/>
              <a:headEnd len="sm" w="sm" type="none"/>
              <a:tailEnd len="med" w="med" type="oval"/>
            </a:ln>
          </p:spPr>
        </p:cxnSp>
      </p:grpSp>
      <p:pic>
        <p:nvPicPr>
          <p:cNvPr id="64" name="Google Shape;64;p13"/>
          <p:cNvPicPr preferRelativeResize="0"/>
          <p:nvPr/>
        </p:nvPicPr>
        <p:blipFill rotWithShape="1">
          <a:blip r:embed="rId2">
            <a:alphaModFix/>
          </a:blip>
          <a:srcRect b="0" l="0" r="0" t="0"/>
          <a:stretch/>
        </p:blipFill>
        <p:spPr>
          <a:xfrm>
            <a:off x="0" y="4429125"/>
            <a:ext cx="1428874" cy="714437"/>
          </a:xfrm>
          <a:prstGeom prst="rect">
            <a:avLst/>
          </a:prstGeom>
          <a:noFill/>
          <a:ln>
            <a:noFill/>
          </a:ln>
        </p:spPr>
      </p:pic>
      <p:sp>
        <p:nvSpPr>
          <p:cNvPr id="65" name="Google Shape;65;p13"/>
          <p:cNvSpPr/>
          <p:nvPr/>
        </p:nvSpPr>
        <p:spPr>
          <a:xfrm>
            <a:off x="8001000" y="4857750"/>
            <a:ext cx="571500" cy="142875"/>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7F7F7F"/>
              </a:buClr>
              <a:buSzPts val="800"/>
              <a:buFont typeface="Arial"/>
              <a:buNone/>
            </a:pPr>
            <a:fld id="{00000000-1234-1234-1234-123412341234}" type="slidenum">
              <a:rPr b="1" i="0" lang="en" sz="800" u="none" cap="none" strike="noStrike">
                <a:solidFill>
                  <a:srgbClr val="7F7F7F"/>
                </a:solidFill>
                <a:latin typeface="Arial"/>
                <a:ea typeface="Arial"/>
                <a:cs typeface="Arial"/>
                <a:sym typeface="Arial"/>
              </a:rPr>
              <a:t>‹#›</a:t>
            </a:fld>
            <a:endParaRPr b="1" i="0" sz="800" u="none" cap="none" strike="noStrike">
              <a:solidFill>
                <a:srgbClr val="7F7F7F"/>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mahirjain04@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0" Type="http://schemas.openxmlformats.org/officeDocument/2006/relationships/image" Target="../media/image30.png"/><Relationship Id="rId11" Type="http://schemas.openxmlformats.org/officeDocument/2006/relationships/image" Target="../media/image11.png"/><Relationship Id="rId22" Type="http://schemas.openxmlformats.org/officeDocument/2006/relationships/image" Target="../media/image26.png"/><Relationship Id="rId10" Type="http://schemas.openxmlformats.org/officeDocument/2006/relationships/image" Target="../media/image9.png"/><Relationship Id="rId21" Type="http://schemas.openxmlformats.org/officeDocument/2006/relationships/image" Target="../media/image29.png"/><Relationship Id="rId13" Type="http://schemas.openxmlformats.org/officeDocument/2006/relationships/image" Target="../media/image1.png"/><Relationship Id="rId24" Type="http://schemas.openxmlformats.org/officeDocument/2006/relationships/image" Target="../media/image31.png"/><Relationship Id="rId12" Type="http://schemas.openxmlformats.org/officeDocument/2006/relationships/image" Target="../media/image6.png"/><Relationship Id="rId23" Type="http://schemas.openxmlformats.org/officeDocument/2006/relationships/image" Target="../media/image34.png"/><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10.png"/><Relationship Id="rId9" Type="http://schemas.openxmlformats.org/officeDocument/2006/relationships/image" Target="../media/image18.png"/><Relationship Id="rId15" Type="http://schemas.openxmlformats.org/officeDocument/2006/relationships/image" Target="../media/image23.png"/><Relationship Id="rId14" Type="http://schemas.openxmlformats.org/officeDocument/2006/relationships/image" Target="../media/image17.png"/><Relationship Id="rId17" Type="http://schemas.openxmlformats.org/officeDocument/2006/relationships/image" Target="../media/image25.png"/><Relationship Id="rId16" Type="http://schemas.openxmlformats.org/officeDocument/2006/relationships/image" Target="../media/image37.png"/><Relationship Id="rId5" Type="http://schemas.openxmlformats.org/officeDocument/2006/relationships/image" Target="../media/image16.png"/><Relationship Id="rId19" Type="http://schemas.openxmlformats.org/officeDocument/2006/relationships/image" Target="../media/image27.png"/><Relationship Id="rId6" Type="http://schemas.openxmlformats.org/officeDocument/2006/relationships/image" Target="../media/image24.png"/><Relationship Id="rId18" Type="http://schemas.openxmlformats.org/officeDocument/2006/relationships/image" Target="../media/image19.png"/><Relationship Id="rId7" Type="http://schemas.openxmlformats.org/officeDocument/2006/relationships/image" Target="../media/image8.png"/><Relationship Id="rId8"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ctrTitle"/>
          </p:nvPr>
        </p:nvSpPr>
        <p:spPr>
          <a:xfrm>
            <a:off x="475081" y="1097875"/>
            <a:ext cx="5017200" cy="1143000"/>
          </a:xfrm>
          <a:prstGeom prst="rect">
            <a:avLst/>
          </a:prstGeom>
          <a:noFill/>
          <a:ln>
            <a:noFill/>
          </a:ln>
        </p:spPr>
        <p:txBody>
          <a:bodyPr anchorCtr="0" anchor="t" bIns="28575" lIns="57150" spcFirstLastPara="1" rIns="57150" wrap="square" tIns="28575">
            <a:noAutofit/>
          </a:bodyPr>
          <a:lstStyle/>
          <a:p>
            <a:pPr indent="0" lvl="0" marL="0" rtl="0" algn="l">
              <a:lnSpc>
                <a:spcPct val="90000"/>
              </a:lnSpc>
              <a:spcBef>
                <a:spcPts val="0"/>
              </a:spcBef>
              <a:spcAft>
                <a:spcPts val="0"/>
              </a:spcAft>
              <a:buClr>
                <a:srgbClr val="000000"/>
              </a:buClr>
              <a:buSzPts val="1500"/>
              <a:buFont typeface="Arial"/>
              <a:buNone/>
            </a:pPr>
            <a:r>
              <a:rPr lang="en" sz="1200">
                <a:solidFill>
                  <a:srgbClr val="000000"/>
                </a:solidFill>
              </a:rPr>
              <a:t>Disclosure Title: </a:t>
            </a:r>
            <a:br>
              <a:rPr lang="en" sz="2000">
                <a:solidFill>
                  <a:srgbClr val="000000"/>
                </a:solidFill>
              </a:rPr>
            </a:br>
            <a:br>
              <a:rPr lang="en" sz="2000">
                <a:solidFill>
                  <a:srgbClr val="000000"/>
                </a:solidFill>
              </a:rPr>
            </a:br>
            <a:r>
              <a:rPr lang="en" sz="2000">
                <a:solidFill>
                  <a:srgbClr val="000000"/>
                </a:solidFill>
              </a:rPr>
              <a:t>Generative AI based Multi - Agent framework to automate SDLC lifecycle</a:t>
            </a:r>
            <a:br>
              <a:rPr lang="en" sz="2000">
                <a:solidFill>
                  <a:srgbClr val="000000"/>
                </a:solidFill>
              </a:rPr>
            </a:br>
            <a:r>
              <a:rPr lang="en" sz="2000">
                <a:solidFill>
                  <a:srgbClr val="000000"/>
                </a:solidFill>
              </a:rPr>
              <a:t> </a:t>
            </a:r>
            <a:br>
              <a:rPr lang="en" sz="2000">
                <a:solidFill>
                  <a:srgbClr val="000000"/>
                </a:solidFill>
              </a:rPr>
            </a:br>
            <a:endParaRPr sz="2000">
              <a:solidFill>
                <a:srgbClr val="000000"/>
              </a:solidFill>
            </a:endParaRPr>
          </a:p>
        </p:txBody>
      </p:sp>
      <p:sp>
        <p:nvSpPr>
          <p:cNvPr id="112" name="Google Shape;112;p21"/>
          <p:cNvSpPr txBox="1"/>
          <p:nvPr>
            <p:ph idx="1" type="subTitle"/>
          </p:nvPr>
        </p:nvSpPr>
        <p:spPr>
          <a:xfrm>
            <a:off x="2857208" y="2901820"/>
            <a:ext cx="5476800" cy="1901400"/>
          </a:xfrm>
          <a:prstGeom prst="rect">
            <a:avLst/>
          </a:prstGeom>
          <a:noFill/>
          <a:ln>
            <a:noFill/>
          </a:ln>
        </p:spPr>
        <p:txBody>
          <a:bodyPr anchorCtr="0" anchor="t" bIns="28575" lIns="57150" spcFirstLastPara="1" rIns="57150" wrap="square" tIns="28575">
            <a:noAutofit/>
          </a:bodyPr>
          <a:lstStyle/>
          <a:p>
            <a:pPr indent="0" lvl="0" marL="0" rtl="0" algn="l">
              <a:lnSpc>
                <a:spcPct val="90000"/>
              </a:lnSpc>
              <a:spcBef>
                <a:spcPts val="0"/>
              </a:spcBef>
              <a:spcAft>
                <a:spcPts val="0"/>
              </a:spcAft>
              <a:buClr>
                <a:srgbClr val="7F7F7F"/>
              </a:buClr>
              <a:buSzPts val="1000"/>
              <a:buNone/>
            </a:pPr>
            <a:r>
              <a:rPr b="0" lang="en" sz="900"/>
              <a:t>Inventors:</a:t>
            </a:r>
            <a:endParaRPr sz="900"/>
          </a:p>
          <a:p>
            <a:pPr indent="-215900" lvl="0" marL="215900" rtl="0" algn="l">
              <a:lnSpc>
                <a:spcPct val="90000"/>
              </a:lnSpc>
              <a:spcBef>
                <a:spcPts val="800"/>
              </a:spcBef>
              <a:spcAft>
                <a:spcPts val="0"/>
              </a:spcAft>
              <a:buClr>
                <a:srgbClr val="7F7F7F"/>
              </a:buClr>
              <a:buSzPts val="1000"/>
              <a:buAutoNum type="arabicPeriod"/>
            </a:pPr>
            <a:r>
              <a:rPr lang="en"/>
              <a:t>Saigeetha A Jagannathan/India/IBM </a:t>
            </a:r>
            <a:endParaRPr/>
          </a:p>
          <a:p>
            <a:pPr indent="-215900" lvl="0" marL="215900" rtl="0" algn="l">
              <a:lnSpc>
                <a:spcPct val="90000"/>
              </a:lnSpc>
              <a:spcBef>
                <a:spcPts val="800"/>
              </a:spcBef>
              <a:spcAft>
                <a:spcPts val="0"/>
              </a:spcAft>
              <a:buClr>
                <a:srgbClr val="7F7F7F"/>
              </a:buClr>
              <a:buSzPts val="1000"/>
              <a:buFont typeface="Arial"/>
              <a:buAutoNum type="arabicPeriod"/>
            </a:pPr>
            <a:r>
              <a:rPr lang="en"/>
              <a:t>Sridhar Jonnala/India/IBM</a:t>
            </a:r>
            <a:endParaRPr/>
          </a:p>
          <a:p>
            <a:pPr indent="-215900" lvl="0" marL="215900" rtl="0" algn="l">
              <a:lnSpc>
                <a:spcPct val="90000"/>
              </a:lnSpc>
              <a:spcBef>
                <a:spcPts val="800"/>
              </a:spcBef>
              <a:spcAft>
                <a:spcPts val="0"/>
              </a:spcAft>
              <a:buClr>
                <a:srgbClr val="7F7F7F"/>
              </a:buClr>
              <a:buSzPts val="1000"/>
              <a:buFont typeface="Arial"/>
              <a:buAutoNum type="arabicPeriod"/>
            </a:pPr>
            <a:r>
              <a:rPr lang="en"/>
              <a:t>Isha Isha/India/IBM</a:t>
            </a:r>
            <a:endParaRPr/>
          </a:p>
          <a:p>
            <a:pPr indent="-215900" lvl="0" marL="215900" rtl="0" algn="l">
              <a:lnSpc>
                <a:spcPct val="90000"/>
              </a:lnSpc>
              <a:spcBef>
                <a:spcPts val="800"/>
              </a:spcBef>
              <a:spcAft>
                <a:spcPts val="0"/>
              </a:spcAft>
              <a:buClr>
                <a:srgbClr val="7F7F7F"/>
              </a:buClr>
              <a:buSzPts val="1000"/>
              <a:buFont typeface="Arial"/>
              <a:buAutoNum type="arabicPeriod"/>
            </a:pPr>
            <a:r>
              <a:rPr b="0" i="0" lang="en" u="sng" strike="noStrike">
                <a:solidFill>
                  <a:schemeClr val="hlink"/>
                </a:solidFill>
                <a:highlight>
                  <a:srgbClr val="F8F8F8"/>
                </a:highlight>
                <a:latin typeface="Lato"/>
                <a:ea typeface="Lato"/>
                <a:cs typeface="Lato"/>
                <a:sym typeface="Lato"/>
                <a:hlinkClick r:id="rId3"/>
              </a:rPr>
              <a:t>mahirjain04@gmail.com</a:t>
            </a:r>
            <a:endParaRPr b="0" i="0" u="none" strike="noStrike">
              <a:highlight>
                <a:srgbClr val="F8F8F8"/>
              </a:highlight>
              <a:latin typeface="Lato"/>
              <a:ea typeface="Lato"/>
              <a:cs typeface="Lato"/>
              <a:sym typeface="Lato"/>
            </a:endParaRPr>
          </a:p>
          <a:p>
            <a:pPr indent="-215900" lvl="0" marL="215900" rtl="0" algn="l">
              <a:lnSpc>
                <a:spcPct val="90000"/>
              </a:lnSpc>
              <a:spcBef>
                <a:spcPts val="800"/>
              </a:spcBef>
              <a:spcAft>
                <a:spcPts val="0"/>
              </a:spcAft>
              <a:buClr>
                <a:srgbClr val="7F7F7F"/>
              </a:buClr>
              <a:buSzPts val="1000"/>
              <a:buFont typeface="Arial"/>
              <a:buAutoNum type="arabicPeriod"/>
            </a:pPr>
            <a:r>
              <a:rPr lang="en"/>
              <a:t>Vinay Kalmoodkar/India/IBM</a:t>
            </a:r>
            <a:endParaRPr/>
          </a:p>
          <a:p>
            <a:pPr indent="-152400" lvl="0" marL="215900" rtl="0" algn="l">
              <a:lnSpc>
                <a:spcPct val="90000"/>
              </a:lnSpc>
              <a:spcBef>
                <a:spcPts val="800"/>
              </a:spcBef>
              <a:spcAft>
                <a:spcPts val="0"/>
              </a:spcAft>
              <a:buClr>
                <a:srgbClr val="7F7F7F"/>
              </a:buClr>
              <a:buSzPts val="1000"/>
              <a:buNone/>
            </a:pPr>
            <a:r>
              <a:t/>
            </a:r>
            <a:endParaRPr sz="900"/>
          </a:p>
          <a:p>
            <a:pPr indent="0" lvl="0" marL="0" rtl="0" algn="l">
              <a:lnSpc>
                <a:spcPct val="90000"/>
              </a:lnSpc>
              <a:spcBef>
                <a:spcPts val="800"/>
              </a:spcBef>
              <a:spcAft>
                <a:spcPts val="0"/>
              </a:spcAft>
              <a:buClr>
                <a:srgbClr val="7F7F7F"/>
              </a:buClr>
              <a:buSzPts val="1000"/>
              <a:buNone/>
            </a:pPr>
            <a:r>
              <a:t/>
            </a:r>
            <a:endParaRPr sz="900"/>
          </a:p>
          <a:p>
            <a:pPr indent="-152400" lvl="0" marL="215900" rtl="0" algn="l">
              <a:lnSpc>
                <a:spcPct val="90000"/>
              </a:lnSpc>
              <a:spcBef>
                <a:spcPts val="800"/>
              </a:spcBef>
              <a:spcAft>
                <a:spcPts val="0"/>
              </a:spcAft>
              <a:buClr>
                <a:srgbClr val="7F7F7F"/>
              </a:buClr>
              <a:buSzPts val="1000"/>
              <a:buNone/>
            </a:pPr>
            <a:r>
              <a:t/>
            </a:r>
            <a:endParaRPr sz="900"/>
          </a:p>
          <a:p>
            <a:pPr indent="0" lvl="0" marL="0" rtl="0" algn="l">
              <a:lnSpc>
                <a:spcPct val="90000"/>
              </a:lnSpc>
              <a:spcBef>
                <a:spcPts val="800"/>
              </a:spcBef>
              <a:spcAft>
                <a:spcPts val="0"/>
              </a:spcAft>
              <a:buClr>
                <a:srgbClr val="7F7F7F"/>
              </a:buClr>
              <a:buSzPts val="1000"/>
              <a:buNone/>
            </a:pPr>
            <a:r>
              <a:t/>
            </a:r>
            <a:endParaRPr b="0" sz="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571500" y="285750"/>
            <a:ext cx="8001000" cy="571500"/>
          </a:xfrm>
          <a:prstGeom prst="rect">
            <a:avLst/>
          </a:prstGeom>
          <a:noFill/>
          <a:ln>
            <a:noFill/>
          </a:ln>
        </p:spPr>
        <p:txBody>
          <a:bodyPr anchorCtr="0" anchor="ctr" bIns="28575" lIns="57150" spcFirstLastPara="1" rIns="57150" wrap="square" tIns="28575">
            <a:noAutofit/>
          </a:bodyPr>
          <a:lstStyle/>
          <a:p>
            <a:pPr indent="0" lvl="0" marL="0" rtl="0" algn="l">
              <a:lnSpc>
                <a:spcPct val="90000"/>
              </a:lnSpc>
              <a:spcBef>
                <a:spcPts val="0"/>
              </a:spcBef>
              <a:spcAft>
                <a:spcPts val="0"/>
              </a:spcAft>
              <a:buClr>
                <a:schemeClr val="dk1"/>
              </a:buClr>
              <a:buSzPts val="1500"/>
              <a:buFont typeface="Arial"/>
              <a:buNone/>
            </a:pPr>
            <a:r>
              <a:rPr lang="en" sz="2000"/>
              <a:t>Summary - </a:t>
            </a:r>
            <a:r>
              <a:rPr b="1" lang="en" sz="2000"/>
              <a:t>Core Idea &amp; Method</a:t>
            </a:r>
            <a:endParaRPr sz="2000"/>
          </a:p>
        </p:txBody>
      </p:sp>
      <p:sp>
        <p:nvSpPr>
          <p:cNvPr id="187" name="Google Shape;187;p30"/>
          <p:cNvSpPr txBox="1"/>
          <p:nvPr>
            <p:ph idx="1" type="body"/>
          </p:nvPr>
        </p:nvSpPr>
        <p:spPr>
          <a:xfrm>
            <a:off x="635650" y="803438"/>
            <a:ext cx="8001000" cy="4000500"/>
          </a:xfrm>
          <a:prstGeom prst="rect">
            <a:avLst/>
          </a:prstGeom>
          <a:noFill/>
          <a:ln>
            <a:noFill/>
          </a:ln>
        </p:spPr>
        <p:txBody>
          <a:bodyPr anchorCtr="0" anchor="t" bIns="28575" lIns="57150" spcFirstLastPara="1" rIns="57150" wrap="square" tIns="28575">
            <a:noAutofit/>
          </a:bodyPr>
          <a:lstStyle/>
          <a:p>
            <a:pPr indent="0" lvl="0" marL="0" rtl="0" algn="l">
              <a:lnSpc>
                <a:spcPct val="115000"/>
              </a:lnSpc>
              <a:spcBef>
                <a:spcPts val="0"/>
              </a:spcBef>
              <a:spcAft>
                <a:spcPts val="0"/>
              </a:spcAft>
              <a:buSzPts val="1100"/>
              <a:buNone/>
            </a:pPr>
            <a:r>
              <a:t/>
            </a:r>
            <a:endParaRPr b="1" sz="1200"/>
          </a:p>
          <a:p>
            <a:pPr indent="0" lvl="0" marL="158750" rtl="0" algn="l">
              <a:lnSpc>
                <a:spcPct val="90000"/>
              </a:lnSpc>
              <a:spcBef>
                <a:spcPts val="800"/>
              </a:spcBef>
              <a:spcAft>
                <a:spcPts val="0"/>
              </a:spcAft>
              <a:buSzPts val="1100"/>
              <a:buNone/>
            </a:pPr>
            <a:r>
              <a:rPr b="1" lang="en" sz="1200"/>
              <a:t>Core idea:</a:t>
            </a:r>
            <a:r>
              <a:rPr lang="en" sz="1200"/>
              <a:t>The integration of AI agents into the Software Development Life Cycle (SDLC) introduces several innovative approaches and technologies that significantly transform traditional development practices. Here’s how AI brings novelty to each phase of the SDLC:</a:t>
            </a:r>
            <a:endParaRPr/>
          </a:p>
          <a:p>
            <a:pPr indent="0" lvl="0" marL="158750" rtl="0" algn="l">
              <a:lnSpc>
                <a:spcPct val="90000"/>
              </a:lnSpc>
              <a:spcBef>
                <a:spcPts val="800"/>
              </a:spcBef>
              <a:spcAft>
                <a:spcPts val="0"/>
              </a:spcAft>
              <a:buSzPts val="1100"/>
              <a:buNone/>
            </a:pPr>
            <a:r>
              <a:rPr b="1" lang="en" sz="1200"/>
              <a:t>Steps</a:t>
            </a:r>
            <a:endParaRPr/>
          </a:p>
          <a:p>
            <a:pPr indent="0" lvl="0" marL="158750" rtl="0" algn="l">
              <a:lnSpc>
                <a:spcPct val="90000"/>
              </a:lnSpc>
              <a:spcBef>
                <a:spcPts val="800"/>
              </a:spcBef>
              <a:spcAft>
                <a:spcPts val="0"/>
              </a:spcAft>
              <a:buSzPts val="1100"/>
              <a:buNone/>
            </a:pPr>
            <a:r>
              <a:t/>
            </a:r>
            <a:endParaRPr sz="1200"/>
          </a:p>
          <a:p>
            <a:pPr indent="-298450" lvl="0" marL="457200" rtl="0" algn="l">
              <a:lnSpc>
                <a:spcPct val="90000"/>
              </a:lnSpc>
              <a:spcBef>
                <a:spcPts val="800"/>
              </a:spcBef>
              <a:spcAft>
                <a:spcPts val="0"/>
              </a:spcAft>
              <a:buSzPts val="1100"/>
              <a:buFont typeface="Arial"/>
              <a:buAutoNum type="arabicPeriod"/>
            </a:pPr>
            <a:r>
              <a:rPr b="1" lang="en" sz="1200"/>
              <a:t>Requirement Gathering and Analysis</a:t>
            </a:r>
            <a:endParaRPr sz="1200"/>
          </a:p>
          <a:p>
            <a:pPr indent="-285750" lvl="1" marL="742950" rtl="0" algn="l">
              <a:lnSpc>
                <a:spcPct val="90000"/>
              </a:lnSpc>
              <a:spcBef>
                <a:spcPts val="400"/>
              </a:spcBef>
              <a:spcAft>
                <a:spcPts val="0"/>
              </a:spcAft>
              <a:buSzPts val="1100"/>
              <a:buFont typeface="Arial"/>
              <a:buAutoNum type="arabicPeriod"/>
            </a:pPr>
            <a:r>
              <a:rPr b="1" lang="en" sz="1200"/>
              <a:t>Smart Requirement Extraction</a:t>
            </a:r>
            <a:r>
              <a:rPr lang="en" sz="1200"/>
              <a:t>: AI agents utilize advanced natural language processing (NLP) techniques to extract and interpret requirements from unstructured data sources such as emails, meeting notes, and conversations. This reduces the risk of miscommunication and ensures a more accurate understanding of stakeholder needs.</a:t>
            </a:r>
            <a:endParaRPr/>
          </a:p>
          <a:p>
            <a:pPr indent="-285750" lvl="1" marL="742950" rtl="0" algn="l">
              <a:lnSpc>
                <a:spcPct val="90000"/>
              </a:lnSpc>
              <a:spcBef>
                <a:spcPts val="400"/>
              </a:spcBef>
              <a:spcAft>
                <a:spcPts val="0"/>
              </a:spcAft>
              <a:buSzPts val="1100"/>
              <a:buFont typeface="Arial"/>
              <a:buAutoNum type="arabicPeriod"/>
            </a:pPr>
            <a:r>
              <a:rPr b="1" lang="en" sz="1200"/>
              <a:t>Sentiment Analysis</a:t>
            </a:r>
            <a:r>
              <a:rPr lang="en" sz="1200"/>
              <a:t>: AI can analyze stakeholder feedback and sentiment, providing deeper insights into user expectations and priorities.</a:t>
            </a:r>
            <a:endParaRPr/>
          </a:p>
          <a:p>
            <a:pPr indent="-298450" lvl="0" marL="457200" rtl="0" algn="l">
              <a:lnSpc>
                <a:spcPct val="90000"/>
              </a:lnSpc>
              <a:spcBef>
                <a:spcPts val="800"/>
              </a:spcBef>
              <a:spcAft>
                <a:spcPts val="0"/>
              </a:spcAft>
              <a:buSzPts val="1100"/>
              <a:buFont typeface="Arial"/>
              <a:buAutoNum type="arabicPeriod"/>
            </a:pPr>
            <a:r>
              <a:rPr b="1" lang="en" sz="1200"/>
              <a:t>Design</a:t>
            </a:r>
            <a:endParaRPr sz="1200"/>
          </a:p>
          <a:p>
            <a:pPr indent="-285750" lvl="1" marL="742950" rtl="0" algn="l">
              <a:lnSpc>
                <a:spcPct val="90000"/>
              </a:lnSpc>
              <a:spcBef>
                <a:spcPts val="400"/>
              </a:spcBef>
              <a:spcAft>
                <a:spcPts val="0"/>
              </a:spcAft>
              <a:buSzPts val="1100"/>
              <a:buFont typeface="Arial"/>
              <a:buAutoNum type="arabicPeriod"/>
            </a:pPr>
            <a:r>
              <a:rPr b="1" lang="en" sz="1200"/>
              <a:t>Adaptive Design Tools</a:t>
            </a:r>
            <a:r>
              <a:rPr lang="en" sz="1200"/>
              <a:t>: AI-driven design tools can learn from previous projects and automatically adapt design templates and models, offering more personalized and efficient design solutions.</a:t>
            </a:r>
            <a:endParaRPr/>
          </a:p>
          <a:p>
            <a:pPr indent="-285750" lvl="1" marL="742950" rtl="0" algn="l">
              <a:lnSpc>
                <a:spcPct val="90000"/>
              </a:lnSpc>
              <a:spcBef>
                <a:spcPts val="400"/>
              </a:spcBef>
              <a:spcAft>
                <a:spcPts val="0"/>
              </a:spcAft>
              <a:buSzPts val="1100"/>
              <a:buFont typeface="Arial"/>
              <a:buAutoNum type="arabicPeriod"/>
            </a:pPr>
            <a:r>
              <a:rPr b="1" lang="en" sz="1200"/>
              <a:t>Predictive Modeling</a:t>
            </a:r>
            <a:r>
              <a:rPr lang="en" sz="1200"/>
              <a:t>: Machine learning algorithms predict potential design flaws and performance bottlenecks early in the design phase, allowing for proactive adjustments.</a:t>
            </a:r>
            <a:endParaRPr/>
          </a:p>
          <a:p>
            <a:pPr indent="0" lvl="0" marL="0" rtl="0" algn="just">
              <a:lnSpc>
                <a:spcPct val="150000"/>
              </a:lnSpc>
              <a:spcBef>
                <a:spcPts val="0"/>
              </a:spcBef>
              <a:spcAft>
                <a:spcPts val="0"/>
              </a:spcAft>
              <a:buClr>
                <a:schemeClr val="dk1"/>
              </a:buClr>
              <a:buSzPts val="1100"/>
              <a:buFont typeface="Arial"/>
              <a:buNone/>
            </a:pPr>
            <a:r>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571500" y="285750"/>
            <a:ext cx="8001000" cy="571500"/>
          </a:xfrm>
          <a:prstGeom prst="rect">
            <a:avLst/>
          </a:prstGeom>
          <a:noFill/>
          <a:ln>
            <a:noFill/>
          </a:ln>
        </p:spPr>
        <p:txBody>
          <a:bodyPr anchorCtr="0" anchor="ctr" bIns="28575" lIns="57150" spcFirstLastPara="1" rIns="57150" wrap="square" tIns="28575">
            <a:noAutofit/>
          </a:bodyPr>
          <a:lstStyle/>
          <a:p>
            <a:pPr indent="0" lvl="0" marL="0" rtl="0" algn="l">
              <a:lnSpc>
                <a:spcPct val="90000"/>
              </a:lnSpc>
              <a:spcBef>
                <a:spcPts val="0"/>
              </a:spcBef>
              <a:spcAft>
                <a:spcPts val="0"/>
              </a:spcAft>
              <a:buClr>
                <a:schemeClr val="dk1"/>
              </a:buClr>
              <a:buSzPts val="1500"/>
              <a:buFont typeface="Arial"/>
              <a:buNone/>
            </a:pPr>
            <a:r>
              <a:rPr lang="en" sz="2000"/>
              <a:t>Summary - </a:t>
            </a:r>
            <a:r>
              <a:rPr b="1" lang="en" sz="2000"/>
              <a:t>Core Idea &amp; Method</a:t>
            </a:r>
            <a:endParaRPr sz="2000"/>
          </a:p>
        </p:txBody>
      </p:sp>
      <p:sp>
        <p:nvSpPr>
          <p:cNvPr id="194" name="Google Shape;194;p31"/>
          <p:cNvSpPr txBox="1"/>
          <p:nvPr>
            <p:ph idx="1" type="body"/>
          </p:nvPr>
        </p:nvSpPr>
        <p:spPr>
          <a:xfrm>
            <a:off x="489857" y="489857"/>
            <a:ext cx="8146793" cy="4314081"/>
          </a:xfrm>
          <a:prstGeom prst="rect">
            <a:avLst/>
          </a:prstGeom>
          <a:noFill/>
          <a:ln>
            <a:noFill/>
          </a:ln>
        </p:spPr>
        <p:txBody>
          <a:bodyPr anchorCtr="0" anchor="t" bIns="28575" lIns="57150" spcFirstLastPara="1" rIns="57150" wrap="square" tIns="28575">
            <a:noAutofit/>
          </a:bodyPr>
          <a:lstStyle/>
          <a:p>
            <a:pPr indent="0" lvl="0" marL="0" rtl="0" algn="l">
              <a:lnSpc>
                <a:spcPct val="115000"/>
              </a:lnSpc>
              <a:spcBef>
                <a:spcPts val="0"/>
              </a:spcBef>
              <a:spcAft>
                <a:spcPts val="0"/>
              </a:spcAft>
              <a:buSzPts val="1100"/>
              <a:buNone/>
            </a:pPr>
            <a:r>
              <a:t/>
            </a:r>
            <a:endParaRPr b="1" sz="1200"/>
          </a:p>
          <a:p>
            <a:pPr indent="0" lvl="0" marL="158750" rtl="0" algn="l">
              <a:lnSpc>
                <a:spcPct val="90000"/>
              </a:lnSpc>
              <a:spcBef>
                <a:spcPts val="800"/>
              </a:spcBef>
              <a:spcAft>
                <a:spcPts val="0"/>
              </a:spcAft>
              <a:buSzPts val="1100"/>
              <a:buNone/>
            </a:pPr>
            <a:r>
              <a:rPr b="1" lang="en" sz="1200"/>
              <a:t>3.    Implementation (Coding)</a:t>
            </a:r>
            <a:endParaRPr sz="1200"/>
          </a:p>
          <a:p>
            <a:pPr indent="-285750" lvl="1" marL="742950" rtl="0" algn="l">
              <a:lnSpc>
                <a:spcPct val="90000"/>
              </a:lnSpc>
              <a:spcBef>
                <a:spcPts val="400"/>
              </a:spcBef>
              <a:spcAft>
                <a:spcPts val="0"/>
              </a:spcAft>
              <a:buSzPts val="1100"/>
              <a:buFont typeface="Arial"/>
              <a:buAutoNum type="arabicPeriod"/>
            </a:pPr>
            <a:r>
              <a:rPr b="1" lang="en" sz="1200"/>
              <a:t>AI-Powered Code Suggestions</a:t>
            </a:r>
            <a:r>
              <a:rPr lang="en" sz="1200"/>
              <a:t>: Intelligent code completion and suggestions based on contextual understanding of the codebase and project requirements, significantly speeding up the coding process.</a:t>
            </a:r>
            <a:endParaRPr/>
          </a:p>
          <a:p>
            <a:pPr indent="-285750" lvl="1" marL="742950" rtl="0" algn="l">
              <a:lnSpc>
                <a:spcPct val="90000"/>
              </a:lnSpc>
              <a:spcBef>
                <a:spcPts val="400"/>
              </a:spcBef>
              <a:spcAft>
                <a:spcPts val="0"/>
              </a:spcAft>
              <a:buSzPts val="1100"/>
              <a:buFont typeface="Arial"/>
              <a:buAutoNum type="arabicPeriod"/>
            </a:pPr>
            <a:r>
              <a:rPr b="1" lang="en" sz="1200"/>
              <a:t>Self-Learning Code Generation</a:t>
            </a:r>
            <a:r>
              <a:rPr lang="en" sz="1200"/>
              <a:t>: AI models that continuously learn from existing codebases to improve their code generation capabilities, creating more accurate and efficient code over time.</a:t>
            </a:r>
            <a:endParaRPr/>
          </a:p>
          <a:p>
            <a:pPr indent="0" lvl="0" marL="158750" rtl="0" algn="l">
              <a:lnSpc>
                <a:spcPct val="90000"/>
              </a:lnSpc>
              <a:spcBef>
                <a:spcPts val="800"/>
              </a:spcBef>
              <a:spcAft>
                <a:spcPts val="0"/>
              </a:spcAft>
              <a:buSzPts val="1100"/>
              <a:buNone/>
            </a:pPr>
            <a:r>
              <a:rPr b="1" lang="en" sz="1200"/>
              <a:t>4.    Testing</a:t>
            </a:r>
            <a:endParaRPr sz="1200"/>
          </a:p>
          <a:p>
            <a:pPr indent="-285750" lvl="1" marL="742950" rtl="0" algn="l">
              <a:lnSpc>
                <a:spcPct val="90000"/>
              </a:lnSpc>
              <a:spcBef>
                <a:spcPts val="400"/>
              </a:spcBef>
              <a:spcAft>
                <a:spcPts val="0"/>
              </a:spcAft>
              <a:buSzPts val="1100"/>
              <a:buFont typeface="Arial"/>
              <a:buAutoNum type="arabicPeriod"/>
            </a:pPr>
            <a:r>
              <a:rPr b="1" lang="en" sz="1200"/>
              <a:t>AI-Driven Test Case Prioritization</a:t>
            </a:r>
            <a:r>
              <a:rPr lang="en" sz="1200"/>
              <a:t>: Machine learning models prioritize test cases based on risk and impact, ensuring critical functionalities are tested first.</a:t>
            </a:r>
            <a:endParaRPr/>
          </a:p>
          <a:p>
            <a:pPr indent="-285750" lvl="1" marL="742950" rtl="0" algn="l">
              <a:lnSpc>
                <a:spcPct val="90000"/>
              </a:lnSpc>
              <a:spcBef>
                <a:spcPts val="400"/>
              </a:spcBef>
              <a:spcAft>
                <a:spcPts val="0"/>
              </a:spcAft>
              <a:buSzPts val="1100"/>
              <a:buFont typeface="Arial"/>
              <a:buAutoNum type="arabicPeriod"/>
            </a:pPr>
            <a:r>
              <a:rPr b="1" lang="en" sz="1200"/>
              <a:t>Automated Bug Detection</a:t>
            </a:r>
            <a:r>
              <a:rPr lang="en" sz="1200"/>
              <a:t>: AI agents continuously monitor code changes and detect potential bugs and vulnerabilities in real-time, reducing the time and effort required for manual testing.</a:t>
            </a:r>
            <a:endParaRPr/>
          </a:p>
          <a:p>
            <a:pPr indent="0" lvl="0" marL="158750" rtl="0" algn="l">
              <a:lnSpc>
                <a:spcPct val="90000"/>
              </a:lnSpc>
              <a:spcBef>
                <a:spcPts val="800"/>
              </a:spcBef>
              <a:spcAft>
                <a:spcPts val="0"/>
              </a:spcAft>
              <a:buSzPts val="1100"/>
              <a:buNone/>
            </a:pPr>
            <a:r>
              <a:rPr b="1" lang="en" sz="1200"/>
              <a:t>5.  Deployment</a:t>
            </a:r>
            <a:endParaRPr sz="1200"/>
          </a:p>
          <a:p>
            <a:pPr indent="-285750" lvl="1" marL="742950" rtl="0" algn="l">
              <a:lnSpc>
                <a:spcPct val="90000"/>
              </a:lnSpc>
              <a:spcBef>
                <a:spcPts val="400"/>
              </a:spcBef>
              <a:spcAft>
                <a:spcPts val="0"/>
              </a:spcAft>
              <a:buSzPts val="1100"/>
              <a:buFont typeface="Arial"/>
              <a:buAutoNum type="arabicPeriod"/>
            </a:pPr>
            <a:r>
              <a:rPr b="1" lang="en" sz="1200"/>
              <a:t>Dynamic Resource Allocation</a:t>
            </a:r>
            <a:r>
              <a:rPr lang="en" sz="1200"/>
              <a:t>: AI optimizes resource allocation during deployment, ensuring efficient use of computing resources and reducing costs.</a:t>
            </a:r>
            <a:endParaRPr/>
          </a:p>
          <a:p>
            <a:pPr indent="-285750" lvl="1" marL="742950" rtl="0" algn="l">
              <a:lnSpc>
                <a:spcPct val="90000"/>
              </a:lnSpc>
              <a:spcBef>
                <a:spcPts val="400"/>
              </a:spcBef>
              <a:spcAft>
                <a:spcPts val="0"/>
              </a:spcAft>
              <a:buSzPts val="1100"/>
              <a:buFont typeface="Arial"/>
              <a:buAutoNum type="arabicPeriod"/>
            </a:pPr>
            <a:r>
              <a:rPr b="1" lang="en" sz="1200"/>
              <a:t>Automated Rollback and Recovery</a:t>
            </a:r>
            <a:r>
              <a:rPr lang="en" sz="1200"/>
              <a:t>: In case of deployment failures, AI agents can automatically roll back to previous stable versions and initiate recovery processes, minimizing downtime.</a:t>
            </a:r>
            <a:endParaRPr/>
          </a:p>
          <a:p>
            <a:pPr indent="0" lvl="0" marL="158750" rtl="0" algn="l">
              <a:lnSpc>
                <a:spcPct val="90000"/>
              </a:lnSpc>
              <a:spcBef>
                <a:spcPts val="800"/>
              </a:spcBef>
              <a:spcAft>
                <a:spcPts val="0"/>
              </a:spcAft>
              <a:buSzPts val="1100"/>
              <a:buNone/>
            </a:pPr>
            <a:r>
              <a:rPr b="1" lang="en" sz="1200"/>
              <a:t>6.  Maintenance</a:t>
            </a:r>
            <a:endParaRPr sz="1200"/>
          </a:p>
          <a:p>
            <a:pPr indent="-285750" lvl="1" marL="742950" rtl="0" algn="l">
              <a:lnSpc>
                <a:spcPct val="90000"/>
              </a:lnSpc>
              <a:spcBef>
                <a:spcPts val="400"/>
              </a:spcBef>
              <a:spcAft>
                <a:spcPts val="0"/>
              </a:spcAft>
              <a:buSzPts val="1100"/>
              <a:buFont typeface="Arial"/>
              <a:buAutoNum type="arabicPeriod"/>
            </a:pPr>
            <a:r>
              <a:rPr b="1" lang="en" sz="1200"/>
              <a:t>Anomaly Detection</a:t>
            </a:r>
            <a:r>
              <a:rPr lang="en" sz="1200"/>
              <a:t>: AI continuously monitors application performance and detects anomalies, predicting potential issues before they impact the user experience.</a:t>
            </a:r>
            <a:endParaRPr/>
          </a:p>
          <a:p>
            <a:pPr indent="-285750" lvl="1" marL="742950" rtl="0" algn="l">
              <a:lnSpc>
                <a:spcPct val="90000"/>
              </a:lnSpc>
              <a:spcBef>
                <a:spcPts val="400"/>
              </a:spcBef>
              <a:spcAft>
                <a:spcPts val="0"/>
              </a:spcAft>
              <a:buSzPts val="1100"/>
              <a:buFont typeface="Arial"/>
              <a:buAutoNum type="arabicPeriod"/>
            </a:pPr>
            <a:r>
              <a:rPr b="1" lang="en" sz="1200"/>
              <a:t>Automated Updates</a:t>
            </a:r>
            <a:r>
              <a:rPr lang="en" sz="1200"/>
              <a:t>: AI agents manage and apply software updates automatically, ensuring systems remain up-to-date with minimal manual intervention.</a:t>
            </a:r>
            <a:endParaRPr/>
          </a:p>
          <a:p>
            <a:pPr indent="-215900" lvl="1" marL="742950" rtl="0" algn="l">
              <a:lnSpc>
                <a:spcPct val="90000"/>
              </a:lnSpc>
              <a:spcBef>
                <a:spcPts val="400"/>
              </a:spcBef>
              <a:spcAft>
                <a:spcPts val="0"/>
              </a:spcAft>
              <a:buSzPts val="1100"/>
              <a:buFont typeface="Arial"/>
              <a:buNone/>
            </a:pPr>
            <a:r>
              <a:t/>
            </a:r>
            <a:endParaRPr/>
          </a:p>
          <a:p>
            <a:pPr indent="0" lvl="0" marL="0" rtl="0" algn="l">
              <a:lnSpc>
                <a:spcPct val="115000"/>
              </a:lnSpc>
              <a:spcBef>
                <a:spcPts val="0"/>
              </a:spcBef>
              <a:spcAft>
                <a:spcPts val="0"/>
              </a:spcAft>
              <a:buSzPts val="1100"/>
              <a:buNone/>
            </a:pPr>
            <a:r>
              <a:t/>
            </a:r>
            <a:endParaRPr sz="1100"/>
          </a:p>
          <a:p>
            <a:pPr indent="0" lvl="0" marL="0" rtl="0" algn="just">
              <a:lnSpc>
                <a:spcPct val="150000"/>
              </a:lnSpc>
              <a:spcBef>
                <a:spcPts val="0"/>
              </a:spcBef>
              <a:spcAft>
                <a:spcPts val="0"/>
              </a:spcAft>
              <a:buSzPts val="1100"/>
              <a:buNone/>
            </a:pPr>
            <a:r>
              <a:t/>
            </a:r>
            <a:endParaRPr sz="1100"/>
          </a:p>
          <a:p>
            <a:pPr indent="0" lvl="0" marL="0" rtl="0" algn="just">
              <a:lnSpc>
                <a:spcPct val="150000"/>
              </a:lnSpc>
              <a:spcBef>
                <a:spcPts val="0"/>
              </a:spcBef>
              <a:spcAft>
                <a:spcPts val="0"/>
              </a:spcAft>
              <a:buClr>
                <a:schemeClr val="dk1"/>
              </a:buClr>
              <a:buSzPts val="1100"/>
              <a:buFont typeface="Arial"/>
              <a:buNone/>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571500" y="285750"/>
            <a:ext cx="8001000" cy="571500"/>
          </a:xfrm>
          <a:prstGeom prst="rect">
            <a:avLst/>
          </a:prstGeom>
          <a:noFill/>
          <a:ln>
            <a:noFill/>
          </a:ln>
        </p:spPr>
        <p:txBody>
          <a:bodyPr anchorCtr="0" anchor="ctr" bIns="28575" lIns="57150" spcFirstLastPara="1" rIns="57150" wrap="square" tIns="28575">
            <a:noAutofit/>
          </a:bodyPr>
          <a:lstStyle/>
          <a:p>
            <a:pPr indent="0" lvl="0" marL="0" rtl="0" algn="l">
              <a:lnSpc>
                <a:spcPct val="90000"/>
              </a:lnSpc>
              <a:spcBef>
                <a:spcPts val="0"/>
              </a:spcBef>
              <a:spcAft>
                <a:spcPts val="0"/>
              </a:spcAft>
              <a:buClr>
                <a:schemeClr val="dk1"/>
              </a:buClr>
              <a:buSzPts val="1500"/>
              <a:buFont typeface="Arial"/>
              <a:buNone/>
            </a:pPr>
            <a:r>
              <a:rPr lang="en" sz="2000"/>
              <a:t>Summary - </a:t>
            </a:r>
            <a:r>
              <a:rPr b="1" lang="en" sz="2000"/>
              <a:t>Core Idea &amp; Method</a:t>
            </a:r>
            <a:br>
              <a:rPr b="1" lang="en" sz="2000"/>
            </a:br>
            <a:endParaRPr sz="2000"/>
          </a:p>
        </p:txBody>
      </p:sp>
      <p:sp>
        <p:nvSpPr>
          <p:cNvPr id="201" name="Google Shape;201;p32"/>
          <p:cNvSpPr txBox="1"/>
          <p:nvPr>
            <p:ph idx="1" type="body"/>
          </p:nvPr>
        </p:nvSpPr>
        <p:spPr>
          <a:xfrm>
            <a:off x="635650" y="803438"/>
            <a:ext cx="8001000" cy="4000500"/>
          </a:xfrm>
          <a:prstGeom prst="rect">
            <a:avLst/>
          </a:prstGeom>
          <a:noFill/>
          <a:ln>
            <a:noFill/>
          </a:ln>
        </p:spPr>
        <p:txBody>
          <a:bodyPr anchorCtr="0" anchor="t" bIns="28575" lIns="57150" spcFirstLastPara="1" rIns="57150" wrap="square" tIns="28575">
            <a:noAutofit/>
          </a:bodyPr>
          <a:lstStyle/>
          <a:p>
            <a:pPr indent="0" lvl="0" marL="0" rtl="0" algn="l">
              <a:lnSpc>
                <a:spcPct val="115000"/>
              </a:lnSpc>
              <a:spcBef>
                <a:spcPts val="0"/>
              </a:spcBef>
              <a:spcAft>
                <a:spcPts val="0"/>
              </a:spcAft>
              <a:buSzPts val="1100"/>
              <a:buNone/>
            </a:pPr>
            <a:r>
              <a:rPr b="1" lang="en" sz="1100"/>
              <a:t>7. Self-Evaluation of AI Agents</a:t>
            </a:r>
            <a:endParaRPr/>
          </a:p>
          <a:p>
            <a:pPr indent="0" lvl="0" marL="0" rtl="0" algn="l">
              <a:lnSpc>
                <a:spcPct val="115000"/>
              </a:lnSpc>
              <a:spcBef>
                <a:spcPts val="0"/>
              </a:spcBef>
              <a:spcAft>
                <a:spcPts val="0"/>
              </a:spcAft>
              <a:buSzPts val="1100"/>
              <a:buNone/>
            </a:pPr>
            <a:r>
              <a:t/>
            </a:r>
            <a:endParaRPr b="1" sz="1100"/>
          </a:p>
          <a:p>
            <a:pPr indent="-171450" lvl="0" marL="457200" rtl="0" algn="l">
              <a:lnSpc>
                <a:spcPct val="90000"/>
              </a:lnSpc>
              <a:spcBef>
                <a:spcPts val="800"/>
              </a:spcBef>
              <a:spcAft>
                <a:spcPts val="0"/>
              </a:spcAft>
              <a:buSzPts val="1100"/>
              <a:buFont typeface="Arial"/>
              <a:buChar char="•"/>
            </a:pPr>
            <a:r>
              <a:rPr b="1" lang="en"/>
              <a:t> </a:t>
            </a:r>
            <a:r>
              <a:rPr lang="en" sz="1000"/>
              <a:t>Assessing Performance Metrics</a:t>
            </a:r>
            <a:endParaRPr/>
          </a:p>
          <a:p>
            <a:pPr indent="-171450" lvl="0" marL="457200" rtl="0" algn="l">
              <a:lnSpc>
                <a:spcPct val="90000"/>
              </a:lnSpc>
              <a:spcBef>
                <a:spcPts val="1250"/>
              </a:spcBef>
              <a:spcAft>
                <a:spcPts val="0"/>
              </a:spcAft>
              <a:buSzPts val="1100"/>
              <a:buFont typeface="Arial"/>
              <a:buChar char="•"/>
            </a:pPr>
            <a:r>
              <a:rPr lang="en" sz="1000"/>
              <a:t>Evaluating Learning and Adaptation</a:t>
            </a:r>
            <a:endParaRPr/>
          </a:p>
          <a:p>
            <a:pPr indent="-171450" lvl="0" marL="457200" rtl="0" algn="l">
              <a:lnSpc>
                <a:spcPct val="90000"/>
              </a:lnSpc>
              <a:spcBef>
                <a:spcPts val="1250"/>
              </a:spcBef>
              <a:spcAft>
                <a:spcPts val="0"/>
              </a:spcAft>
              <a:buSzPts val="1100"/>
              <a:buFont typeface="Arial"/>
              <a:buChar char="•"/>
            </a:pPr>
            <a:r>
              <a:rPr lang="en" sz="1000"/>
              <a:t>Conducting Error Analysis</a:t>
            </a:r>
            <a:endParaRPr/>
          </a:p>
          <a:p>
            <a:pPr indent="-171450" lvl="0" marL="457200" rtl="0" algn="l">
              <a:lnSpc>
                <a:spcPct val="90000"/>
              </a:lnSpc>
              <a:spcBef>
                <a:spcPts val="1250"/>
              </a:spcBef>
              <a:spcAft>
                <a:spcPts val="0"/>
              </a:spcAft>
              <a:buSzPts val="1100"/>
              <a:buFont typeface="Arial"/>
              <a:buChar char="•"/>
            </a:pPr>
            <a:r>
              <a:rPr lang="en" sz="1000"/>
              <a:t>Gathering and Implementing User Feedback</a:t>
            </a:r>
            <a:endParaRPr/>
          </a:p>
          <a:p>
            <a:pPr indent="-171450" lvl="0" marL="457200" rtl="0" algn="l">
              <a:lnSpc>
                <a:spcPct val="90000"/>
              </a:lnSpc>
              <a:spcBef>
                <a:spcPts val="1250"/>
              </a:spcBef>
              <a:spcAft>
                <a:spcPts val="0"/>
              </a:spcAft>
              <a:buSzPts val="1100"/>
              <a:buFont typeface="Arial"/>
              <a:buChar char="•"/>
            </a:pPr>
            <a:r>
              <a:rPr lang="en" sz="1000"/>
              <a:t>Ensuring Ethical Compliance</a:t>
            </a:r>
            <a:endParaRPr/>
          </a:p>
          <a:p>
            <a:pPr indent="-171450" lvl="0" marL="457200" rtl="0" algn="l">
              <a:lnSpc>
                <a:spcPct val="90000"/>
              </a:lnSpc>
              <a:spcBef>
                <a:spcPts val="1250"/>
              </a:spcBef>
              <a:spcAft>
                <a:spcPts val="0"/>
              </a:spcAft>
              <a:buSzPts val="1100"/>
              <a:buFont typeface="Arial"/>
              <a:buChar char="•"/>
            </a:pPr>
            <a:r>
              <a:rPr lang="en" sz="1000"/>
              <a:t>Performing Robustness Testing</a:t>
            </a:r>
            <a:endParaRPr/>
          </a:p>
          <a:p>
            <a:pPr indent="-171450" lvl="0" marL="457200" rtl="0" algn="l">
              <a:lnSpc>
                <a:spcPct val="90000"/>
              </a:lnSpc>
              <a:spcBef>
                <a:spcPts val="1250"/>
              </a:spcBef>
              <a:spcAft>
                <a:spcPts val="0"/>
              </a:spcAft>
              <a:buSzPts val="1100"/>
              <a:buFont typeface="Arial"/>
              <a:buChar char="•"/>
            </a:pPr>
            <a:r>
              <a:rPr lang="en" sz="1000"/>
              <a:t>Analyzing Usability and Interaction</a:t>
            </a:r>
            <a:endParaRPr/>
          </a:p>
          <a:p>
            <a:pPr indent="-171450" lvl="0" marL="457200" rtl="0" algn="l">
              <a:lnSpc>
                <a:spcPct val="90000"/>
              </a:lnSpc>
              <a:spcBef>
                <a:spcPts val="1250"/>
              </a:spcBef>
              <a:spcAft>
                <a:spcPts val="0"/>
              </a:spcAft>
              <a:buSzPts val="1100"/>
              <a:buFont typeface="Arial"/>
              <a:buChar char="•"/>
            </a:pPr>
            <a:r>
              <a:rPr lang="en" sz="1000"/>
              <a:t>Maintaining Security and Privacy</a:t>
            </a:r>
            <a:endParaRPr/>
          </a:p>
          <a:p>
            <a:pPr indent="-171450" lvl="0" marL="457200" rtl="0" algn="l">
              <a:lnSpc>
                <a:spcPct val="90000"/>
              </a:lnSpc>
              <a:spcBef>
                <a:spcPts val="1250"/>
              </a:spcBef>
              <a:spcAft>
                <a:spcPts val="0"/>
              </a:spcAft>
              <a:buSzPts val="1100"/>
              <a:buFont typeface="Arial"/>
              <a:buChar char="•"/>
            </a:pPr>
            <a:r>
              <a:rPr lang="en" sz="1000"/>
              <a:t>Reviewing Maintenance and Updates</a:t>
            </a:r>
            <a:endParaRPr/>
          </a:p>
          <a:p>
            <a:pPr indent="-171450" lvl="0" marL="457200" rtl="0" algn="l">
              <a:lnSpc>
                <a:spcPct val="90000"/>
              </a:lnSpc>
              <a:spcBef>
                <a:spcPts val="1250"/>
              </a:spcBef>
              <a:spcAft>
                <a:spcPts val="0"/>
              </a:spcAft>
              <a:buSzPts val="1100"/>
              <a:buFont typeface="Arial"/>
              <a:buChar char="•"/>
            </a:pPr>
            <a:r>
              <a:rPr lang="en" sz="1000"/>
              <a:t>Benchmarking Against Industry Standards</a:t>
            </a:r>
            <a:endParaRPr/>
          </a:p>
          <a:p>
            <a:pPr indent="-215900" lvl="1" marL="742950" rtl="0" algn="l">
              <a:lnSpc>
                <a:spcPct val="90000"/>
              </a:lnSpc>
              <a:spcBef>
                <a:spcPts val="850"/>
              </a:spcBef>
              <a:spcAft>
                <a:spcPts val="0"/>
              </a:spcAft>
              <a:buSzPts val="1100"/>
              <a:buFont typeface="Arial"/>
              <a:buNone/>
            </a:pPr>
            <a:r>
              <a:t/>
            </a:r>
            <a:endParaRPr/>
          </a:p>
          <a:p>
            <a:pPr indent="0" lvl="0" marL="0" rtl="0" algn="l">
              <a:lnSpc>
                <a:spcPct val="115000"/>
              </a:lnSpc>
              <a:spcBef>
                <a:spcPts val="0"/>
              </a:spcBef>
              <a:spcAft>
                <a:spcPts val="0"/>
              </a:spcAft>
              <a:buSzPts val="1100"/>
              <a:buNone/>
            </a:pPr>
            <a:r>
              <a:t/>
            </a:r>
            <a:endParaRPr sz="1100"/>
          </a:p>
          <a:p>
            <a:pPr indent="0" lvl="0" marL="0" rtl="0" algn="just">
              <a:lnSpc>
                <a:spcPct val="150000"/>
              </a:lnSpc>
              <a:spcBef>
                <a:spcPts val="0"/>
              </a:spcBef>
              <a:spcAft>
                <a:spcPts val="0"/>
              </a:spcAft>
              <a:buSzPts val="1100"/>
              <a:buNone/>
            </a:pPr>
            <a:r>
              <a:t/>
            </a:r>
            <a:endParaRPr sz="1100"/>
          </a:p>
          <a:p>
            <a:pPr indent="0" lvl="0" marL="0" rtl="0" algn="just">
              <a:lnSpc>
                <a:spcPct val="150000"/>
              </a:lnSpc>
              <a:spcBef>
                <a:spcPts val="0"/>
              </a:spcBef>
              <a:spcAft>
                <a:spcPts val="0"/>
              </a:spcAft>
              <a:buClr>
                <a:schemeClr val="dk1"/>
              </a:buClr>
              <a:buSzPts val="1100"/>
              <a:buFont typeface="Arial"/>
              <a:buNone/>
            </a:pPr>
            <a:r>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97694" y="-56982"/>
            <a:ext cx="5596706" cy="454916"/>
          </a:xfrm>
          <a:prstGeom prst="rect">
            <a:avLst/>
          </a:prstGeom>
          <a:noFill/>
          <a:ln>
            <a:noFill/>
          </a:ln>
        </p:spPr>
        <p:txBody>
          <a:bodyPr anchorCtr="0" anchor="ctr" bIns="28575" lIns="57150" spcFirstLastPara="1" rIns="57150" wrap="square" tIns="28575">
            <a:noAutofit/>
          </a:bodyPr>
          <a:lstStyle/>
          <a:p>
            <a:pPr indent="0" lvl="0" marL="0" rtl="0" algn="l">
              <a:lnSpc>
                <a:spcPct val="90000"/>
              </a:lnSpc>
              <a:spcBef>
                <a:spcPts val="0"/>
              </a:spcBef>
              <a:spcAft>
                <a:spcPts val="0"/>
              </a:spcAft>
              <a:buClr>
                <a:schemeClr val="dk1"/>
              </a:buClr>
              <a:buSzPts val="1500"/>
              <a:buFont typeface="Arial"/>
              <a:buNone/>
            </a:pPr>
            <a:r>
              <a:rPr lang="en" sz="800"/>
              <a:t>Summary: High Level Process flow</a:t>
            </a:r>
            <a:endParaRPr sz="800"/>
          </a:p>
        </p:txBody>
      </p:sp>
      <p:grpSp>
        <p:nvGrpSpPr>
          <p:cNvPr id="207" name="Google Shape;207;p33"/>
          <p:cNvGrpSpPr/>
          <p:nvPr/>
        </p:nvGrpSpPr>
        <p:grpSpPr>
          <a:xfrm>
            <a:off x="172865" y="283181"/>
            <a:ext cx="8798270" cy="4857749"/>
            <a:chOff x="-76200" y="26633"/>
            <a:chExt cx="12192000" cy="6866165"/>
          </a:xfrm>
        </p:grpSpPr>
        <p:sp>
          <p:nvSpPr>
            <p:cNvPr id="208" name="Google Shape;208;p33"/>
            <p:cNvSpPr/>
            <p:nvPr/>
          </p:nvSpPr>
          <p:spPr>
            <a:xfrm>
              <a:off x="-76200" y="26633"/>
              <a:ext cx="12192000" cy="6866165"/>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descr="A blue and black person with a headset&#10;&#10;Description automatically generated" id="209" name="Google Shape;209;p33"/>
            <p:cNvPicPr preferRelativeResize="0"/>
            <p:nvPr/>
          </p:nvPicPr>
          <p:blipFill rotWithShape="1">
            <a:blip r:embed="rId3">
              <a:alphaModFix/>
            </a:blip>
            <a:srcRect b="0" l="0" r="0" t="0"/>
            <a:stretch/>
          </p:blipFill>
          <p:spPr>
            <a:xfrm>
              <a:off x="260236" y="2171205"/>
              <a:ext cx="1001019" cy="1001019"/>
            </a:xfrm>
            <a:prstGeom prst="rect">
              <a:avLst/>
            </a:prstGeom>
            <a:noFill/>
            <a:ln>
              <a:noFill/>
            </a:ln>
          </p:spPr>
        </p:pic>
        <p:sp>
          <p:nvSpPr>
            <p:cNvPr id="210" name="Google Shape;210;p33"/>
            <p:cNvSpPr txBox="1"/>
            <p:nvPr/>
          </p:nvSpPr>
          <p:spPr>
            <a:xfrm>
              <a:off x="174171" y="3082450"/>
              <a:ext cx="1265526" cy="8358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800" u="none" cap="none" strike="noStrike">
                  <a:solidFill>
                    <a:srgbClr val="000000"/>
                  </a:solidFill>
                  <a:latin typeface="Arial"/>
                  <a:ea typeface="Arial"/>
                  <a:cs typeface="Arial"/>
                  <a:sym typeface="Arial"/>
                </a:rPr>
                <a:t>SDLC Orchestrator</a:t>
              </a:r>
              <a:br>
                <a:rPr b="0" i="0" lang="en" sz="800" u="none" cap="none" strike="noStrike">
                  <a:solidFill>
                    <a:srgbClr val="000000"/>
                  </a:solidFill>
                  <a:latin typeface="Arial"/>
                  <a:ea typeface="Arial"/>
                  <a:cs typeface="Arial"/>
                  <a:sym typeface="Arial"/>
                </a:rPr>
              </a:br>
              <a:r>
                <a:rPr b="0" i="0" lang="en" sz="800" u="none" cap="none" strike="noStrike">
                  <a:solidFill>
                    <a:srgbClr val="000000"/>
                  </a:solidFill>
                  <a:latin typeface="Arial"/>
                  <a:ea typeface="Arial"/>
                  <a:cs typeface="Arial"/>
                  <a:sym typeface="Arial"/>
                </a:rPr>
                <a:t>Task Distribution</a:t>
              </a:r>
              <a:endParaRPr b="0" i="0" sz="800" u="none" cap="none" strike="noStrike">
                <a:solidFill>
                  <a:srgbClr val="000000"/>
                </a:solidFill>
                <a:latin typeface="Arial"/>
                <a:ea typeface="Arial"/>
                <a:cs typeface="Arial"/>
                <a:sym typeface="Arial"/>
              </a:endParaRPr>
            </a:p>
          </p:txBody>
        </p:sp>
        <p:pic>
          <p:nvPicPr>
            <p:cNvPr id="211" name="Google Shape;211;p33"/>
            <p:cNvPicPr preferRelativeResize="0"/>
            <p:nvPr/>
          </p:nvPicPr>
          <p:blipFill rotWithShape="1">
            <a:blip r:embed="rId4">
              <a:alphaModFix/>
            </a:blip>
            <a:srcRect b="0" l="0" r="0" t="0"/>
            <a:stretch/>
          </p:blipFill>
          <p:spPr>
            <a:xfrm>
              <a:off x="6019800" y="3352800"/>
              <a:ext cx="152400" cy="152400"/>
            </a:xfrm>
            <a:prstGeom prst="rect">
              <a:avLst/>
            </a:prstGeom>
            <a:noFill/>
            <a:ln>
              <a:noFill/>
            </a:ln>
          </p:spPr>
        </p:pic>
        <p:pic>
          <p:nvPicPr>
            <p:cNvPr descr="Folder Search with solid fill" id="212" name="Google Shape;212;p33"/>
            <p:cNvPicPr preferRelativeResize="0"/>
            <p:nvPr/>
          </p:nvPicPr>
          <p:blipFill rotWithShape="1">
            <a:blip r:embed="rId5">
              <a:alphaModFix/>
            </a:blip>
            <a:srcRect b="0" l="0" r="0" t="0"/>
            <a:stretch/>
          </p:blipFill>
          <p:spPr>
            <a:xfrm>
              <a:off x="1605643" y="993322"/>
              <a:ext cx="500742" cy="500742"/>
            </a:xfrm>
            <a:prstGeom prst="rect">
              <a:avLst/>
            </a:prstGeom>
            <a:noFill/>
            <a:ln>
              <a:noFill/>
            </a:ln>
          </p:spPr>
        </p:pic>
        <p:sp>
          <p:nvSpPr>
            <p:cNvPr id="213" name="Google Shape;213;p33"/>
            <p:cNvSpPr txBox="1"/>
            <p:nvPr/>
          </p:nvSpPr>
          <p:spPr>
            <a:xfrm>
              <a:off x="957943" y="1494065"/>
              <a:ext cx="1393370" cy="8358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800" u="none" cap="none" strike="noStrike">
                  <a:solidFill>
                    <a:srgbClr val="000000"/>
                  </a:solidFill>
                  <a:latin typeface="Arial"/>
                  <a:ea typeface="Arial"/>
                  <a:cs typeface="Arial"/>
                  <a:sym typeface="Arial"/>
                </a:rPr>
                <a:t>Requirement Analyzer  Agent along with Human Input </a:t>
              </a:r>
              <a:endParaRPr b="0" i="0" sz="800" u="none" cap="none" strike="noStrike">
                <a:solidFill>
                  <a:srgbClr val="000000"/>
                </a:solidFill>
                <a:latin typeface="Arial"/>
                <a:ea typeface="Arial"/>
                <a:cs typeface="Arial"/>
                <a:sym typeface="Arial"/>
              </a:endParaRPr>
            </a:p>
          </p:txBody>
        </p:sp>
        <p:pic>
          <p:nvPicPr>
            <p:cNvPr descr="A person holding a robot&#10;&#10;Description automatically generated" id="214" name="Google Shape;214;p33"/>
            <p:cNvPicPr preferRelativeResize="0"/>
            <p:nvPr/>
          </p:nvPicPr>
          <p:blipFill rotWithShape="1">
            <a:blip r:embed="rId6">
              <a:alphaModFix/>
            </a:blip>
            <a:srcRect b="0" l="0" r="0" t="0"/>
            <a:stretch/>
          </p:blipFill>
          <p:spPr>
            <a:xfrm>
              <a:off x="1110343" y="993321"/>
              <a:ext cx="500743" cy="500743"/>
            </a:xfrm>
            <a:prstGeom prst="rect">
              <a:avLst/>
            </a:prstGeom>
            <a:solidFill>
              <a:srgbClr val="EAEAEA"/>
            </a:solidFill>
            <a:ln cap="flat" cmpd="sng" w="9525">
              <a:solidFill>
                <a:schemeClr val="accent1"/>
              </a:solidFill>
              <a:prstDash val="solid"/>
              <a:round/>
              <a:headEnd len="sm" w="sm" type="none"/>
              <a:tailEnd len="sm" w="sm" type="none"/>
            </a:ln>
          </p:spPr>
        </p:pic>
        <p:sp>
          <p:nvSpPr>
            <p:cNvPr id="215" name="Google Shape;215;p33"/>
            <p:cNvSpPr/>
            <p:nvPr/>
          </p:nvSpPr>
          <p:spPr>
            <a:xfrm>
              <a:off x="2536885" y="620485"/>
              <a:ext cx="1289446" cy="1926771"/>
            </a:xfrm>
            <a:prstGeom prst="roundRect">
              <a:avLst>
                <a:gd fmla="val 16667" name="adj"/>
              </a:avLst>
            </a:prstGeom>
            <a:solidFill>
              <a:srgbClr val="FFC000"/>
            </a:solidFill>
            <a:ln cap="flat" cmpd="sng" w="25400">
              <a:solidFill>
                <a:srgbClr val="5D5D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16" name="Google Shape;216;p33"/>
            <p:cNvPicPr preferRelativeResize="0"/>
            <p:nvPr/>
          </p:nvPicPr>
          <p:blipFill rotWithShape="1">
            <a:blip r:embed="rId7">
              <a:alphaModFix/>
            </a:blip>
            <a:srcRect b="0" l="0" r="0" t="0"/>
            <a:stretch/>
          </p:blipFill>
          <p:spPr>
            <a:xfrm>
              <a:off x="4703140" y="832969"/>
              <a:ext cx="599845" cy="448864"/>
            </a:xfrm>
            <a:prstGeom prst="rect">
              <a:avLst/>
            </a:prstGeom>
            <a:noFill/>
            <a:ln>
              <a:noFill/>
            </a:ln>
          </p:spPr>
        </p:pic>
        <p:pic>
          <p:nvPicPr>
            <p:cNvPr descr="A group of people in gears&#10;&#10;Description automatically generated" id="217" name="Google Shape;217;p33"/>
            <p:cNvPicPr preferRelativeResize="0"/>
            <p:nvPr/>
          </p:nvPicPr>
          <p:blipFill rotWithShape="1">
            <a:blip r:embed="rId8">
              <a:alphaModFix/>
            </a:blip>
            <a:srcRect b="0" l="0" r="0" t="0"/>
            <a:stretch/>
          </p:blipFill>
          <p:spPr>
            <a:xfrm>
              <a:off x="2714750" y="1057401"/>
              <a:ext cx="873325" cy="873325"/>
            </a:xfrm>
            <a:prstGeom prst="rect">
              <a:avLst/>
            </a:prstGeom>
            <a:noFill/>
            <a:ln>
              <a:noFill/>
            </a:ln>
            <a:effectLst>
              <a:reflection blurRad="0" dir="0" dist="0" endA="300" endPos="55000" kx="0" rotWithShape="0" algn="bl" stA="50000" stPos="0" sy="-100000" ky="0"/>
            </a:effectLst>
          </p:spPr>
        </p:pic>
        <p:sp>
          <p:nvSpPr>
            <p:cNvPr id="218" name="Google Shape;218;p33"/>
            <p:cNvSpPr txBox="1"/>
            <p:nvPr/>
          </p:nvSpPr>
          <p:spPr>
            <a:xfrm>
              <a:off x="2656114" y="2100943"/>
              <a:ext cx="1063825" cy="483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Auto Story FS</a:t>
              </a:r>
              <a:endParaRPr b="0" i="0" sz="800" u="none" cap="none" strike="noStrike">
                <a:solidFill>
                  <a:schemeClr val="dk1"/>
                </a:solidFill>
                <a:latin typeface="Arial"/>
                <a:ea typeface="Arial"/>
                <a:cs typeface="Arial"/>
                <a:sym typeface="Arial"/>
              </a:endParaRPr>
            </a:p>
          </p:txBody>
        </p:sp>
        <p:cxnSp>
          <p:nvCxnSpPr>
            <p:cNvPr id="219" name="Google Shape;219;p33"/>
            <p:cNvCxnSpPr>
              <a:endCxn id="216" idx="1"/>
            </p:cNvCxnSpPr>
            <p:nvPr/>
          </p:nvCxnSpPr>
          <p:spPr>
            <a:xfrm>
              <a:off x="3903040" y="1057401"/>
              <a:ext cx="800100" cy="0"/>
            </a:xfrm>
            <a:prstGeom prst="straightConnector1">
              <a:avLst/>
            </a:prstGeom>
            <a:noFill/>
            <a:ln cap="flat" cmpd="sng" w="19050">
              <a:solidFill>
                <a:schemeClr val="dk1"/>
              </a:solidFill>
              <a:prstDash val="solid"/>
              <a:round/>
              <a:headEnd len="sm" w="sm" type="none"/>
              <a:tailEnd len="med" w="med" type="stealth"/>
            </a:ln>
          </p:spPr>
        </p:cxnSp>
        <p:pic>
          <p:nvPicPr>
            <p:cNvPr id="220" name="Google Shape;220;p33"/>
            <p:cNvPicPr preferRelativeResize="0"/>
            <p:nvPr/>
          </p:nvPicPr>
          <p:blipFill rotWithShape="1">
            <a:blip r:embed="rId9">
              <a:alphaModFix/>
            </a:blip>
            <a:srcRect b="0" l="0" r="0" t="0"/>
            <a:stretch/>
          </p:blipFill>
          <p:spPr>
            <a:xfrm>
              <a:off x="4703140" y="1629806"/>
              <a:ext cx="734097" cy="780240"/>
            </a:xfrm>
            <a:prstGeom prst="rect">
              <a:avLst/>
            </a:prstGeom>
            <a:noFill/>
            <a:ln>
              <a:noFill/>
            </a:ln>
          </p:spPr>
        </p:pic>
        <p:cxnSp>
          <p:nvCxnSpPr>
            <p:cNvPr id="221" name="Google Shape;221;p33"/>
            <p:cNvCxnSpPr/>
            <p:nvPr/>
          </p:nvCxnSpPr>
          <p:spPr>
            <a:xfrm>
              <a:off x="3903041" y="2100943"/>
              <a:ext cx="995530" cy="0"/>
            </a:xfrm>
            <a:prstGeom prst="straightConnector1">
              <a:avLst/>
            </a:prstGeom>
            <a:noFill/>
            <a:ln cap="flat" cmpd="sng" w="19050">
              <a:solidFill>
                <a:schemeClr val="dk1"/>
              </a:solidFill>
              <a:prstDash val="solid"/>
              <a:round/>
              <a:headEnd len="sm" w="sm" type="none"/>
              <a:tailEnd len="med" w="med" type="stealth"/>
            </a:ln>
          </p:spPr>
        </p:cxnSp>
        <p:cxnSp>
          <p:nvCxnSpPr>
            <p:cNvPr id="222" name="Google Shape;222;p33"/>
            <p:cNvCxnSpPr/>
            <p:nvPr/>
          </p:nvCxnSpPr>
          <p:spPr>
            <a:xfrm>
              <a:off x="2106385" y="1494064"/>
              <a:ext cx="430499" cy="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sp>
          <p:nvSpPr>
            <p:cNvPr id="223" name="Google Shape;223;p33"/>
            <p:cNvSpPr/>
            <p:nvPr/>
          </p:nvSpPr>
          <p:spPr>
            <a:xfrm>
              <a:off x="7372507" y="608103"/>
              <a:ext cx="2064684" cy="2475435"/>
            </a:xfrm>
            <a:prstGeom prst="roundRect">
              <a:avLst>
                <a:gd fmla="val 16667" name="adj"/>
              </a:avLst>
            </a:prstGeom>
            <a:solidFill>
              <a:srgbClr val="92D050"/>
            </a:solidFill>
            <a:ln cap="flat" cmpd="sng" w="25400">
              <a:solidFill>
                <a:srgbClr val="5D5D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orange and yellow line art of a gear and a paper&#10;&#10;Description automatically generated" id="224" name="Google Shape;224;p33"/>
            <p:cNvPicPr preferRelativeResize="0"/>
            <p:nvPr/>
          </p:nvPicPr>
          <p:blipFill rotWithShape="1">
            <a:blip r:embed="rId10">
              <a:alphaModFix/>
            </a:blip>
            <a:srcRect b="0" l="0" r="0" t="0"/>
            <a:stretch/>
          </p:blipFill>
          <p:spPr>
            <a:xfrm>
              <a:off x="10037278" y="1562676"/>
              <a:ext cx="436663" cy="436663"/>
            </a:xfrm>
            <a:prstGeom prst="rect">
              <a:avLst/>
            </a:prstGeom>
            <a:noFill/>
            <a:ln>
              <a:noFill/>
            </a:ln>
          </p:spPr>
        </p:pic>
        <p:pic>
          <p:nvPicPr>
            <p:cNvPr descr="A group of people in gears&#10;&#10;Description automatically generated" id="225" name="Google Shape;225;p33"/>
            <p:cNvPicPr preferRelativeResize="0"/>
            <p:nvPr/>
          </p:nvPicPr>
          <p:blipFill rotWithShape="1">
            <a:blip r:embed="rId8">
              <a:alphaModFix/>
            </a:blip>
            <a:srcRect b="0" l="0" r="0" t="0"/>
            <a:stretch/>
          </p:blipFill>
          <p:spPr>
            <a:xfrm>
              <a:off x="7855789" y="726545"/>
              <a:ext cx="873325" cy="873325"/>
            </a:xfrm>
            <a:prstGeom prst="rect">
              <a:avLst/>
            </a:prstGeom>
            <a:noFill/>
            <a:ln>
              <a:noFill/>
            </a:ln>
          </p:spPr>
        </p:pic>
        <p:pic>
          <p:nvPicPr>
            <p:cNvPr id="226" name="Google Shape;226;p33"/>
            <p:cNvPicPr preferRelativeResize="0"/>
            <p:nvPr/>
          </p:nvPicPr>
          <p:blipFill rotWithShape="1">
            <a:blip r:embed="rId11">
              <a:alphaModFix/>
            </a:blip>
            <a:srcRect b="0" l="0" r="0" t="0"/>
            <a:stretch/>
          </p:blipFill>
          <p:spPr>
            <a:xfrm>
              <a:off x="7808036" y="1624272"/>
              <a:ext cx="991211" cy="380512"/>
            </a:xfrm>
            <a:prstGeom prst="rect">
              <a:avLst/>
            </a:prstGeom>
            <a:noFill/>
            <a:ln>
              <a:noFill/>
            </a:ln>
          </p:spPr>
        </p:pic>
        <p:sp>
          <p:nvSpPr>
            <p:cNvPr id="227" name="Google Shape;227;p33"/>
            <p:cNvSpPr/>
            <p:nvPr/>
          </p:nvSpPr>
          <p:spPr>
            <a:xfrm flipH="1" rot="10800000">
              <a:off x="5381853" y="608102"/>
              <a:ext cx="1569064" cy="2536687"/>
            </a:xfrm>
            <a:prstGeom prst="roundRect">
              <a:avLst>
                <a:gd fmla="val 16667" name="adj"/>
              </a:avLst>
            </a:prstGeom>
            <a:solidFill>
              <a:srgbClr val="F8F8F8"/>
            </a:solidFill>
            <a:ln cap="flat" cmpd="sng" w="25400">
              <a:solidFill>
                <a:srgbClr val="5D5D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28" name="Google Shape;228;p33"/>
            <p:cNvPicPr preferRelativeResize="0"/>
            <p:nvPr/>
          </p:nvPicPr>
          <p:blipFill rotWithShape="1">
            <a:blip r:embed="rId12">
              <a:alphaModFix/>
            </a:blip>
            <a:srcRect b="0" l="0" r="0" t="0"/>
            <a:stretch/>
          </p:blipFill>
          <p:spPr>
            <a:xfrm>
              <a:off x="5711301" y="743929"/>
              <a:ext cx="742360" cy="648951"/>
            </a:xfrm>
            <a:prstGeom prst="rect">
              <a:avLst/>
            </a:prstGeom>
            <a:noFill/>
            <a:ln>
              <a:noFill/>
            </a:ln>
          </p:spPr>
        </p:pic>
        <p:sp>
          <p:nvSpPr>
            <p:cNvPr id="229" name="Google Shape;229;p33"/>
            <p:cNvSpPr txBox="1"/>
            <p:nvPr/>
          </p:nvSpPr>
          <p:spPr>
            <a:xfrm>
              <a:off x="5419962" y="1428733"/>
              <a:ext cx="1244467" cy="82654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800" u="none" cap="none" strike="noStrike">
                  <a:solidFill>
                    <a:srgbClr val="000000"/>
                  </a:solidFill>
                  <a:latin typeface="Arial"/>
                  <a:ea typeface="Arial"/>
                  <a:cs typeface="Arial"/>
                  <a:sym typeface="Arial"/>
                </a:rPr>
                <a:t>Verification</a:t>
              </a:r>
              <a:endParaRPr/>
            </a:p>
            <a:p>
              <a:pPr indent="0" lvl="0" marL="0" marR="0" rtl="0" algn="l">
                <a:lnSpc>
                  <a:spcPct val="100000"/>
                </a:lnSpc>
                <a:spcBef>
                  <a:spcPts val="0"/>
                </a:spcBef>
                <a:spcAft>
                  <a:spcPts val="0"/>
                </a:spcAft>
                <a:buNone/>
              </a:pPr>
              <a:r>
                <a:rPr b="0" i="0" lang="en" sz="800" u="none" cap="none" strike="noStrike">
                  <a:solidFill>
                    <a:srgbClr val="000000"/>
                  </a:solidFill>
                  <a:latin typeface="Arial"/>
                  <a:ea typeface="Arial"/>
                  <a:cs typeface="Arial"/>
                  <a:sym typeface="Arial"/>
                </a:rPr>
                <a:t>Validation ,Correction</a:t>
              </a:r>
              <a:endParaRPr/>
            </a:p>
            <a:p>
              <a:pPr indent="0" lvl="0" marL="0" marR="0" rtl="0" algn="l">
                <a:lnSpc>
                  <a:spcPct val="100000"/>
                </a:lnSpc>
                <a:spcBef>
                  <a:spcPts val="0"/>
                </a:spcBef>
                <a:spcAft>
                  <a:spcPts val="0"/>
                </a:spcAft>
                <a:buNone/>
              </a:pPr>
              <a:r>
                <a:rPr b="0" i="0" lang="en" sz="800" u="none" cap="none" strike="noStrike">
                  <a:solidFill>
                    <a:srgbClr val="000000"/>
                  </a:solidFill>
                  <a:latin typeface="Arial"/>
                  <a:ea typeface="Arial"/>
                  <a:cs typeface="Arial"/>
                  <a:sym typeface="Arial"/>
                </a:rPr>
                <a:t>custom Tools</a:t>
              </a:r>
              <a:endParaRPr b="0" i="0" sz="800" u="none" cap="none" strike="noStrike">
                <a:solidFill>
                  <a:srgbClr val="000000"/>
                </a:solidFill>
                <a:latin typeface="Arial"/>
                <a:ea typeface="Arial"/>
                <a:cs typeface="Arial"/>
                <a:sym typeface="Arial"/>
              </a:endParaRPr>
            </a:p>
          </p:txBody>
        </p:sp>
        <p:cxnSp>
          <p:nvCxnSpPr>
            <p:cNvPr id="230" name="Google Shape;230;p33"/>
            <p:cNvCxnSpPr>
              <a:stCxn id="227" idx="0"/>
              <a:endCxn id="215" idx="2"/>
            </p:cNvCxnSpPr>
            <p:nvPr/>
          </p:nvCxnSpPr>
          <p:spPr>
            <a:xfrm flipH="1" rot="5400000">
              <a:off x="4375235" y="1353639"/>
              <a:ext cx="597600" cy="2984700"/>
            </a:xfrm>
            <a:prstGeom prst="bentConnector3">
              <a:avLst>
                <a:gd fmla="val -209140" name="adj1"/>
              </a:avLst>
            </a:prstGeom>
            <a:noFill/>
            <a:ln cap="flat" cmpd="sng" w="9525">
              <a:solidFill>
                <a:schemeClr val="dk1"/>
              </a:solidFill>
              <a:prstDash val="solid"/>
              <a:round/>
              <a:headEnd len="sm" w="sm" type="none"/>
              <a:tailEnd len="sm" w="sm" type="none"/>
            </a:ln>
          </p:spPr>
        </p:cxnSp>
        <p:sp>
          <p:nvSpPr>
            <p:cNvPr id="231" name="Google Shape;231;p33"/>
            <p:cNvSpPr txBox="1"/>
            <p:nvPr/>
          </p:nvSpPr>
          <p:spPr>
            <a:xfrm>
              <a:off x="3732307" y="2875535"/>
              <a:ext cx="194166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800" u="none" cap="none" strike="noStrike">
                  <a:solidFill>
                    <a:srgbClr val="000000"/>
                  </a:solidFill>
                  <a:latin typeface="Arial"/>
                  <a:ea typeface="Arial"/>
                  <a:cs typeface="Arial"/>
                  <a:sym typeface="Arial"/>
                </a:rPr>
                <a:t>Validation Failed</a:t>
              </a:r>
              <a:endParaRPr b="0" i="0" sz="800" u="none" cap="none" strike="noStrike">
                <a:solidFill>
                  <a:srgbClr val="000000"/>
                </a:solidFill>
                <a:latin typeface="Arial"/>
                <a:ea typeface="Arial"/>
                <a:cs typeface="Arial"/>
                <a:sym typeface="Arial"/>
              </a:endParaRPr>
            </a:p>
          </p:txBody>
        </p:sp>
        <p:cxnSp>
          <p:nvCxnSpPr>
            <p:cNvPr id="232" name="Google Shape;232;p33"/>
            <p:cNvCxnSpPr>
              <a:stCxn id="214" idx="0"/>
              <a:endCxn id="215" idx="0"/>
            </p:cNvCxnSpPr>
            <p:nvPr/>
          </p:nvCxnSpPr>
          <p:spPr>
            <a:xfrm rot="-5400000">
              <a:off x="2084765" y="-103629"/>
              <a:ext cx="372900" cy="1821000"/>
            </a:xfrm>
            <a:prstGeom prst="bentConnector3">
              <a:avLst>
                <a:gd fmla="val 218069" name="adj1"/>
              </a:avLst>
            </a:prstGeom>
            <a:noFill/>
            <a:ln cap="flat" cmpd="sng" w="9525">
              <a:solidFill>
                <a:schemeClr val="dk1"/>
              </a:solidFill>
              <a:prstDash val="solid"/>
              <a:round/>
              <a:headEnd len="sm" w="sm" type="none"/>
              <a:tailEnd len="sm" w="sm" type="none"/>
            </a:ln>
          </p:spPr>
        </p:cxnSp>
        <p:sp>
          <p:nvSpPr>
            <p:cNvPr id="233" name="Google Shape;233;p33"/>
            <p:cNvSpPr txBox="1"/>
            <p:nvPr/>
          </p:nvSpPr>
          <p:spPr>
            <a:xfrm>
              <a:off x="1412681" y="32011"/>
              <a:ext cx="2356245" cy="3079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800" u="none" cap="none" strike="noStrike">
                  <a:solidFill>
                    <a:srgbClr val="000000"/>
                  </a:solidFill>
                  <a:latin typeface="Arial"/>
                  <a:ea typeface="Arial"/>
                  <a:cs typeface="Arial"/>
                  <a:sym typeface="Arial"/>
                </a:rPr>
                <a:t>Incomplete Requirements</a:t>
              </a:r>
              <a:endParaRPr b="0" i="0" sz="800" u="none" cap="none" strike="noStrike">
                <a:solidFill>
                  <a:srgbClr val="000000"/>
                </a:solidFill>
                <a:latin typeface="Arial"/>
                <a:ea typeface="Arial"/>
                <a:cs typeface="Arial"/>
                <a:sym typeface="Arial"/>
              </a:endParaRPr>
            </a:p>
          </p:txBody>
        </p:sp>
        <p:cxnSp>
          <p:nvCxnSpPr>
            <p:cNvPr id="234" name="Google Shape;234;p33"/>
            <p:cNvCxnSpPr>
              <a:endCxn id="223" idx="1"/>
            </p:cNvCxnSpPr>
            <p:nvPr/>
          </p:nvCxnSpPr>
          <p:spPr>
            <a:xfrm flipH="1" rot="10800000">
              <a:off x="6894907" y="1845821"/>
              <a:ext cx="477600" cy="177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
          <p:nvSpPr>
            <p:cNvPr id="235" name="Google Shape;235;p33"/>
            <p:cNvSpPr txBox="1"/>
            <p:nvPr/>
          </p:nvSpPr>
          <p:spPr>
            <a:xfrm>
              <a:off x="7489566" y="1940321"/>
              <a:ext cx="2064683" cy="3045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800" u="none" cap="none" strike="noStrike">
                  <a:solidFill>
                    <a:srgbClr val="000000"/>
                  </a:solidFill>
                  <a:latin typeface="Arial"/>
                  <a:ea typeface="Arial"/>
                  <a:cs typeface="Arial"/>
                  <a:sym typeface="Arial"/>
                </a:rPr>
                <a:t>Tech Spec Generator</a:t>
              </a:r>
              <a:endParaRPr b="0" i="0" sz="800" u="none" cap="none" strike="noStrike">
                <a:solidFill>
                  <a:srgbClr val="000000"/>
                </a:solidFill>
                <a:latin typeface="Arial"/>
                <a:ea typeface="Arial"/>
                <a:cs typeface="Arial"/>
                <a:sym typeface="Arial"/>
              </a:endParaRPr>
            </a:p>
          </p:txBody>
        </p:sp>
        <p:cxnSp>
          <p:nvCxnSpPr>
            <p:cNvPr id="236" name="Google Shape;236;p33"/>
            <p:cNvCxnSpPr>
              <a:stCxn id="216" idx="3"/>
            </p:cNvCxnSpPr>
            <p:nvPr/>
          </p:nvCxnSpPr>
          <p:spPr>
            <a:xfrm>
              <a:off x="5302985" y="1057401"/>
              <a:ext cx="78900" cy="111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237" name="Google Shape;237;p33"/>
            <p:cNvCxnSpPr/>
            <p:nvPr/>
          </p:nvCxnSpPr>
          <p:spPr>
            <a:xfrm>
              <a:off x="5159004" y="2111829"/>
              <a:ext cx="249422" cy="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pic>
          <p:nvPicPr>
            <p:cNvPr descr="Database with solid fill" id="238" name="Google Shape;238;p33"/>
            <p:cNvPicPr preferRelativeResize="0"/>
            <p:nvPr/>
          </p:nvPicPr>
          <p:blipFill rotWithShape="1">
            <a:blip r:embed="rId13">
              <a:alphaModFix/>
            </a:blip>
            <a:srcRect b="0" l="0" r="0" t="0"/>
            <a:stretch/>
          </p:blipFill>
          <p:spPr>
            <a:xfrm>
              <a:off x="7397543" y="2361982"/>
              <a:ext cx="508113" cy="508113"/>
            </a:xfrm>
            <a:prstGeom prst="rect">
              <a:avLst/>
            </a:prstGeom>
            <a:noFill/>
            <a:ln>
              <a:noFill/>
            </a:ln>
          </p:spPr>
        </p:pic>
        <p:pic>
          <p:nvPicPr>
            <p:cNvPr descr="Mining tools outline" id="239" name="Google Shape;239;p33"/>
            <p:cNvPicPr preferRelativeResize="0"/>
            <p:nvPr/>
          </p:nvPicPr>
          <p:blipFill rotWithShape="1">
            <a:blip r:embed="rId14">
              <a:alphaModFix/>
            </a:blip>
            <a:srcRect b="0" l="0" r="0" t="0"/>
            <a:stretch/>
          </p:blipFill>
          <p:spPr>
            <a:xfrm>
              <a:off x="8002055" y="2483904"/>
              <a:ext cx="513796" cy="204868"/>
            </a:xfrm>
            <a:prstGeom prst="rect">
              <a:avLst/>
            </a:prstGeom>
            <a:noFill/>
            <a:ln>
              <a:noFill/>
            </a:ln>
          </p:spPr>
        </p:pic>
        <p:pic>
          <p:nvPicPr>
            <p:cNvPr id="240" name="Google Shape;240;p33"/>
            <p:cNvPicPr preferRelativeResize="0"/>
            <p:nvPr/>
          </p:nvPicPr>
          <p:blipFill rotWithShape="1">
            <a:blip r:embed="rId15">
              <a:alphaModFix/>
            </a:blip>
            <a:srcRect b="0" l="0" r="0" t="0"/>
            <a:stretch/>
          </p:blipFill>
          <p:spPr>
            <a:xfrm>
              <a:off x="7945867" y="2293951"/>
              <a:ext cx="908331" cy="644173"/>
            </a:xfrm>
            <a:prstGeom prst="rect">
              <a:avLst/>
            </a:prstGeom>
            <a:noFill/>
            <a:ln>
              <a:noFill/>
            </a:ln>
          </p:spPr>
        </p:pic>
        <p:pic>
          <p:nvPicPr>
            <p:cNvPr descr="Database with solid fill" id="241" name="Google Shape;241;p33"/>
            <p:cNvPicPr preferRelativeResize="0"/>
            <p:nvPr/>
          </p:nvPicPr>
          <p:blipFill rotWithShape="1">
            <a:blip r:embed="rId13">
              <a:alphaModFix/>
            </a:blip>
            <a:srcRect b="0" l="0" r="0" t="0"/>
            <a:stretch/>
          </p:blipFill>
          <p:spPr>
            <a:xfrm>
              <a:off x="5555301" y="2636372"/>
              <a:ext cx="508113" cy="508113"/>
            </a:xfrm>
            <a:prstGeom prst="rect">
              <a:avLst/>
            </a:prstGeom>
            <a:noFill/>
            <a:ln>
              <a:noFill/>
            </a:ln>
          </p:spPr>
        </p:pic>
        <p:pic>
          <p:nvPicPr>
            <p:cNvPr id="242" name="Google Shape;242;p33"/>
            <p:cNvPicPr preferRelativeResize="0"/>
            <p:nvPr/>
          </p:nvPicPr>
          <p:blipFill rotWithShape="1">
            <a:blip r:embed="rId16">
              <a:alphaModFix/>
            </a:blip>
            <a:srcRect b="0" l="0" r="0" t="0"/>
            <a:stretch/>
          </p:blipFill>
          <p:spPr>
            <a:xfrm>
              <a:off x="6088450" y="2672611"/>
              <a:ext cx="471135" cy="461665"/>
            </a:xfrm>
            <a:prstGeom prst="rect">
              <a:avLst/>
            </a:prstGeom>
            <a:noFill/>
            <a:ln>
              <a:noFill/>
            </a:ln>
          </p:spPr>
        </p:pic>
        <p:cxnSp>
          <p:nvCxnSpPr>
            <p:cNvPr id="243" name="Google Shape;243;p33"/>
            <p:cNvCxnSpPr/>
            <p:nvPr/>
          </p:nvCxnSpPr>
          <p:spPr>
            <a:xfrm>
              <a:off x="9448726" y="1837032"/>
              <a:ext cx="686523" cy="17575"/>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
          <p:nvSpPr>
            <p:cNvPr id="244" name="Google Shape;244;p33"/>
            <p:cNvSpPr txBox="1"/>
            <p:nvPr/>
          </p:nvSpPr>
          <p:spPr>
            <a:xfrm>
              <a:off x="10037278" y="2140512"/>
              <a:ext cx="812308"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TSD</a:t>
              </a:r>
              <a:endParaRPr b="0" i="0" sz="1000" u="none" cap="none" strike="noStrike">
                <a:solidFill>
                  <a:srgbClr val="000000"/>
                </a:solidFill>
                <a:latin typeface="Arial"/>
                <a:ea typeface="Arial"/>
                <a:cs typeface="Arial"/>
                <a:sym typeface="Arial"/>
              </a:endParaRPr>
            </a:p>
          </p:txBody>
        </p:sp>
        <p:pic>
          <p:nvPicPr>
            <p:cNvPr descr="Tools with solid fill" id="245" name="Google Shape;245;p33"/>
            <p:cNvPicPr preferRelativeResize="0"/>
            <p:nvPr/>
          </p:nvPicPr>
          <p:blipFill rotWithShape="1">
            <a:blip r:embed="rId17">
              <a:alphaModFix/>
            </a:blip>
            <a:srcRect b="0" l="0" r="0" t="0"/>
            <a:stretch/>
          </p:blipFill>
          <p:spPr>
            <a:xfrm>
              <a:off x="5869424" y="2208901"/>
              <a:ext cx="438919" cy="438919"/>
            </a:xfrm>
            <a:prstGeom prst="rect">
              <a:avLst/>
            </a:prstGeom>
            <a:noFill/>
            <a:ln>
              <a:noFill/>
            </a:ln>
          </p:spPr>
        </p:pic>
        <p:sp>
          <p:nvSpPr>
            <p:cNvPr id="246" name="Google Shape;246;p33"/>
            <p:cNvSpPr/>
            <p:nvPr/>
          </p:nvSpPr>
          <p:spPr>
            <a:xfrm>
              <a:off x="9753601" y="3505200"/>
              <a:ext cx="2177138" cy="2546468"/>
            </a:xfrm>
            <a:prstGeom prst="roundRect">
              <a:avLst>
                <a:gd fmla="val 16667" name="adj"/>
              </a:avLst>
            </a:prstGeom>
            <a:solidFill>
              <a:srgbClr val="FFC000"/>
            </a:solidFill>
            <a:ln cap="flat" cmpd="sng" w="25400">
              <a:solidFill>
                <a:srgbClr val="5D5D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47" name="Google Shape;247;p33"/>
            <p:cNvPicPr preferRelativeResize="0"/>
            <p:nvPr/>
          </p:nvPicPr>
          <p:blipFill rotWithShape="1">
            <a:blip r:embed="rId18">
              <a:alphaModFix/>
            </a:blip>
            <a:srcRect b="0" l="0" r="0" t="0"/>
            <a:stretch/>
          </p:blipFill>
          <p:spPr>
            <a:xfrm>
              <a:off x="173203" y="3560171"/>
              <a:ext cx="1187627" cy="400110"/>
            </a:xfrm>
            <a:prstGeom prst="rect">
              <a:avLst/>
            </a:prstGeom>
            <a:noFill/>
            <a:ln>
              <a:noFill/>
            </a:ln>
          </p:spPr>
        </p:pic>
        <p:pic>
          <p:nvPicPr>
            <p:cNvPr descr="A group of people in gears&#10;&#10;Description automatically generated" id="248" name="Google Shape;248;p33"/>
            <p:cNvPicPr preferRelativeResize="0"/>
            <p:nvPr/>
          </p:nvPicPr>
          <p:blipFill rotWithShape="1">
            <a:blip r:embed="rId8">
              <a:alphaModFix/>
            </a:blip>
            <a:srcRect b="0" l="0" r="0" t="0"/>
            <a:stretch/>
          </p:blipFill>
          <p:spPr>
            <a:xfrm>
              <a:off x="9984567" y="4044406"/>
              <a:ext cx="1535472" cy="873325"/>
            </a:xfrm>
            <a:prstGeom prst="rect">
              <a:avLst/>
            </a:prstGeom>
            <a:noFill/>
            <a:ln>
              <a:noFill/>
            </a:ln>
          </p:spPr>
        </p:pic>
        <p:sp>
          <p:nvSpPr>
            <p:cNvPr id="249" name="Google Shape;249;p33"/>
            <p:cNvSpPr txBox="1"/>
            <p:nvPr/>
          </p:nvSpPr>
          <p:spPr>
            <a:xfrm>
              <a:off x="9905998" y="4734133"/>
              <a:ext cx="2024740" cy="13636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Module Generation</a:t>
              </a:r>
              <a:endParaRPr/>
            </a:p>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Modular Code Generation</a:t>
              </a:r>
              <a:endParaRPr/>
            </a:p>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Code Merging </a:t>
              </a:r>
              <a:endParaRPr/>
            </a:p>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Performance Improvement</a:t>
              </a:r>
              <a:endParaRPr/>
            </a:p>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Code Review</a:t>
              </a:r>
              <a:endParaRPr/>
            </a:p>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Documentation</a:t>
              </a:r>
              <a:endParaRPr b="0" i="0" sz="800" u="none" cap="none" strike="noStrike">
                <a:solidFill>
                  <a:schemeClr val="dk1"/>
                </a:solidFill>
                <a:latin typeface="Arial"/>
                <a:ea typeface="Arial"/>
                <a:cs typeface="Arial"/>
                <a:sym typeface="Arial"/>
              </a:endParaRPr>
            </a:p>
          </p:txBody>
        </p:sp>
        <p:cxnSp>
          <p:nvCxnSpPr>
            <p:cNvPr id="250" name="Google Shape;250;p33"/>
            <p:cNvCxnSpPr>
              <a:stCxn id="244" idx="0"/>
            </p:cNvCxnSpPr>
            <p:nvPr/>
          </p:nvCxnSpPr>
          <p:spPr>
            <a:xfrm>
              <a:off x="10443432" y="2140512"/>
              <a:ext cx="0" cy="12885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
          <p:nvSpPr>
            <p:cNvPr id="251" name="Google Shape;251;p33"/>
            <p:cNvSpPr/>
            <p:nvPr/>
          </p:nvSpPr>
          <p:spPr>
            <a:xfrm>
              <a:off x="6959113" y="3505200"/>
              <a:ext cx="2064684" cy="2550479"/>
            </a:xfrm>
            <a:prstGeom prst="roundRect">
              <a:avLst>
                <a:gd fmla="val 16667" name="adj"/>
              </a:avLst>
            </a:prstGeom>
            <a:solidFill>
              <a:srgbClr val="00B0F0"/>
            </a:solidFill>
            <a:ln cap="flat" cmpd="sng" w="25400">
              <a:solidFill>
                <a:srgbClr val="5D5D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52" name="Google Shape;252;p33"/>
            <p:cNvPicPr preferRelativeResize="0"/>
            <p:nvPr/>
          </p:nvPicPr>
          <p:blipFill rotWithShape="1">
            <a:blip r:embed="rId19">
              <a:alphaModFix/>
            </a:blip>
            <a:srcRect b="0" l="0" r="0" t="0"/>
            <a:stretch/>
          </p:blipFill>
          <p:spPr>
            <a:xfrm>
              <a:off x="8258953" y="4526739"/>
              <a:ext cx="666262" cy="618863"/>
            </a:xfrm>
            <a:prstGeom prst="rect">
              <a:avLst/>
            </a:prstGeom>
            <a:noFill/>
            <a:ln>
              <a:noFill/>
            </a:ln>
          </p:spPr>
        </p:pic>
        <p:pic>
          <p:nvPicPr>
            <p:cNvPr id="253" name="Google Shape;253;p33"/>
            <p:cNvPicPr preferRelativeResize="0"/>
            <p:nvPr/>
          </p:nvPicPr>
          <p:blipFill rotWithShape="1">
            <a:blip r:embed="rId12">
              <a:alphaModFix/>
            </a:blip>
            <a:srcRect b="0" l="0" r="0" t="0"/>
            <a:stretch/>
          </p:blipFill>
          <p:spPr>
            <a:xfrm>
              <a:off x="7218396" y="3612537"/>
              <a:ext cx="457702" cy="400110"/>
            </a:xfrm>
            <a:prstGeom prst="rect">
              <a:avLst/>
            </a:prstGeom>
            <a:noFill/>
            <a:ln>
              <a:noFill/>
            </a:ln>
          </p:spPr>
        </p:pic>
        <p:sp>
          <p:nvSpPr>
            <p:cNvPr id="254" name="Google Shape;254;p33"/>
            <p:cNvSpPr txBox="1"/>
            <p:nvPr/>
          </p:nvSpPr>
          <p:spPr>
            <a:xfrm>
              <a:off x="6944616" y="4778434"/>
              <a:ext cx="2225051" cy="12317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800" u="none" cap="none" strike="noStrike">
                  <a:solidFill>
                    <a:srgbClr val="000000"/>
                  </a:solidFill>
                  <a:latin typeface="Arial"/>
                  <a:ea typeface="Arial"/>
                  <a:cs typeface="Arial"/>
                  <a:sym typeface="Arial"/>
                </a:rPr>
                <a:t>Agent Identifying</a:t>
              </a:r>
              <a:endParaRPr/>
            </a:p>
            <a:p>
              <a:pPr indent="0" lvl="0" marL="0" marR="0" rtl="0" algn="l">
                <a:lnSpc>
                  <a:spcPct val="100000"/>
                </a:lnSpc>
                <a:spcBef>
                  <a:spcPts val="0"/>
                </a:spcBef>
                <a:spcAft>
                  <a:spcPts val="0"/>
                </a:spcAft>
                <a:buNone/>
              </a:pPr>
              <a:r>
                <a:rPr b="0" i="0" lang="en" sz="800" u="none" cap="none" strike="noStrike">
                  <a:solidFill>
                    <a:srgbClr val="000000"/>
                  </a:solidFill>
                  <a:latin typeface="Arial"/>
                  <a:ea typeface="Arial"/>
                  <a:cs typeface="Arial"/>
                  <a:sym typeface="Arial"/>
                </a:rPr>
                <a:t> Test Scenarios</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800" u="none" cap="none" strike="noStrike">
                  <a:solidFill>
                    <a:srgbClr val="000000"/>
                  </a:solidFill>
                  <a:latin typeface="Arial"/>
                  <a:ea typeface="Arial"/>
                  <a:cs typeface="Arial"/>
                  <a:sym typeface="Arial"/>
                </a:rPr>
                <a:t>Test Case Generator Agent</a:t>
              </a:r>
              <a:endParaRPr/>
            </a:p>
            <a:p>
              <a:pPr indent="0" lvl="0" marL="0" marR="0" rtl="0" algn="l">
                <a:lnSpc>
                  <a:spcPct val="100000"/>
                </a:lnSpc>
                <a:spcBef>
                  <a:spcPts val="0"/>
                </a:spcBef>
                <a:spcAft>
                  <a:spcPts val="0"/>
                </a:spcAft>
                <a:buNone/>
              </a:pPr>
              <a:r>
                <a:rPr b="0" i="0" lang="en" sz="800" u="none" cap="none" strike="noStrike">
                  <a:solidFill>
                    <a:srgbClr val="000000"/>
                  </a:solidFill>
                  <a:latin typeface="Arial"/>
                  <a:ea typeface="Arial"/>
                  <a:cs typeface="Arial"/>
                  <a:sym typeface="Arial"/>
                </a:rPr>
                <a:t>Test Case Validator Agent</a:t>
              </a:r>
              <a:endParaRPr/>
            </a:p>
            <a:p>
              <a:pPr indent="0" lvl="0" marL="0" marR="0" rtl="0" algn="l">
                <a:lnSpc>
                  <a:spcPct val="100000"/>
                </a:lnSpc>
                <a:spcBef>
                  <a:spcPts val="0"/>
                </a:spcBef>
                <a:spcAft>
                  <a:spcPts val="0"/>
                </a:spcAft>
                <a:buNone/>
              </a:pPr>
              <a:r>
                <a:rPr b="0" i="0" lang="en" sz="800" u="none" cap="none" strike="noStrike">
                  <a:solidFill>
                    <a:srgbClr val="000000"/>
                  </a:solidFill>
                  <a:latin typeface="Arial"/>
                  <a:ea typeface="Arial"/>
                  <a:cs typeface="Arial"/>
                  <a:sym typeface="Arial"/>
                </a:rPr>
                <a:t>Test Case Execution Agent</a:t>
              </a:r>
              <a:endParaRPr b="0" i="0" sz="800" u="none" cap="none" strike="noStrike">
                <a:solidFill>
                  <a:srgbClr val="000000"/>
                </a:solidFill>
                <a:latin typeface="Arial"/>
                <a:ea typeface="Arial"/>
                <a:cs typeface="Arial"/>
                <a:sym typeface="Arial"/>
              </a:endParaRPr>
            </a:p>
          </p:txBody>
        </p:sp>
        <p:pic>
          <p:nvPicPr>
            <p:cNvPr id="255" name="Google Shape;255;p33"/>
            <p:cNvPicPr preferRelativeResize="0"/>
            <p:nvPr/>
          </p:nvPicPr>
          <p:blipFill rotWithShape="1">
            <a:blip r:embed="rId20">
              <a:alphaModFix/>
            </a:blip>
            <a:srcRect b="0" l="0" r="0" t="0"/>
            <a:stretch/>
          </p:blipFill>
          <p:spPr>
            <a:xfrm>
              <a:off x="8181618" y="3654837"/>
              <a:ext cx="717115" cy="811365"/>
            </a:xfrm>
            <a:prstGeom prst="rect">
              <a:avLst/>
            </a:prstGeom>
            <a:noFill/>
            <a:ln>
              <a:noFill/>
            </a:ln>
          </p:spPr>
        </p:pic>
        <p:pic>
          <p:nvPicPr>
            <p:cNvPr id="256" name="Google Shape;256;p33"/>
            <p:cNvPicPr preferRelativeResize="0"/>
            <p:nvPr/>
          </p:nvPicPr>
          <p:blipFill rotWithShape="1">
            <a:blip r:embed="rId12">
              <a:alphaModFix/>
            </a:blip>
            <a:srcRect b="0" l="0" r="0" t="0"/>
            <a:stretch/>
          </p:blipFill>
          <p:spPr>
            <a:xfrm>
              <a:off x="6982117" y="4147226"/>
              <a:ext cx="457702" cy="400110"/>
            </a:xfrm>
            <a:prstGeom prst="rect">
              <a:avLst/>
            </a:prstGeom>
            <a:noFill/>
            <a:ln>
              <a:noFill/>
            </a:ln>
          </p:spPr>
        </p:pic>
        <p:pic>
          <p:nvPicPr>
            <p:cNvPr id="257" name="Google Shape;257;p33"/>
            <p:cNvPicPr preferRelativeResize="0"/>
            <p:nvPr/>
          </p:nvPicPr>
          <p:blipFill rotWithShape="1">
            <a:blip r:embed="rId21">
              <a:alphaModFix/>
            </a:blip>
            <a:srcRect b="0" l="0" r="0" t="0"/>
            <a:stretch/>
          </p:blipFill>
          <p:spPr>
            <a:xfrm>
              <a:off x="10435009" y="3546206"/>
              <a:ext cx="613718" cy="601020"/>
            </a:xfrm>
            <a:prstGeom prst="rect">
              <a:avLst/>
            </a:prstGeom>
            <a:noFill/>
            <a:ln>
              <a:noFill/>
            </a:ln>
          </p:spPr>
        </p:pic>
        <p:pic>
          <p:nvPicPr>
            <p:cNvPr id="258" name="Google Shape;258;p33"/>
            <p:cNvPicPr preferRelativeResize="0"/>
            <p:nvPr/>
          </p:nvPicPr>
          <p:blipFill rotWithShape="1">
            <a:blip r:embed="rId12">
              <a:alphaModFix/>
            </a:blip>
            <a:srcRect b="0" l="0" r="0" t="0"/>
            <a:stretch/>
          </p:blipFill>
          <p:spPr>
            <a:xfrm>
              <a:off x="7447954" y="4156127"/>
              <a:ext cx="457702" cy="400110"/>
            </a:xfrm>
            <a:prstGeom prst="rect">
              <a:avLst/>
            </a:prstGeom>
            <a:noFill/>
            <a:ln>
              <a:noFill/>
            </a:ln>
          </p:spPr>
        </p:pic>
        <p:cxnSp>
          <p:nvCxnSpPr>
            <p:cNvPr id="259" name="Google Shape;259;p33"/>
            <p:cNvCxnSpPr>
              <a:stCxn id="251" idx="2"/>
              <a:endCxn id="246" idx="2"/>
            </p:cNvCxnSpPr>
            <p:nvPr/>
          </p:nvCxnSpPr>
          <p:spPr>
            <a:xfrm rot="-5400000">
              <a:off x="9414805" y="4628429"/>
              <a:ext cx="3900" cy="2850600"/>
            </a:xfrm>
            <a:prstGeom prst="bentConnector3">
              <a:avLst>
                <a:gd fmla="val -61161328" name="adj1"/>
              </a:avLst>
            </a:prstGeom>
            <a:noFill/>
            <a:ln cap="flat" cmpd="sng" w="9525">
              <a:solidFill>
                <a:schemeClr val="dk1"/>
              </a:solidFill>
              <a:prstDash val="solid"/>
              <a:round/>
              <a:headEnd len="sm" w="sm" type="none"/>
              <a:tailEnd len="sm" w="sm" type="none"/>
            </a:ln>
          </p:spPr>
        </p:cxnSp>
        <p:cxnSp>
          <p:nvCxnSpPr>
            <p:cNvPr id="260" name="Google Shape;260;p33"/>
            <p:cNvCxnSpPr>
              <a:stCxn id="246" idx="1"/>
              <a:endCxn id="251" idx="3"/>
            </p:cNvCxnSpPr>
            <p:nvPr/>
          </p:nvCxnSpPr>
          <p:spPr>
            <a:xfrm flipH="1">
              <a:off x="9023701" y="4778434"/>
              <a:ext cx="729900" cy="21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pic>
          <p:nvPicPr>
            <p:cNvPr id="261" name="Google Shape;261;p33"/>
            <p:cNvPicPr preferRelativeResize="0"/>
            <p:nvPr/>
          </p:nvPicPr>
          <p:blipFill rotWithShape="1">
            <a:blip r:embed="rId16">
              <a:alphaModFix/>
            </a:blip>
            <a:srcRect b="0" l="0" r="0" t="0"/>
            <a:stretch/>
          </p:blipFill>
          <p:spPr>
            <a:xfrm>
              <a:off x="11432505" y="3936474"/>
              <a:ext cx="373902" cy="366386"/>
            </a:xfrm>
            <a:prstGeom prst="rect">
              <a:avLst/>
            </a:prstGeom>
            <a:noFill/>
            <a:ln>
              <a:noFill/>
            </a:ln>
          </p:spPr>
        </p:pic>
        <p:pic>
          <p:nvPicPr>
            <p:cNvPr id="262" name="Google Shape;262;p33"/>
            <p:cNvPicPr preferRelativeResize="0"/>
            <p:nvPr/>
          </p:nvPicPr>
          <p:blipFill rotWithShape="1">
            <a:blip r:embed="rId15">
              <a:alphaModFix/>
            </a:blip>
            <a:srcRect b="0" l="0" r="0" t="0"/>
            <a:stretch/>
          </p:blipFill>
          <p:spPr>
            <a:xfrm>
              <a:off x="11361141" y="4379160"/>
              <a:ext cx="516631" cy="366386"/>
            </a:xfrm>
            <a:prstGeom prst="rect">
              <a:avLst/>
            </a:prstGeom>
            <a:noFill/>
            <a:ln>
              <a:noFill/>
            </a:ln>
          </p:spPr>
        </p:pic>
        <p:sp>
          <p:nvSpPr>
            <p:cNvPr id="263" name="Google Shape;263;p33"/>
            <p:cNvSpPr txBox="1"/>
            <p:nvPr/>
          </p:nvSpPr>
          <p:spPr>
            <a:xfrm>
              <a:off x="2590802" y="3760226"/>
              <a:ext cx="3381401" cy="2128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4" name="Google Shape;264;p33"/>
            <p:cNvSpPr/>
            <p:nvPr/>
          </p:nvSpPr>
          <p:spPr>
            <a:xfrm>
              <a:off x="2987003" y="3674689"/>
              <a:ext cx="3561410" cy="2213605"/>
            </a:xfrm>
            <a:prstGeom prst="rect">
              <a:avLst/>
            </a:prstGeom>
            <a:solidFill>
              <a:schemeClr val="accent1"/>
            </a:solidFill>
            <a:ln cap="flat" cmpd="sng" w="25400">
              <a:solidFill>
                <a:srgbClr val="5D5D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65" name="Google Shape;265;p33"/>
            <p:cNvPicPr preferRelativeResize="0"/>
            <p:nvPr/>
          </p:nvPicPr>
          <p:blipFill rotWithShape="1">
            <a:blip r:embed="rId22">
              <a:alphaModFix/>
            </a:blip>
            <a:srcRect b="0" l="0" r="0" t="0"/>
            <a:stretch/>
          </p:blipFill>
          <p:spPr>
            <a:xfrm>
              <a:off x="3162211" y="3770386"/>
              <a:ext cx="770352" cy="965441"/>
            </a:xfrm>
            <a:prstGeom prst="rect">
              <a:avLst/>
            </a:prstGeom>
            <a:noFill/>
            <a:ln>
              <a:noFill/>
            </a:ln>
          </p:spPr>
        </p:pic>
        <p:sp>
          <p:nvSpPr>
            <p:cNvPr id="266" name="Google Shape;266;p33"/>
            <p:cNvSpPr txBox="1"/>
            <p:nvPr/>
          </p:nvSpPr>
          <p:spPr>
            <a:xfrm>
              <a:off x="3973912" y="3749585"/>
              <a:ext cx="2679697" cy="18915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Monitoring and Performance Tuning</a:t>
              </a:r>
              <a:endParaRPr/>
            </a:p>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 Bug Fixing</a:t>
              </a:r>
              <a:endParaRPr/>
            </a:p>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Updating and Enhancing Software</a:t>
              </a:r>
              <a:endParaRPr/>
            </a:p>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Documentation</a:t>
              </a:r>
              <a:endParaRPr/>
            </a:p>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Support and User Assistance</a:t>
              </a:r>
              <a:endParaRPr/>
            </a:p>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 Security Management</a:t>
              </a:r>
              <a:endParaRPr/>
            </a:p>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 Backup and Recovery</a:t>
              </a:r>
              <a:endParaRPr/>
            </a:p>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Compliance and Audits</a:t>
              </a:r>
              <a:endParaRPr/>
            </a:p>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Change Management</a:t>
              </a:r>
              <a:endParaRPr/>
            </a:p>
            <a:p>
              <a:pPr indent="0" lvl="0" marL="0" marR="0" rtl="0" algn="l">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.Performance Metrics and Reporting</a:t>
              </a:r>
              <a:endParaRPr b="0" i="0" sz="800" u="none" cap="none" strike="noStrike">
                <a:solidFill>
                  <a:schemeClr val="dk1"/>
                </a:solidFill>
                <a:latin typeface="Arial"/>
                <a:ea typeface="Arial"/>
                <a:cs typeface="Arial"/>
                <a:sym typeface="Arial"/>
              </a:endParaRPr>
            </a:p>
          </p:txBody>
        </p:sp>
        <p:cxnSp>
          <p:nvCxnSpPr>
            <p:cNvPr id="267" name="Google Shape;267;p33"/>
            <p:cNvCxnSpPr/>
            <p:nvPr/>
          </p:nvCxnSpPr>
          <p:spPr>
            <a:xfrm rot="10800000">
              <a:off x="6453661" y="4734133"/>
              <a:ext cx="441271" cy="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pic>
          <p:nvPicPr>
            <p:cNvPr descr="A group of people in gears&#10;&#10;Description automatically generated" id="268" name="Google Shape;268;p33"/>
            <p:cNvPicPr preferRelativeResize="0"/>
            <p:nvPr/>
          </p:nvPicPr>
          <p:blipFill rotWithShape="1">
            <a:blip r:embed="rId8">
              <a:alphaModFix/>
            </a:blip>
            <a:srcRect b="0" l="0" r="0" t="0"/>
            <a:stretch/>
          </p:blipFill>
          <p:spPr>
            <a:xfrm>
              <a:off x="3110724" y="4875398"/>
              <a:ext cx="873325" cy="873325"/>
            </a:xfrm>
            <a:prstGeom prst="rect">
              <a:avLst/>
            </a:prstGeom>
            <a:noFill/>
            <a:ln>
              <a:noFill/>
            </a:ln>
          </p:spPr>
        </p:pic>
        <p:cxnSp>
          <p:nvCxnSpPr>
            <p:cNvPr id="269" name="Google Shape;269;p33"/>
            <p:cNvCxnSpPr/>
            <p:nvPr/>
          </p:nvCxnSpPr>
          <p:spPr>
            <a:xfrm flipH="1" rot="10800000">
              <a:off x="1088961" y="1494063"/>
              <a:ext cx="1806639" cy="1153757"/>
            </a:xfrm>
            <a:prstGeom prst="bentConnector3">
              <a:avLst>
                <a:gd fmla="val 50000" name="adj1"/>
              </a:avLst>
            </a:prstGeom>
            <a:noFill/>
            <a:ln cap="flat" cmpd="sng" w="19050">
              <a:solidFill>
                <a:schemeClr val="accent4"/>
              </a:solidFill>
              <a:prstDash val="dash"/>
              <a:round/>
              <a:headEnd len="sm" w="sm" type="none"/>
              <a:tailEnd len="sm" w="sm" type="none"/>
            </a:ln>
          </p:spPr>
        </p:cxnSp>
        <p:cxnSp>
          <p:nvCxnSpPr>
            <p:cNvPr id="270" name="Google Shape;270;p33"/>
            <p:cNvCxnSpPr>
              <a:endCxn id="227" idx="2"/>
            </p:cNvCxnSpPr>
            <p:nvPr/>
          </p:nvCxnSpPr>
          <p:spPr>
            <a:xfrm flipH="1" rot="10800000">
              <a:off x="1978385" y="608102"/>
              <a:ext cx="4188000" cy="2024700"/>
            </a:xfrm>
            <a:prstGeom prst="bentConnector4">
              <a:avLst>
                <a:gd fmla="val 66988" name="adj1"/>
                <a:gd fmla="val 121995" name="adj2"/>
              </a:avLst>
            </a:prstGeom>
            <a:noFill/>
            <a:ln cap="flat" cmpd="sng" w="19050">
              <a:solidFill>
                <a:schemeClr val="accent4"/>
              </a:solidFill>
              <a:prstDash val="dash"/>
              <a:round/>
              <a:headEnd len="sm" w="sm" type="none"/>
              <a:tailEnd len="sm" w="sm" type="none"/>
            </a:ln>
          </p:spPr>
        </p:cxnSp>
        <p:cxnSp>
          <p:nvCxnSpPr>
            <p:cNvPr id="271" name="Google Shape;271;p33"/>
            <p:cNvCxnSpPr/>
            <p:nvPr/>
          </p:nvCxnSpPr>
          <p:spPr>
            <a:xfrm flipH="1" rot="-5400000">
              <a:off x="1287992" y="3345838"/>
              <a:ext cx="2715125" cy="1310316"/>
            </a:xfrm>
            <a:prstGeom prst="bentConnector3">
              <a:avLst>
                <a:gd fmla="val 171401" name="adj1"/>
              </a:avLst>
            </a:prstGeom>
            <a:noFill/>
            <a:ln cap="flat" cmpd="sng" w="19050">
              <a:solidFill>
                <a:schemeClr val="accent4"/>
              </a:solidFill>
              <a:prstDash val="dash"/>
              <a:round/>
              <a:headEnd len="sm" w="sm" type="none"/>
              <a:tailEnd len="sm" w="sm" type="none"/>
            </a:ln>
          </p:spPr>
        </p:cxnSp>
        <p:cxnSp>
          <p:nvCxnSpPr>
            <p:cNvPr id="272" name="Google Shape;272;p33"/>
            <p:cNvCxnSpPr/>
            <p:nvPr/>
          </p:nvCxnSpPr>
          <p:spPr>
            <a:xfrm>
              <a:off x="1199750" y="3223731"/>
              <a:ext cx="6326468" cy="370357"/>
            </a:xfrm>
            <a:prstGeom prst="bentConnector3">
              <a:avLst>
                <a:gd fmla="val 71610" name="adj1"/>
              </a:avLst>
            </a:prstGeom>
            <a:noFill/>
            <a:ln cap="flat" cmpd="sng" w="19050">
              <a:solidFill>
                <a:schemeClr val="accent4"/>
              </a:solidFill>
              <a:prstDash val="dash"/>
              <a:round/>
              <a:headEnd len="sm" w="sm" type="none"/>
              <a:tailEnd len="sm" w="sm" type="none"/>
            </a:ln>
          </p:spPr>
        </p:cxnSp>
        <p:pic>
          <p:nvPicPr>
            <p:cNvPr id="273" name="Google Shape;273;p33"/>
            <p:cNvPicPr preferRelativeResize="0"/>
            <p:nvPr/>
          </p:nvPicPr>
          <p:blipFill rotWithShape="1">
            <a:blip r:embed="rId23">
              <a:alphaModFix/>
            </a:blip>
            <a:srcRect b="0" l="0" r="0" t="0"/>
            <a:stretch/>
          </p:blipFill>
          <p:spPr>
            <a:xfrm>
              <a:off x="4037100" y="5587134"/>
              <a:ext cx="1092813" cy="269885"/>
            </a:xfrm>
            <a:prstGeom prst="rect">
              <a:avLst/>
            </a:prstGeom>
            <a:noFill/>
            <a:ln>
              <a:noFill/>
            </a:ln>
          </p:spPr>
        </p:pic>
        <p:pic>
          <p:nvPicPr>
            <p:cNvPr id="274" name="Google Shape;274;p33"/>
            <p:cNvPicPr preferRelativeResize="0"/>
            <p:nvPr/>
          </p:nvPicPr>
          <p:blipFill rotWithShape="1">
            <a:blip r:embed="rId24">
              <a:alphaModFix/>
            </a:blip>
            <a:srcRect b="0" l="0" r="0" t="0"/>
            <a:stretch/>
          </p:blipFill>
          <p:spPr>
            <a:xfrm>
              <a:off x="10037278" y="259405"/>
              <a:ext cx="1664865" cy="1131086"/>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4"/>
          <p:cNvSpPr/>
          <p:nvPr/>
        </p:nvSpPr>
        <p:spPr>
          <a:xfrm>
            <a:off x="4506686" y="163286"/>
            <a:ext cx="1861457" cy="3053443"/>
          </a:xfrm>
          <a:prstGeom prst="roundRect">
            <a:avLst>
              <a:gd fmla="val 16667" name="adj"/>
            </a:avLst>
          </a:prstGeom>
          <a:solidFill>
            <a:schemeClr val="accent1"/>
          </a:solidFill>
          <a:ln cap="flat" cmpd="sng" w="25400">
            <a:solidFill>
              <a:srgbClr val="5D5D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grpSp>
        <p:nvGrpSpPr>
          <p:cNvPr id="280" name="Google Shape;280;p34"/>
          <p:cNvGrpSpPr/>
          <p:nvPr/>
        </p:nvGrpSpPr>
        <p:grpSpPr>
          <a:xfrm>
            <a:off x="514351" y="155121"/>
            <a:ext cx="7708814" cy="4824886"/>
            <a:chOff x="0" y="0"/>
            <a:chExt cx="7708814" cy="4824886"/>
          </a:xfrm>
        </p:grpSpPr>
        <p:sp>
          <p:nvSpPr>
            <p:cNvPr id="281" name="Google Shape;281;p34"/>
            <p:cNvSpPr/>
            <p:nvPr/>
          </p:nvSpPr>
          <p:spPr>
            <a:xfrm>
              <a:off x="0" y="2284254"/>
              <a:ext cx="1314649" cy="657324"/>
            </a:xfrm>
            <a:prstGeom prst="roundRect">
              <a:avLst>
                <a:gd fmla="val 10000" name="adj"/>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4"/>
            <p:cNvSpPr txBox="1"/>
            <p:nvPr/>
          </p:nvSpPr>
          <p:spPr>
            <a:xfrm>
              <a:off x="19252" y="2303506"/>
              <a:ext cx="1276145" cy="61882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1" i="0" lang="en" sz="1100" u="none" cap="none" strike="noStrike">
                  <a:solidFill>
                    <a:schemeClr val="lt1"/>
                  </a:solidFill>
                  <a:latin typeface="Arial"/>
                  <a:ea typeface="Arial"/>
                  <a:cs typeface="Arial"/>
                  <a:sym typeface="Arial"/>
                </a:rPr>
                <a:t>SDLC Orchestrator</a:t>
              </a:r>
              <a:endParaRPr b="1" i="0" sz="1100" u="none" cap="none" strike="noStrike">
                <a:solidFill>
                  <a:schemeClr val="lt1"/>
                </a:solidFill>
                <a:latin typeface="Arial"/>
                <a:ea typeface="Arial"/>
                <a:cs typeface="Arial"/>
                <a:sym typeface="Arial"/>
              </a:endParaRPr>
            </a:p>
          </p:txBody>
        </p:sp>
        <p:sp>
          <p:nvSpPr>
            <p:cNvPr id="283" name="Google Shape;283;p34"/>
            <p:cNvSpPr/>
            <p:nvPr/>
          </p:nvSpPr>
          <p:spPr>
            <a:xfrm rot="-4659686">
              <a:off x="784259" y="1941708"/>
              <a:ext cx="1349057" cy="24521"/>
            </a:xfrm>
            <a:custGeom>
              <a:rect b="b" l="l" r="r" t="t"/>
              <a:pathLst>
                <a:path extrusionOk="0" h="120000" w="120000">
                  <a:moveTo>
                    <a:pt x="0" y="59998"/>
                  </a:moveTo>
                  <a:lnTo>
                    <a:pt x="120000" y="59998"/>
                  </a:lnTo>
                </a:path>
              </a:pathLst>
            </a:custGeom>
            <a:no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txBox="1"/>
            <p:nvPr/>
          </p:nvSpPr>
          <p:spPr>
            <a:xfrm rot="-4659686">
              <a:off x="1425061" y="1920242"/>
              <a:ext cx="67452" cy="67452"/>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85" name="Google Shape;285;p34"/>
            <p:cNvSpPr/>
            <p:nvPr/>
          </p:nvSpPr>
          <p:spPr>
            <a:xfrm>
              <a:off x="1602926" y="966358"/>
              <a:ext cx="1314649" cy="657324"/>
            </a:xfrm>
            <a:prstGeom prst="roundRect">
              <a:avLst>
                <a:gd fmla="val 10000" name="adj"/>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4"/>
            <p:cNvSpPr txBox="1"/>
            <p:nvPr/>
          </p:nvSpPr>
          <p:spPr>
            <a:xfrm>
              <a:off x="1622178" y="985610"/>
              <a:ext cx="1276145" cy="61882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1" i="0" lang="en" sz="1100" u="none" cap="none" strike="noStrike">
                  <a:solidFill>
                    <a:schemeClr val="lt1"/>
                  </a:solidFill>
                  <a:latin typeface="Arial"/>
                  <a:ea typeface="Arial"/>
                  <a:cs typeface="Arial"/>
                  <a:sym typeface="Arial"/>
                </a:rPr>
                <a:t>Project Development Agent</a:t>
              </a:r>
              <a:endParaRPr b="1" i="0" sz="1100" u="none" cap="none" strike="noStrike">
                <a:solidFill>
                  <a:schemeClr val="lt1"/>
                </a:solidFill>
                <a:latin typeface="Arial"/>
                <a:ea typeface="Arial"/>
                <a:cs typeface="Arial"/>
                <a:sym typeface="Arial"/>
              </a:endParaRPr>
            </a:p>
          </p:txBody>
        </p:sp>
        <p:sp>
          <p:nvSpPr>
            <p:cNvPr id="287" name="Google Shape;287;p34"/>
            <p:cNvSpPr/>
            <p:nvPr/>
          </p:nvSpPr>
          <p:spPr>
            <a:xfrm rot="2617297">
              <a:off x="2627383" y="2007895"/>
              <a:ext cx="2102170" cy="24521"/>
            </a:xfrm>
            <a:custGeom>
              <a:rect b="b" l="l" r="r" t="t"/>
              <a:pathLst>
                <a:path extrusionOk="0" h="120000" w="120000">
                  <a:moveTo>
                    <a:pt x="0" y="59998"/>
                  </a:moveTo>
                  <a:lnTo>
                    <a:pt x="120000" y="59998"/>
                  </a:lnTo>
                </a:path>
              </a:pathLst>
            </a:custGeom>
            <a:noFill/>
            <a:ln cap="flat" cmpd="sng" w="254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4"/>
            <p:cNvSpPr txBox="1"/>
            <p:nvPr/>
          </p:nvSpPr>
          <p:spPr>
            <a:xfrm rot="2617297">
              <a:off x="3625914" y="1967602"/>
              <a:ext cx="105108" cy="10510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289" name="Google Shape;289;p34"/>
            <p:cNvSpPr/>
            <p:nvPr/>
          </p:nvSpPr>
          <p:spPr>
            <a:xfrm>
              <a:off x="4439361" y="2416630"/>
              <a:ext cx="1314649" cy="657324"/>
            </a:xfrm>
            <a:prstGeom prst="roundRect">
              <a:avLst>
                <a:gd fmla="val 10000" name="adj"/>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4"/>
            <p:cNvSpPr txBox="1"/>
            <p:nvPr/>
          </p:nvSpPr>
          <p:spPr>
            <a:xfrm>
              <a:off x="4458613" y="2435882"/>
              <a:ext cx="1276145" cy="61882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1" i="0" lang="en" sz="1100" u="none" cap="none" strike="noStrike">
                  <a:solidFill>
                    <a:schemeClr val="lt1"/>
                  </a:solidFill>
                  <a:latin typeface="Arial"/>
                  <a:ea typeface="Arial"/>
                  <a:cs typeface="Arial"/>
                  <a:sym typeface="Arial"/>
                </a:rPr>
                <a:t>Maintenance Agents</a:t>
              </a:r>
              <a:endParaRPr b="0" i="0" sz="1100" u="none" cap="none" strike="noStrike">
                <a:solidFill>
                  <a:schemeClr val="lt1"/>
                </a:solidFill>
                <a:latin typeface="Arial"/>
                <a:ea typeface="Arial"/>
                <a:cs typeface="Arial"/>
                <a:sym typeface="Arial"/>
              </a:endParaRPr>
            </a:p>
          </p:txBody>
        </p:sp>
        <p:sp>
          <p:nvSpPr>
            <p:cNvPr id="291" name="Google Shape;291;p34"/>
            <p:cNvSpPr/>
            <p:nvPr/>
          </p:nvSpPr>
          <p:spPr>
            <a:xfrm rot="5245">
              <a:off x="5754010" y="2733449"/>
              <a:ext cx="547144" cy="24521"/>
            </a:xfrm>
            <a:custGeom>
              <a:rect b="b" l="l" r="r" t="t"/>
              <a:pathLst>
                <a:path extrusionOk="0" h="120000" w="120000">
                  <a:moveTo>
                    <a:pt x="0" y="59998"/>
                  </a:moveTo>
                  <a:lnTo>
                    <a:pt x="120000" y="59998"/>
                  </a:lnTo>
                </a:path>
              </a:pathLst>
            </a:custGeom>
            <a:no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4"/>
            <p:cNvSpPr txBox="1"/>
            <p:nvPr/>
          </p:nvSpPr>
          <p:spPr>
            <a:xfrm rot="5245">
              <a:off x="6013904" y="2732031"/>
              <a:ext cx="27357" cy="27357"/>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93" name="Google Shape;293;p34"/>
            <p:cNvSpPr/>
            <p:nvPr/>
          </p:nvSpPr>
          <p:spPr>
            <a:xfrm>
              <a:off x="6301154" y="2417464"/>
              <a:ext cx="1314649" cy="657324"/>
            </a:xfrm>
            <a:prstGeom prst="roundRect">
              <a:avLst>
                <a:gd fmla="val 10000" name="adj"/>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4"/>
            <p:cNvSpPr txBox="1"/>
            <p:nvPr/>
          </p:nvSpPr>
          <p:spPr>
            <a:xfrm>
              <a:off x="6320406" y="2436716"/>
              <a:ext cx="1276145" cy="61882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System Performance, Availability, Health</a:t>
              </a:r>
              <a:endParaRPr b="0" i="0" sz="1100" u="none" cap="none" strike="noStrike">
                <a:solidFill>
                  <a:schemeClr val="lt1"/>
                </a:solidFill>
                <a:latin typeface="Arial"/>
                <a:ea typeface="Arial"/>
                <a:cs typeface="Arial"/>
                <a:sym typeface="Arial"/>
              </a:endParaRPr>
            </a:p>
          </p:txBody>
        </p:sp>
        <p:sp>
          <p:nvSpPr>
            <p:cNvPr id="295" name="Google Shape;295;p34"/>
            <p:cNvSpPr/>
            <p:nvPr/>
          </p:nvSpPr>
          <p:spPr>
            <a:xfrm rot="-205455">
              <a:off x="2916249" y="1238362"/>
              <a:ext cx="1486630" cy="24521"/>
            </a:xfrm>
            <a:custGeom>
              <a:rect b="b" l="l" r="r" t="t"/>
              <a:pathLst>
                <a:path extrusionOk="0" h="120000" w="120000">
                  <a:moveTo>
                    <a:pt x="0" y="59998"/>
                  </a:moveTo>
                  <a:lnTo>
                    <a:pt x="120000" y="59998"/>
                  </a:lnTo>
                </a:path>
              </a:pathLst>
            </a:custGeom>
            <a:noFill/>
            <a:ln cap="flat" cmpd="sng" w="254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4"/>
            <p:cNvSpPr txBox="1"/>
            <p:nvPr/>
          </p:nvSpPr>
          <p:spPr>
            <a:xfrm rot="-205455">
              <a:off x="3622398" y="1213457"/>
              <a:ext cx="74331" cy="7433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97" name="Google Shape;297;p34"/>
            <p:cNvSpPr/>
            <p:nvPr/>
          </p:nvSpPr>
          <p:spPr>
            <a:xfrm>
              <a:off x="4401552" y="877563"/>
              <a:ext cx="1314649" cy="657324"/>
            </a:xfrm>
            <a:prstGeom prst="roundRect">
              <a:avLst>
                <a:gd fmla="val 10000" name="adj"/>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4"/>
            <p:cNvSpPr txBox="1"/>
            <p:nvPr/>
          </p:nvSpPr>
          <p:spPr>
            <a:xfrm>
              <a:off x="4420804" y="896815"/>
              <a:ext cx="1276145" cy="61882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1" i="0" lang="en" sz="1100" u="none" cap="none" strike="noStrike">
                  <a:solidFill>
                    <a:schemeClr val="lt1"/>
                  </a:solidFill>
                  <a:latin typeface="Arial"/>
                  <a:ea typeface="Arial"/>
                  <a:cs typeface="Arial"/>
                  <a:sym typeface="Arial"/>
                </a:rPr>
                <a:t>Development Agents</a:t>
              </a:r>
              <a:endParaRPr b="0" i="0" sz="1100" u="none" cap="none" strike="noStrike">
                <a:solidFill>
                  <a:schemeClr val="lt1"/>
                </a:solidFill>
                <a:latin typeface="Arial"/>
                <a:ea typeface="Arial"/>
                <a:cs typeface="Arial"/>
                <a:sym typeface="Arial"/>
              </a:endParaRPr>
            </a:p>
          </p:txBody>
        </p:sp>
        <p:sp>
          <p:nvSpPr>
            <p:cNvPr id="299" name="Google Shape;299;p34"/>
            <p:cNvSpPr/>
            <p:nvPr/>
          </p:nvSpPr>
          <p:spPr>
            <a:xfrm rot="-144632">
              <a:off x="5715933" y="1181222"/>
              <a:ext cx="605919" cy="24521"/>
            </a:xfrm>
            <a:custGeom>
              <a:rect b="b" l="l" r="r" t="t"/>
              <a:pathLst>
                <a:path extrusionOk="0" h="120000" w="120000">
                  <a:moveTo>
                    <a:pt x="0" y="59998"/>
                  </a:moveTo>
                  <a:lnTo>
                    <a:pt x="120000" y="59998"/>
                  </a:lnTo>
                </a:path>
              </a:pathLst>
            </a:custGeom>
            <a:no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4"/>
            <p:cNvSpPr txBox="1"/>
            <p:nvPr/>
          </p:nvSpPr>
          <p:spPr>
            <a:xfrm rot="-144632">
              <a:off x="6003745" y="1178335"/>
              <a:ext cx="30295" cy="3029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301" name="Google Shape;301;p34"/>
            <p:cNvSpPr/>
            <p:nvPr/>
          </p:nvSpPr>
          <p:spPr>
            <a:xfrm>
              <a:off x="6321584" y="852079"/>
              <a:ext cx="1340902" cy="657324"/>
            </a:xfrm>
            <a:prstGeom prst="roundRect">
              <a:avLst>
                <a:gd fmla="val 10000" name="adj"/>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4"/>
            <p:cNvSpPr txBox="1"/>
            <p:nvPr/>
          </p:nvSpPr>
          <p:spPr>
            <a:xfrm>
              <a:off x="6340836" y="871331"/>
              <a:ext cx="1302398" cy="61882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Code Generation</a:t>
              </a:r>
              <a:br>
                <a:rPr b="0" i="0" lang="en" sz="1100" u="none" cap="none" strike="noStrike">
                  <a:solidFill>
                    <a:schemeClr val="lt1"/>
                  </a:solidFill>
                  <a:latin typeface="Arial"/>
                  <a:ea typeface="Arial"/>
                  <a:cs typeface="Arial"/>
                  <a:sym typeface="Arial"/>
                </a:rPr>
              </a:br>
              <a:r>
                <a:rPr b="0" i="0" lang="en" sz="1100" u="none" cap="none" strike="noStrike">
                  <a:solidFill>
                    <a:schemeClr val="lt1"/>
                  </a:solidFill>
                  <a:latin typeface="Arial"/>
                  <a:ea typeface="Arial"/>
                  <a:cs typeface="Arial"/>
                  <a:sym typeface="Arial"/>
                </a:rPr>
                <a:t>Code Review</a:t>
              </a:r>
              <a:br>
                <a:rPr b="0" i="0" lang="en" sz="1100" u="none" cap="none" strike="noStrike">
                  <a:solidFill>
                    <a:schemeClr val="lt1"/>
                  </a:solidFill>
                  <a:latin typeface="Arial"/>
                  <a:ea typeface="Arial"/>
                  <a:cs typeface="Arial"/>
                  <a:sym typeface="Arial"/>
                </a:rPr>
              </a:br>
              <a:r>
                <a:rPr b="0" i="0" lang="en" sz="1100" u="none" cap="none" strike="noStrike">
                  <a:solidFill>
                    <a:schemeClr val="lt1"/>
                  </a:solidFill>
                  <a:latin typeface="Arial"/>
                  <a:ea typeface="Arial"/>
                  <a:cs typeface="Arial"/>
                  <a:sym typeface="Arial"/>
                </a:rPr>
                <a:t>Bug Detection</a:t>
              </a:r>
              <a:endParaRPr b="0" i="0" sz="1100" u="none" cap="none" strike="noStrike">
                <a:solidFill>
                  <a:schemeClr val="lt1"/>
                </a:solidFill>
                <a:latin typeface="Arial"/>
                <a:ea typeface="Arial"/>
                <a:cs typeface="Arial"/>
                <a:sym typeface="Arial"/>
              </a:endParaRPr>
            </a:p>
          </p:txBody>
        </p:sp>
        <p:sp>
          <p:nvSpPr>
            <p:cNvPr id="303" name="Google Shape;303;p34"/>
            <p:cNvSpPr/>
            <p:nvPr/>
          </p:nvSpPr>
          <p:spPr>
            <a:xfrm rot="1537265">
              <a:off x="2835149" y="1645251"/>
              <a:ext cx="1676580" cy="24521"/>
            </a:xfrm>
            <a:custGeom>
              <a:rect b="b" l="l" r="r" t="t"/>
              <a:pathLst>
                <a:path extrusionOk="0" h="120000" w="120000">
                  <a:moveTo>
                    <a:pt x="0" y="59998"/>
                  </a:moveTo>
                  <a:lnTo>
                    <a:pt x="120000" y="59998"/>
                  </a:lnTo>
                </a:path>
              </a:pathLst>
            </a:custGeom>
            <a:noFill/>
            <a:ln cap="flat" cmpd="sng" w="254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4"/>
            <p:cNvSpPr txBox="1"/>
            <p:nvPr/>
          </p:nvSpPr>
          <p:spPr>
            <a:xfrm rot="1537265">
              <a:off x="3631525" y="1615597"/>
              <a:ext cx="83829" cy="8382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305" name="Google Shape;305;p34"/>
            <p:cNvSpPr/>
            <p:nvPr/>
          </p:nvSpPr>
          <p:spPr>
            <a:xfrm>
              <a:off x="4429304" y="1691341"/>
              <a:ext cx="1314649" cy="657324"/>
            </a:xfrm>
            <a:prstGeom prst="roundRect">
              <a:avLst>
                <a:gd fmla="val 10000" name="adj"/>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4"/>
            <p:cNvSpPr txBox="1"/>
            <p:nvPr/>
          </p:nvSpPr>
          <p:spPr>
            <a:xfrm>
              <a:off x="4448556" y="1710593"/>
              <a:ext cx="1276145" cy="61882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1" i="0" lang="en" sz="1100" u="none" cap="none" strike="noStrike">
                  <a:solidFill>
                    <a:schemeClr val="lt1"/>
                  </a:solidFill>
                  <a:latin typeface="Arial"/>
                  <a:ea typeface="Arial"/>
                  <a:cs typeface="Arial"/>
                  <a:sym typeface="Arial"/>
                </a:rPr>
                <a:t>QA Agents</a:t>
              </a:r>
              <a:endParaRPr b="1" i="0" sz="1100" u="none" cap="none" strike="noStrike">
                <a:solidFill>
                  <a:schemeClr val="lt1"/>
                </a:solidFill>
                <a:latin typeface="Arial"/>
                <a:ea typeface="Arial"/>
                <a:cs typeface="Arial"/>
                <a:sym typeface="Arial"/>
              </a:endParaRPr>
            </a:p>
          </p:txBody>
        </p:sp>
        <p:sp>
          <p:nvSpPr>
            <p:cNvPr id="307" name="Google Shape;307;p34"/>
            <p:cNvSpPr/>
            <p:nvPr/>
          </p:nvSpPr>
          <p:spPr>
            <a:xfrm rot="-816399">
              <a:off x="5737276" y="1951768"/>
              <a:ext cx="475862" cy="24521"/>
            </a:xfrm>
            <a:custGeom>
              <a:rect b="b" l="l" r="r" t="t"/>
              <a:pathLst>
                <a:path extrusionOk="0" h="120000" w="120000">
                  <a:moveTo>
                    <a:pt x="0" y="59998"/>
                  </a:moveTo>
                  <a:lnTo>
                    <a:pt x="120000" y="59998"/>
                  </a:lnTo>
                </a:path>
              </a:pathLst>
            </a:custGeom>
            <a:no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4"/>
            <p:cNvSpPr txBox="1"/>
            <p:nvPr/>
          </p:nvSpPr>
          <p:spPr>
            <a:xfrm rot="-816399">
              <a:off x="5963310" y="1952132"/>
              <a:ext cx="23793" cy="2379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309" name="Google Shape;309;p34"/>
            <p:cNvSpPr/>
            <p:nvPr/>
          </p:nvSpPr>
          <p:spPr>
            <a:xfrm>
              <a:off x="6206460" y="1569614"/>
              <a:ext cx="1502354" cy="676880"/>
            </a:xfrm>
            <a:prstGeom prst="roundRect">
              <a:avLst>
                <a:gd fmla="val 10000" name="adj"/>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4"/>
            <p:cNvSpPr txBox="1"/>
            <p:nvPr/>
          </p:nvSpPr>
          <p:spPr>
            <a:xfrm>
              <a:off x="6226285" y="1589439"/>
              <a:ext cx="1462704" cy="63723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Testcase Generation</a:t>
              </a:r>
              <a:br>
                <a:rPr b="0" i="0" lang="en" sz="1100" u="none" cap="none" strike="noStrike">
                  <a:solidFill>
                    <a:schemeClr val="lt1"/>
                  </a:solidFill>
                  <a:latin typeface="Arial"/>
                  <a:ea typeface="Arial"/>
                  <a:cs typeface="Arial"/>
                  <a:sym typeface="Arial"/>
                </a:rPr>
              </a:br>
              <a:r>
                <a:rPr b="0" i="0" lang="en" sz="1100" u="none" cap="none" strike="noStrike">
                  <a:solidFill>
                    <a:schemeClr val="lt1"/>
                  </a:solidFill>
                  <a:latin typeface="Arial"/>
                  <a:ea typeface="Arial"/>
                  <a:cs typeface="Arial"/>
                  <a:sym typeface="Arial"/>
                </a:rPr>
                <a:t>Testcase Validation</a:t>
              </a:r>
              <a:br>
                <a:rPr b="0" i="0" lang="en" sz="1100" u="none" cap="none" strike="noStrike">
                  <a:solidFill>
                    <a:schemeClr val="lt1"/>
                  </a:solidFill>
                  <a:latin typeface="Arial"/>
                  <a:ea typeface="Arial"/>
                  <a:cs typeface="Arial"/>
                  <a:sym typeface="Arial"/>
                </a:rPr>
              </a:br>
              <a:r>
                <a:rPr b="0" i="0" lang="en" sz="1100" u="none" cap="none" strike="noStrike">
                  <a:solidFill>
                    <a:schemeClr val="lt1"/>
                  </a:solidFill>
                  <a:latin typeface="Arial"/>
                  <a:ea typeface="Arial"/>
                  <a:cs typeface="Arial"/>
                  <a:sym typeface="Arial"/>
                </a:rPr>
                <a:t>Testcase Execution</a:t>
              </a:r>
              <a:endParaRPr b="0" i="0" sz="1100" u="none" cap="none" strike="noStrike">
                <a:solidFill>
                  <a:schemeClr val="lt1"/>
                </a:solidFill>
                <a:latin typeface="Arial"/>
                <a:ea typeface="Arial"/>
                <a:cs typeface="Arial"/>
                <a:sym typeface="Arial"/>
              </a:endParaRPr>
            </a:p>
          </p:txBody>
        </p:sp>
        <p:sp>
          <p:nvSpPr>
            <p:cNvPr id="311" name="Google Shape;311;p34"/>
            <p:cNvSpPr/>
            <p:nvPr/>
          </p:nvSpPr>
          <p:spPr>
            <a:xfrm rot="-1878362">
              <a:off x="2795829" y="848266"/>
              <a:ext cx="1672384" cy="24521"/>
            </a:xfrm>
            <a:custGeom>
              <a:rect b="b" l="l" r="r" t="t"/>
              <a:pathLst>
                <a:path extrusionOk="0" h="120000" w="120000">
                  <a:moveTo>
                    <a:pt x="0" y="59998"/>
                  </a:moveTo>
                  <a:lnTo>
                    <a:pt x="120000" y="59998"/>
                  </a:lnTo>
                </a:path>
              </a:pathLst>
            </a:custGeom>
            <a:noFill/>
            <a:ln cap="flat" cmpd="sng" w="254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4"/>
            <p:cNvSpPr txBox="1"/>
            <p:nvPr/>
          </p:nvSpPr>
          <p:spPr>
            <a:xfrm rot="-1878362">
              <a:off x="3590212" y="818717"/>
              <a:ext cx="83619" cy="8361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313" name="Google Shape;313;p34"/>
            <p:cNvSpPr/>
            <p:nvPr/>
          </p:nvSpPr>
          <p:spPr>
            <a:xfrm>
              <a:off x="4346468" y="97371"/>
              <a:ext cx="1314649" cy="657324"/>
            </a:xfrm>
            <a:prstGeom prst="roundRect">
              <a:avLst>
                <a:gd fmla="val 10000" name="adj"/>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4"/>
            <p:cNvSpPr txBox="1"/>
            <p:nvPr/>
          </p:nvSpPr>
          <p:spPr>
            <a:xfrm>
              <a:off x="4365720" y="116623"/>
              <a:ext cx="1276145" cy="61882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1" i="0" lang="en" sz="1100" u="none" cap="none" strike="noStrike">
                  <a:solidFill>
                    <a:schemeClr val="lt1"/>
                  </a:solidFill>
                  <a:latin typeface="Arial"/>
                  <a:ea typeface="Arial"/>
                  <a:cs typeface="Arial"/>
                  <a:sym typeface="Arial"/>
                </a:rPr>
                <a:t>Documentation</a:t>
              </a:r>
              <a:endParaRPr/>
            </a:p>
            <a:p>
              <a:pPr indent="0" lvl="0" marL="0" marR="0" rtl="0" algn="ctr">
                <a:lnSpc>
                  <a:spcPct val="90000"/>
                </a:lnSpc>
                <a:spcBef>
                  <a:spcPts val="385"/>
                </a:spcBef>
                <a:spcAft>
                  <a:spcPts val="0"/>
                </a:spcAft>
                <a:buClr>
                  <a:srgbClr val="000000"/>
                </a:buClr>
                <a:buSzPts val="1100"/>
                <a:buFont typeface="Arial"/>
                <a:buNone/>
              </a:pPr>
              <a:r>
                <a:rPr b="1" i="0" lang="en" sz="1100" u="none" cap="none" strike="noStrike">
                  <a:solidFill>
                    <a:schemeClr val="lt1"/>
                  </a:solidFill>
                  <a:latin typeface="Arial"/>
                  <a:ea typeface="Arial"/>
                  <a:cs typeface="Arial"/>
                  <a:sym typeface="Arial"/>
                </a:rPr>
                <a:t>Agents</a:t>
              </a:r>
              <a:endParaRPr b="1" i="0" sz="1100" u="none" cap="none" strike="noStrike">
                <a:solidFill>
                  <a:schemeClr val="lt1"/>
                </a:solidFill>
                <a:latin typeface="Arial"/>
                <a:ea typeface="Arial"/>
                <a:cs typeface="Arial"/>
                <a:sym typeface="Arial"/>
              </a:endParaRPr>
            </a:p>
          </p:txBody>
        </p:sp>
        <p:sp>
          <p:nvSpPr>
            <p:cNvPr id="315" name="Google Shape;315;p34"/>
            <p:cNvSpPr/>
            <p:nvPr/>
          </p:nvSpPr>
          <p:spPr>
            <a:xfrm rot="-517941">
              <a:off x="5657443" y="365087"/>
              <a:ext cx="648740" cy="24521"/>
            </a:xfrm>
            <a:custGeom>
              <a:rect b="b" l="l" r="r" t="t"/>
              <a:pathLst>
                <a:path extrusionOk="0" h="120000" w="120000">
                  <a:moveTo>
                    <a:pt x="0" y="59998"/>
                  </a:moveTo>
                  <a:lnTo>
                    <a:pt x="120000" y="59998"/>
                  </a:lnTo>
                </a:path>
              </a:pathLst>
            </a:custGeom>
            <a:no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4"/>
            <p:cNvSpPr txBox="1"/>
            <p:nvPr/>
          </p:nvSpPr>
          <p:spPr>
            <a:xfrm rot="-517941">
              <a:off x="5965595" y="361129"/>
              <a:ext cx="32437" cy="32437"/>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317" name="Google Shape;317;p34"/>
            <p:cNvSpPr/>
            <p:nvPr/>
          </p:nvSpPr>
          <p:spPr>
            <a:xfrm>
              <a:off x="6302509" y="0"/>
              <a:ext cx="1314649" cy="657324"/>
            </a:xfrm>
            <a:prstGeom prst="roundRect">
              <a:avLst>
                <a:gd fmla="val 10000" name="adj"/>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4"/>
            <p:cNvSpPr txBox="1"/>
            <p:nvPr/>
          </p:nvSpPr>
          <p:spPr>
            <a:xfrm>
              <a:off x="6321761" y="19252"/>
              <a:ext cx="1276145" cy="61882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Requirements Analysis</a:t>
              </a:r>
              <a:br>
                <a:rPr b="0" i="0" lang="en" sz="1100" u="none" cap="none" strike="noStrike">
                  <a:solidFill>
                    <a:schemeClr val="lt1"/>
                  </a:solidFill>
                  <a:latin typeface="Arial"/>
                  <a:ea typeface="Arial"/>
                  <a:cs typeface="Arial"/>
                  <a:sym typeface="Arial"/>
                </a:rPr>
              </a:br>
              <a:r>
                <a:rPr b="0" i="0" lang="en" sz="1100" u="none" cap="none" strike="noStrike">
                  <a:solidFill>
                    <a:schemeClr val="lt1"/>
                  </a:solidFill>
                  <a:latin typeface="Arial"/>
                  <a:ea typeface="Arial"/>
                  <a:cs typeface="Arial"/>
                  <a:sym typeface="Arial"/>
                </a:rPr>
                <a:t>User Stories</a:t>
              </a:r>
              <a:br>
                <a:rPr b="0" i="0" lang="en" sz="1100" u="none" cap="none" strike="noStrike">
                  <a:solidFill>
                    <a:schemeClr val="lt1"/>
                  </a:solidFill>
                  <a:latin typeface="Arial"/>
                  <a:ea typeface="Arial"/>
                  <a:cs typeface="Arial"/>
                  <a:sym typeface="Arial"/>
                </a:rPr>
              </a:br>
              <a:r>
                <a:rPr b="0" i="0" lang="en" sz="1100" u="none" cap="none" strike="noStrike">
                  <a:solidFill>
                    <a:schemeClr val="lt1"/>
                  </a:solidFill>
                  <a:latin typeface="Arial"/>
                  <a:ea typeface="Arial"/>
                  <a:cs typeface="Arial"/>
                  <a:sym typeface="Arial"/>
                </a:rPr>
                <a:t>FSD,TSD</a:t>
              </a:r>
              <a:endParaRPr b="0" i="0" sz="1100" u="none" cap="none" strike="noStrike">
                <a:solidFill>
                  <a:schemeClr val="lt1"/>
                </a:solidFill>
                <a:latin typeface="Arial"/>
                <a:ea typeface="Arial"/>
                <a:cs typeface="Arial"/>
                <a:sym typeface="Arial"/>
              </a:endParaRPr>
            </a:p>
          </p:txBody>
        </p:sp>
        <p:sp>
          <p:nvSpPr>
            <p:cNvPr id="319" name="Google Shape;319;p34"/>
            <p:cNvSpPr/>
            <p:nvPr/>
          </p:nvSpPr>
          <p:spPr>
            <a:xfrm rot="-2209770">
              <a:off x="1231936" y="2352227"/>
              <a:ext cx="828877" cy="24521"/>
            </a:xfrm>
            <a:custGeom>
              <a:rect b="b" l="l" r="r" t="t"/>
              <a:pathLst>
                <a:path extrusionOk="0" h="120000" w="120000">
                  <a:moveTo>
                    <a:pt x="0" y="59998"/>
                  </a:moveTo>
                  <a:lnTo>
                    <a:pt x="120000" y="59998"/>
                  </a:lnTo>
                </a:path>
              </a:pathLst>
            </a:custGeom>
            <a:no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4"/>
            <p:cNvSpPr txBox="1"/>
            <p:nvPr/>
          </p:nvSpPr>
          <p:spPr>
            <a:xfrm rot="-2209770">
              <a:off x="1625653" y="2343765"/>
              <a:ext cx="41443" cy="4144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321" name="Google Shape;321;p34"/>
            <p:cNvSpPr/>
            <p:nvPr/>
          </p:nvSpPr>
          <p:spPr>
            <a:xfrm>
              <a:off x="1978101" y="1787396"/>
              <a:ext cx="1314649" cy="657324"/>
            </a:xfrm>
            <a:prstGeom prst="roundRect">
              <a:avLst>
                <a:gd fmla="val 10000" name="adj"/>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4"/>
            <p:cNvSpPr txBox="1"/>
            <p:nvPr/>
          </p:nvSpPr>
          <p:spPr>
            <a:xfrm>
              <a:off x="1997353" y="1806648"/>
              <a:ext cx="1276145" cy="61882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1" i="0" lang="en" sz="1100" u="none" cap="none" strike="noStrike">
                  <a:solidFill>
                    <a:schemeClr val="lt1"/>
                  </a:solidFill>
                  <a:latin typeface="Arial"/>
                  <a:ea typeface="Arial"/>
                  <a:cs typeface="Arial"/>
                  <a:sym typeface="Arial"/>
                </a:rPr>
                <a:t>Feedback And Improvement Agent</a:t>
              </a:r>
              <a:endParaRPr b="1" i="0" sz="1100" u="none" cap="none" strike="noStrike">
                <a:solidFill>
                  <a:schemeClr val="lt1"/>
                </a:solidFill>
                <a:latin typeface="Arial"/>
                <a:ea typeface="Arial"/>
                <a:cs typeface="Arial"/>
                <a:sym typeface="Arial"/>
              </a:endParaRPr>
            </a:p>
          </p:txBody>
        </p:sp>
        <p:sp>
          <p:nvSpPr>
            <p:cNvPr id="323" name="Google Shape;323;p34"/>
            <p:cNvSpPr/>
            <p:nvPr/>
          </p:nvSpPr>
          <p:spPr>
            <a:xfrm rot="1071255">
              <a:off x="1285474" y="2786386"/>
              <a:ext cx="1211560" cy="24521"/>
            </a:xfrm>
            <a:custGeom>
              <a:rect b="b" l="l" r="r" t="t"/>
              <a:pathLst>
                <a:path extrusionOk="0" h="120000" w="120000">
                  <a:moveTo>
                    <a:pt x="0" y="59998"/>
                  </a:moveTo>
                  <a:lnTo>
                    <a:pt x="120000" y="59998"/>
                  </a:lnTo>
                </a:path>
              </a:pathLst>
            </a:custGeom>
            <a:no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4"/>
            <p:cNvSpPr txBox="1"/>
            <p:nvPr/>
          </p:nvSpPr>
          <p:spPr>
            <a:xfrm rot="1071255">
              <a:off x="1860966" y="2768358"/>
              <a:ext cx="60578" cy="6057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325" name="Google Shape;325;p34"/>
            <p:cNvSpPr/>
            <p:nvPr/>
          </p:nvSpPr>
          <p:spPr>
            <a:xfrm>
              <a:off x="2467860" y="2655715"/>
              <a:ext cx="1314649" cy="657324"/>
            </a:xfrm>
            <a:prstGeom prst="roundRect">
              <a:avLst>
                <a:gd fmla="val 10000" name="adj"/>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4"/>
            <p:cNvSpPr txBox="1"/>
            <p:nvPr/>
          </p:nvSpPr>
          <p:spPr>
            <a:xfrm>
              <a:off x="2487112" y="2674967"/>
              <a:ext cx="1276145" cy="61882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1" i="0" lang="en" sz="1100" u="none" cap="none" strike="noStrike">
                  <a:solidFill>
                    <a:schemeClr val="lt1"/>
                  </a:solidFill>
                  <a:latin typeface="Arial"/>
                  <a:ea typeface="Arial"/>
                  <a:cs typeface="Arial"/>
                  <a:sym typeface="Arial"/>
                </a:rPr>
                <a:t>Compliance &amp; Risk Management Agent</a:t>
              </a:r>
              <a:br>
                <a:rPr b="1" i="0" lang="en" sz="1100" u="none" cap="none" strike="noStrike">
                  <a:solidFill>
                    <a:schemeClr val="lt1"/>
                  </a:solidFill>
                  <a:latin typeface="Arial"/>
                  <a:ea typeface="Arial"/>
                  <a:cs typeface="Arial"/>
                  <a:sym typeface="Arial"/>
                </a:rPr>
              </a:br>
              <a:r>
                <a:rPr b="1" i="0" lang="en" sz="1100" u="none" cap="none" strike="noStrike">
                  <a:solidFill>
                    <a:schemeClr val="lt1"/>
                  </a:solidFill>
                  <a:latin typeface="Arial"/>
                  <a:ea typeface="Arial"/>
                  <a:cs typeface="Arial"/>
                  <a:sym typeface="Arial"/>
                </a:rPr>
                <a:t>        </a:t>
              </a:r>
              <a:endParaRPr b="1" i="0" sz="1100" u="none" cap="none" strike="noStrike">
                <a:solidFill>
                  <a:schemeClr val="lt1"/>
                </a:solidFill>
                <a:latin typeface="Arial"/>
                <a:ea typeface="Arial"/>
                <a:cs typeface="Arial"/>
                <a:sym typeface="Arial"/>
              </a:endParaRPr>
            </a:p>
          </p:txBody>
        </p:sp>
        <p:sp>
          <p:nvSpPr>
            <p:cNvPr id="327" name="Google Shape;327;p34"/>
            <p:cNvSpPr/>
            <p:nvPr/>
          </p:nvSpPr>
          <p:spPr>
            <a:xfrm rot="2661070">
              <a:off x="1084891" y="3164348"/>
              <a:ext cx="1612728" cy="24521"/>
            </a:xfrm>
            <a:custGeom>
              <a:rect b="b" l="l" r="r" t="t"/>
              <a:pathLst>
                <a:path extrusionOk="0" h="120000" w="120000">
                  <a:moveTo>
                    <a:pt x="0" y="59998"/>
                  </a:moveTo>
                  <a:lnTo>
                    <a:pt x="120000" y="59998"/>
                  </a:lnTo>
                </a:path>
              </a:pathLst>
            </a:custGeom>
            <a:no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4"/>
            <p:cNvSpPr txBox="1"/>
            <p:nvPr/>
          </p:nvSpPr>
          <p:spPr>
            <a:xfrm rot="2661070">
              <a:off x="1850936" y="3136291"/>
              <a:ext cx="80636" cy="8063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329" name="Google Shape;329;p34"/>
            <p:cNvSpPr/>
            <p:nvPr/>
          </p:nvSpPr>
          <p:spPr>
            <a:xfrm>
              <a:off x="2467860" y="3411638"/>
              <a:ext cx="1314649" cy="657324"/>
            </a:xfrm>
            <a:prstGeom prst="roundRect">
              <a:avLst>
                <a:gd fmla="val 10000" name="adj"/>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4"/>
            <p:cNvSpPr txBox="1"/>
            <p:nvPr/>
          </p:nvSpPr>
          <p:spPr>
            <a:xfrm>
              <a:off x="2487112" y="3430890"/>
              <a:ext cx="1276145" cy="61882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1" i="0" lang="en" sz="1100" u="none" cap="none" strike="noStrike">
                  <a:solidFill>
                    <a:schemeClr val="lt1"/>
                  </a:solidFill>
                  <a:latin typeface="Arial"/>
                  <a:ea typeface="Arial"/>
                  <a:cs typeface="Arial"/>
                  <a:sym typeface="Arial"/>
                </a:rPr>
                <a:t>Knowledge Expert Agent</a:t>
              </a:r>
              <a:endParaRPr b="1" i="0" sz="1100" u="none" cap="none" strike="noStrike">
                <a:solidFill>
                  <a:schemeClr val="lt1"/>
                </a:solidFill>
                <a:latin typeface="Arial"/>
                <a:ea typeface="Arial"/>
                <a:cs typeface="Arial"/>
                <a:sym typeface="Arial"/>
              </a:endParaRPr>
            </a:p>
          </p:txBody>
        </p:sp>
        <p:sp>
          <p:nvSpPr>
            <p:cNvPr id="331" name="Google Shape;331;p34"/>
            <p:cNvSpPr/>
            <p:nvPr/>
          </p:nvSpPr>
          <p:spPr>
            <a:xfrm rot="3511169">
              <a:off x="787087" y="3542310"/>
              <a:ext cx="2208335" cy="24521"/>
            </a:xfrm>
            <a:custGeom>
              <a:rect b="b" l="l" r="r" t="t"/>
              <a:pathLst>
                <a:path extrusionOk="0" h="120000" w="120000">
                  <a:moveTo>
                    <a:pt x="0" y="59998"/>
                  </a:moveTo>
                  <a:lnTo>
                    <a:pt x="120000" y="59998"/>
                  </a:lnTo>
                </a:path>
              </a:pathLst>
            </a:custGeom>
            <a:no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4"/>
            <p:cNvSpPr txBox="1"/>
            <p:nvPr/>
          </p:nvSpPr>
          <p:spPr>
            <a:xfrm rot="3511169">
              <a:off x="1836046" y="3499362"/>
              <a:ext cx="110416" cy="11041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333" name="Google Shape;333;p34"/>
            <p:cNvSpPr/>
            <p:nvPr/>
          </p:nvSpPr>
          <p:spPr>
            <a:xfrm>
              <a:off x="2467860" y="4167562"/>
              <a:ext cx="1314649" cy="657324"/>
            </a:xfrm>
            <a:prstGeom prst="roundRect">
              <a:avLst>
                <a:gd fmla="val 10000" name="adj"/>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4"/>
            <p:cNvSpPr txBox="1"/>
            <p:nvPr/>
          </p:nvSpPr>
          <p:spPr>
            <a:xfrm>
              <a:off x="2487112" y="4186814"/>
              <a:ext cx="1276145" cy="61882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1" i="0" lang="en" sz="1100" u="none" cap="none" strike="noStrike">
                  <a:solidFill>
                    <a:schemeClr val="lt1"/>
                  </a:solidFill>
                  <a:latin typeface="Arial"/>
                  <a:ea typeface="Arial"/>
                  <a:cs typeface="Arial"/>
                  <a:sym typeface="Arial"/>
                </a:rPr>
                <a:t>Personalized user experience</a:t>
              </a:r>
              <a:endParaRPr b="1" i="0" sz="1100" u="none" cap="none" strike="noStrike">
                <a:solidFill>
                  <a:schemeClr val="lt1"/>
                </a:solidFill>
                <a:latin typeface="Arial"/>
                <a:ea typeface="Arial"/>
                <a:cs typeface="Arial"/>
                <a:sym typeface="Arial"/>
              </a:endParaRPr>
            </a:p>
          </p:txBody>
        </p:sp>
      </p:grpSp>
      <p:sp>
        <p:nvSpPr>
          <p:cNvPr id="335" name="Google Shape;335;p34"/>
          <p:cNvSpPr txBox="1"/>
          <p:nvPr/>
        </p:nvSpPr>
        <p:spPr>
          <a:xfrm>
            <a:off x="653143" y="310243"/>
            <a:ext cx="2792186"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000000"/>
                </a:solidFill>
                <a:latin typeface="Arial"/>
                <a:ea typeface="Arial"/>
                <a:cs typeface="Arial"/>
                <a:sym typeface="Arial"/>
              </a:rPr>
              <a:t>SDLC Agent Types</a:t>
            </a:r>
            <a:endParaRPr b="1" i="0" sz="105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5"/>
          <p:cNvSpPr txBox="1"/>
          <p:nvPr>
            <p:ph type="title"/>
          </p:nvPr>
        </p:nvSpPr>
        <p:spPr>
          <a:xfrm>
            <a:off x="571500" y="285750"/>
            <a:ext cx="8001000" cy="571500"/>
          </a:xfrm>
          <a:prstGeom prst="rect">
            <a:avLst/>
          </a:prstGeom>
          <a:noFill/>
          <a:ln>
            <a:noFill/>
          </a:ln>
        </p:spPr>
        <p:txBody>
          <a:bodyPr anchorCtr="0" anchor="ctr" bIns="28575" lIns="57150" spcFirstLastPara="1" rIns="57150" wrap="square" tIns="28575">
            <a:noAutofit/>
          </a:bodyPr>
          <a:lstStyle/>
          <a:p>
            <a:pPr indent="0" lvl="0" marL="0" rtl="0" algn="l">
              <a:lnSpc>
                <a:spcPct val="90000"/>
              </a:lnSpc>
              <a:spcBef>
                <a:spcPts val="0"/>
              </a:spcBef>
              <a:spcAft>
                <a:spcPts val="0"/>
              </a:spcAft>
              <a:buClr>
                <a:schemeClr val="dk1"/>
              </a:buClr>
              <a:buSzPts val="1500"/>
              <a:buFont typeface="Arial"/>
              <a:buNone/>
            </a:pPr>
            <a:r>
              <a:rPr lang="en" sz="2000"/>
              <a:t>Individual component description</a:t>
            </a:r>
            <a:endParaRPr sz="2000"/>
          </a:p>
        </p:txBody>
      </p:sp>
      <p:pic>
        <p:nvPicPr>
          <p:cNvPr id="341" name="Google Shape;341;p35"/>
          <p:cNvPicPr preferRelativeResize="0"/>
          <p:nvPr/>
        </p:nvPicPr>
        <p:blipFill>
          <a:blip r:embed="rId3">
            <a:alphaModFix/>
          </a:blip>
          <a:stretch>
            <a:fillRect/>
          </a:stretch>
        </p:blipFill>
        <p:spPr>
          <a:xfrm>
            <a:off x="1592725" y="757525"/>
            <a:ext cx="6139325" cy="41022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6"/>
          <p:cNvSpPr txBox="1"/>
          <p:nvPr>
            <p:ph type="title"/>
          </p:nvPr>
        </p:nvSpPr>
        <p:spPr>
          <a:xfrm>
            <a:off x="571500" y="285750"/>
            <a:ext cx="8001000" cy="571500"/>
          </a:xfrm>
          <a:prstGeom prst="rect">
            <a:avLst/>
          </a:prstGeom>
        </p:spPr>
        <p:txBody>
          <a:bodyPr anchorCtr="0" anchor="ctr" bIns="28575" lIns="57150" spcFirstLastPara="1" rIns="57150" wrap="square" tIns="28575">
            <a:noAutofit/>
          </a:bodyPr>
          <a:lstStyle/>
          <a:p>
            <a:pPr indent="0" lvl="0" marL="0" rtl="0" algn="l">
              <a:spcBef>
                <a:spcPts val="0"/>
              </a:spcBef>
              <a:spcAft>
                <a:spcPts val="0"/>
              </a:spcAft>
              <a:buNone/>
            </a:pPr>
            <a:r>
              <a:rPr lang="en"/>
              <a:t>AGENT BASED ARCHITECTURE</a:t>
            </a:r>
            <a:endParaRPr/>
          </a:p>
        </p:txBody>
      </p:sp>
      <p:sp>
        <p:nvSpPr>
          <p:cNvPr id="347" name="Google Shape;347;p36"/>
          <p:cNvSpPr txBox="1"/>
          <p:nvPr>
            <p:ph idx="1" type="body"/>
          </p:nvPr>
        </p:nvSpPr>
        <p:spPr>
          <a:xfrm>
            <a:off x="571501" y="857250"/>
            <a:ext cx="8001000" cy="4000500"/>
          </a:xfrm>
          <a:prstGeom prst="rect">
            <a:avLst/>
          </a:prstGeom>
        </p:spPr>
        <p:txBody>
          <a:bodyPr anchorCtr="0" anchor="t" bIns="28575" lIns="57150" spcFirstLastPara="1" rIns="57150" wrap="square" tIns="28575">
            <a:noAutofit/>
          </a:bodyPr>
          <a:lstStyle/>
          <a:p>
            <a:pPr indent="0" lvl="0" marL="0" rtl="0" algn="l">
              <a:spcBef>
                <a:spcPts val="800"/>
              </a:spcBef>
              <a:spcAft>
                <a:spcPts val="0"/>
              </a:spcAft>
              <a:buNone/>
            </a:pPr>
            <a:r>
              <a:rPr b="1" lang="en" sz="1200"/>
              <a:t>Agent: </a:t>
            </a:r>
            <a:r>
              <a:rPr lang="en" sz="1200"/>
              <a:t>An agent is an entity that can send messages, receive messages and generate a reply using models, tools, human inputs or a mixture of them.</a:t>
            </a:r>
            <a:endParaRPr sz="1200"/>
          </a:p>
          <a:p>
            <a:pPr indent="0" lvl="0" marL="0" rtl="0" algn="l">
              <a:lnSpc>
                <a:spcPct val="115000"/>
              </a:lnSpc>
              <a:spcBef>
                <a:spcPts val="0"/>
              </a:spcBef>
              <a:spcAft>
                <a:spcPts val="0"/>
              </a:spcAft>
              <a:buNone/>
            </a:pPr>
            <a:r>
              <a:t/>
            </a:r>
            <a:endParaRPr sz="1200">
              <a:solidFill>
                <a:srgbClr val="242424"/>
              </a:solidFill>
              <a:highlight>
                <a:srgbClr val="FFFFFF"/>
              </a:highlight>
            </a:endParaRPr>
          </a:p>
          <a:p>
            <a:pPr indent="0" lvl="0" marL="0" rtl="0" algn="l">
              <a:lnSpc>
                <a:spcPct val="115000"/>
              </a:lnSpc>
              <a:spcBef>
                <a:spcPts val="0"/>
              </a:spcBef>
              <a:spcAft>
                <a:spcPts val="0"/>
              </a:spcAft>
              <a:buNone/>
            </a:pPr>
            <a:r>
              <a:rPr lang="en" sz="1200">
                <a:solidFill>
                  <a:srgbClr val="242424"/>
                </a:solidFill>
                <a:highlight>
                  <a:srgbClr val="FFFFFF"/>
                </a:highlight>
              </a:rPr>
              <a:t>An agent-based model (ABM) is a simulation of something constructed from components, </a:t>
            </a:r>
            <a:r>
              <a:rPr i="1" lang="en" sz="1200">
                <a:solidFill>
                  <a:srgbClr val="242424"/>
                </a:solidFill>
                <a:highlight>
                  <a:srgbClr val="FFFFFF"/>
                </a:highlight>
              </a:rPr>
              <a:t>agents</a:t>
            </a:r>
            <a:r>
              <a:rPr lang="en" sz="1200">
                <a:solidFill>
                  <a:srgbClr val="242424"/>
                </a:solidFill>
                <a:highlight>
                  <a:srgbClr val="FFFFFF"/>
                </a:highlight>
              </a:rPr>
              <a:t>, which decide how to act independently from each other within some environment. </a:t>
            </a:r>
            <a:endParaRPr sz="1200">
              <a:solidFill>
                <a:srgbClr val="242424"/>
              </a:solidFill>
              <a:highlight>
                <a:srgbClr val="FFFFFF"/>
              </a:highlight>
            </a:endParaRPr>
          </a:p>
          <a:p>
            <a:pPr indent="0" lvl="0" marL="0" rtl="0" algn="l">
              <a:lnSpc>
                <a:spcPct val="115000"/>
              </a:lnSpc>
              <a:spcBef>
                <a:spcPts val="0"/>
              </a:spcBef>
              <a:spcAft>
                <a:spcPts val="0"/>
              </a:spcAft>
              <a:buNone/>
            </a:pPr>
            <a:r>
              <a:rPr lang="en" sz="1200">
                <a:solidFill>
                  <a:srgbClr val="242424"/>
                </a:solidFill>
                <a:highlight>
                  <a:srgbClr val="FFFFFF"/>
                </a:highlight>
              </a:rPr>
              <a:t>We propose an agent based model to automate the SDLC, comprising of multiple complex agents communicating with each other and completing individual tasks. There are six types of agents involved: </a:t>
            </a:r>
            <a:endParaRPr sz="1200">
              <a:solidFill>
                <a:srgbClr val="242424"/>
              </a:solidFill>
              <a:highlight>
                <a:srgbClr val="FFFFFF"/>
              </a:highlight>
            </a:endParaRPr>
          </a:p>
          <a:p>
            <a:pPr indent="0" lvl="0" marL="0" rtl="0" algn="l">
              <a:lnSpc>
                <a:spcPct val="115000"/>
              </a:lnSpc>
              <a:spcBef>
                <a:spcPts val="0"/>
              </a:spcBef>
              <a:spcAft>
                <a:spcPts val="0"/>
              </a:spcAft>
              <a:buNone/>
            </a:pPr>
            <a:r>
              <a:t/>
            </a:r>
            <a:endParaRPr sz="1200">
              <a:solidFill>
                <a:srgbClr val="242424"/>
              </a:solidFill>
              <a:highlight>
                <a:srgbClr val="FFFFFF"/>
              </a:highlight>
            </a:endParaRPr>
          </a:p>
          <a:p>
            <a:pPr indent="-304800" lvl="0" marL="457200" rtl="0" algn="l">
              <a:lnSpc>
                <a:spcPct val="115000"/>
              </a:lnSpc>
              <a:spcBef>
                <a:spcPts val="0"/>
              </a:spcBef>
              <a:spcAft>
                <a:spcPts val="0"/>
              </a:spcAft>
              <a:buSzPts val="1200"/>
              <a:buFont typeface="Roboto"/>
              <a:buAutoNum type="arabicPeriod"/>
            </a:pPr>
            <a:r>
              <a:rPr lang="en" sz="1200">
                <a:latin typeface="Roboto"/>
                <a:ea typeface="Roboto"/>
                <a:cs typeface="Roboto"/>
                <a:sym typeface="Roboto"/>
              </a:rPr>
              <a:t>Master Agent - This controls all the agents and ensures harmonious interaction between them. It also ensures the proper flow of pipeline.</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AutoNum type="arabicPeriod"/>
            </a:pPr>
            <a:r>
              <a:rPr lang="en" sz="1200">
                <a:latin typeface="Roboto"/>
                <a:ea typeface="Roboto"/>
                <a:cs typeface="Roboto"/>
                <a:sym typeface="Roboto"/>
              </a:rPr>
              <a:t>Generative/ Developer Agent - Agent generates or developes a very initial output based on the input, generally using APIs or functions.</a:t>
            </a:r>
            <a:endParaRPr sz="1200">
              <a:latin typeface="Roboto"/>
              <a:ea typeface="Roboto"/>
              <a:cs typeface="Roboto"/>
              <a:sym typeface="Roboto"/>
            </a:endParaRPr>
          </a:p>
          <a:p>
            <a:pPr indent="-304800" lvl="0" marL="457200" rtl="0" algn="l">
              <a:lnSpc>
                <a:spcPct val="115000"/>
              </a:lnSpc>
              <a:spcBef>
                <a:spcPts val="0"/>
              </a:spcBef>
              <a:spcAft>
                <a:spcPts val="0"/>
              </a:spcAft>
              <a:buSzPts val="1200"/>
              <a:buAutoNum type="arabicPeriod"/>
            </a:pPr>
            <a:r>
              <a:rPr lang="en" sz="1200"/>
              <a:t>Validation Agent - This agent is responsible for validating the output produced in the previous step.</a:t>
            </a:r>
            <a:endParaRPr sz="1200"/>
          </a:p>
          <a:p>
            <a:pPr indent="-304800" lvl="0" marL="457200" rtl="0" algn="l">
              <a:lnSpc>
                <a:spcPct val="115000"/>
              </a:lnSpc>
              <a:spcBef>
                <a:spcPts val="0"/>
              </a:spcBef>
              <a:spcAft>
                <a:spcPts val="0"/>
              </a:spcAft>
              <a:buSzPts val="1200"/>
              <a:buAutoNum type="arabicPeriod"/>
            </a:pPr>
            <a:r>
              <a:rPr lang="en" sz="1200"/>
              <a:t>Correction Agent - This agent on the basis of validation checks, corrects and reconstructs the output.</a:t>
            </a:r>
            <a:endParaRPr sz="1200"/>
          </a:p>
          <a:p>
            <a:pPr indent="-304800" lvl="0" marL="457200" rtl="0" algn="l">
              <a:lnSpc>
                <a:spcPct val="115000"/>
              </a:lnSpc>
              <a:spcBef>
                <a:spcPts val="0"/>
              </a:spcBef>
              <a:spcAft>
                <a:spcPts val="0"/>
              </a:spcAft>
              <a:buSzPts val="1200"/>
              <a:buAutoNum type="arabicPeriod"/>
            </a:pPr>
            <a:r>
              <a:rPr lang="en" sz="1200"/>
              <a:t>Feedback Agent - On the basis of future steps, and processes, the feedback agent tries an agentic</a:t>
            </a:r>
            <a:r>
              <a:rPr lang="en" sz="1100">
                <a:latin typeface="Roboto"/>
                <a:ea typeface="Roboto"/>
                <a:cs typeface="Roboto"/>
                <a:sym typeface="Roboto"/>
              </a:rPr>
              <a:t> </a:t>
            </a:r>
            <a:r>
              <a:rPr lang="en" sz="1200">
                <a:latin typeface="Roboto"/>
                <a:ea typeface="Roboto"/>
                <a:cs typeface="Roboto"/>
                <a:sym typeface="Roboto"/>
              </a:rPr>
              <a:t>way of training itself. The approach enhances the agents’ abilities without requiring access to the LLMs parameters.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AutoNum type="arabicPeriod"/>
            </a:pPr>
            <a:r>
              <a:rPr lang="en" sz="1200">
                <a:latin typeface="Roboto"/>
                <a:ea typeface="Roboto"/>
                <a:cs typeface="Roboto"/>
                <a:sym typeface="Roboto"/>
              </a:rPr>
              <a:t>Expert Agent - This agent is responsible for dealing with the user queries. Interacts with user to identify the flow of pipeline.</a:t>
            </a:r>
            <a:endParaRPr sz="1200">
              <a:solidFill>
                <a:srgbClr val="242424"/>
              </a:solidFill>
              <a:highlight>
                <a:srgbClr val="FFFFFF"/>
              </a:highlight>
            </a:endParaRPr>
          </a:p>
          <a:p>
            <a:pPr indent="0" lvl="0" marL="0" rtl="0" algn="l">
              <a:spcBef>
                <a:spcPts val="800"/>
              </a:spcBef>
              <a:spcAft>
                <a:spcPts val="0"/>
              </a:spcAft>
              <a:buClr>
                <a:schemeClr val="dk1"/>
              </a:buClr>
              <a:buSzPts val="1100"/>
              <a:buFont typeface="Arial"/>
              <a:buNone/>
            </a:pPr>
            <a:r>
              <a:t/>
            </a:r>
            <a:endParaRPr sz="1200"/>
          </a:p>
          <a:p>
            <a:pPr indent="0" lvl="0" marL="158750" rtl="0" algn="l">
              <a:spcBef>
                <a:spcPts val="800"/>
              </a:spcBef>
              <a:spcAft>
                <a:spcPts val="0"/>
              </a:spcAft>
              <a:buClr>
                <a:schemeClr val="dk1"/>
              </a:buClr>
              <a:buSzPts val="1100"/>
              <a:buFont typeface="Arial"/>
              <a:buNone/>
            </a:pPr>
            <a:r>
              <a:t/>
            </a:r>
            <a:endParaRPr sz="1200"/>
          </a:p>
          <a:p>
            <a:pPr indent="0" lvl="0" marL="158750" rtl="0" algn="l">
              <a:spcBef>
                <a:spcPts val="800"/>
              </a:spcBef>
              <a:spcAft>
                <a:spcPts val="0"/>
              </a:spcAft>
              <a:buClr>
                <a:schemeClr val="dk1"/>
              </a:buClr>
              <a:buSzPts val="1100"/>
              <a:buFont typeface="Arial"/>
              <a:buNone/>
            </a:pPr>
            <a:r>
              <a:rPr lang="en" sz="1200"/>
              <a:t>:</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37"/>
          <p:cNvPicPr preferRelativeResize="0"/>
          <p:nvPr/>
        </p:nvPicPr>
        <p:blipFill>
          <a:blip r:embed="rId3">
            <a:alphaModFix/>
          </a:blip>
          <a:stretch>
            <a:fillRect/>
          </a:stretch>
        </p:blipFill>
        <p:spPr>
          <a:xfrm>
            <a:off x="1216575" y="231225"/>
            <a:ext cx="6416307"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8"/>
          <p:cNvSpPr txBox="1"/>
          <p:nvPr>
            <p:ph type="title"/>
          </p:nvPr>
        </p:nvSpPr>
        <p:spPr>
          <a:xfrm>
            <a:off x="571500" y="285750"/>
            <a:ext cx="8001000" cy="571500"/>
          </a:xfrm>
          <a:prstGeom prst="rect">
            <a:avLst/>
          </a:prstGeom>
        </p:spPr>
        <p:txBody>
          <a:bodyPr anchorCtr="0" anchor="ctr" bIns="28575" lIns="57150" spcFirstLastPara="1" rIns="57150" wrap="square" tIns="28575">
            <a:noAutofit/>
          </a:bodyPr>
          <a:lstStyle/>
          <a:p>
            <a:pPr indent="0" lvl="0" marL="0" rtl="0" algn="l">
              <a:spcBef>
                <a:spcPts val="0"/>
              </a:spcBef>
              <a:spcAft>
                <a:spcPts val="0"/>
              </a:spcAft>
              <a:buNone/>
            </a:pPr>
            <a:r>
              <a:rPr lang="en"/>
              <a:t>Master Agent</a:t>
            </a:r>
            <a:endParaRPr/>
          </a:p>
        </p:txBody>
      </p:sp>
      <p:sp>
        <p:nvSpPr>
          <p:cNvPr id="358" name="Google Shape;358;p38"/>
          <p:cNvSpPr txBox="1"/>
          <p:nvPr>
            <p:ph idx="1" type="body"/>
          </p:nvPr>
        </p:nvSpPr>
        <p:spPr>
          <a:xfrm>
            <a:off x="571501" y="857250"/>
            <a:ext cx="8001000" cy="4000500"/>
          </a:xfrm>
          <a:prstGeom prst="rect">
            <a:avLst/>
          </a:prstGeom>
        </p:spPr>
        <p:txBody>
          <a:bodyPr anchorCtr="0" anchor="t" bIns="28575" lIns="57150" spcFirstLastPara="1" rIns="57150" wrap="square" tIns="28575">
            <a:noAutofit/>
          </a:bodyPr>
          <a:lstStyle/>
          <a:p>
            <a:pPr indent="0" lvl="0" marL="0" rtl="0" algn="l">
              <a:spcBef>
                <a:spcPts val="800"/>
              </a:spcBef>
              <a:spcAft>
                <a:spcPts val="0"/>
              </a:spcAft>
              <a:buClr>
                <a:schemeClr val="dk1"/>
              </a:buClr>
              <a:buSzPts val="1100"/>
              <a:buFont typeface="Arial"/>
              <a:buNone/>
            </a:pPr>
            <a:r>
              <a:rPr lang="en" sz="1200">
                <a:solidFill>
                  <a:srgbClr val="242424"/>
                </a:solidFill>
                <a:highlight>
                  <a:srgbClr val="FFFFFF"/>
                </a:highlight>
              </a:rPr>
              <a:t>A Master Agent oversees the entire pipeline flow, managing both intra and inter agents, and connects with the Expert Agent to provide answers to user queries. This Master Agent comprises four Sub-Manager Agents, which communicate continuously in a group chat to stay updated on each other's tasks.</a:t>
            </a:r>
            <a:endParaRPr sz="1200">
              <a:solidFill>
                <a:srgbClr val="242424"/>
              </a:solidFill>
              <a:highlight>
                <a:srgbClr val="FFFFFF"/>
              </a:highlight>
            </a:endParaRPr>
          </a:p>
          <a:p>
            <a:pPr indent="0" lvl="0" marL="0" rtl="0" algn="l">
              <a:spcBef>
                <a:spcPts val="800"/>
              </a:spcBef>
              <a:spcAft>
                <a:spcPts val="0"/>
              </a:spcAft>
              <a:buClr>
                <a:schemeClr val="dk1"/>
              </a:buClr>
              <a:buSzPts val="1100"/>
              <a:buFont typeface="Arial"/>
              <a:buNone/>
            </a:pPr>
            <a:r>
              <a:rPr lang="en" sz="1200">
                <a:solidFill>
                  <a:srgbClr val="242424"/>
                </a:solidFill>
                <a:highlight>
                  <a:srgbClr val="FFFFFF"/>
                </a:highlight>
              </a:rPr>
              <a:t>Each Sub-Manager Agent is responsible for deciding when to activate one of three subordinate agents: </a:t>
            </a:r>
            <a:endParaRPr sz="1200">
              <a:solidFill>
                <a:srgbClr val="242424"/>
              </a:solidFill>
              <a:highlight>
                <a:srgbClr val="FFFFFF"/>
              </a:highlight>
            </a:endParaRPr>
          </a:p>
          <a:p>
            <a:pPr indent="0" lvl="0" marL="0" rtl="0" algn="l">
              <a:spcBef>
                <a:spcPts val="800"/>
              </a:spcBef>
              <a:spcAft>
                <a:spcPts val="0"/>
              </a:spcAft>
              <a:buClr>
                <a:schemeClr val="dk1"/>
              </a:buClr>
              <a:buSzPts val="1100"/>
              <a:buFont typeface="Arial"/>
              <a:buNone/>
            </a:pPr>
            <a:r>
              <a:rPr lang="en" sz="1200">
                <a:solidFill>
                  <a:srgbClr val="242424"/>
                </a:solidFill>
                <a:highlight>
                  <a:srgbClr val="FFFFFF"/>
                </a:highlight>
              </a:rPr>
              <a:t>1. Developer Agent (intra-agent)</a:t>
            </a:r>
            <a:endParaRPr sz="1200">
              <a:solidFill>
                <a:srgbClr val="242424"/>
              </a:solidFill>
              <a:highlight>
                <a:srgbClr val="FFFFFF"/>
              </a:highlight>
            </a:endParaRPr>
          </a:p>
          <a:p>
            <a:pPr indent="0" lvl="0" marL="0" rtl="0" algn="l">
              <a:spcBef>
                <a:spcPts val="800"/>
              </a:spcBef>
              <a:spcAft>
                <a:spcPts val="0"/>
              </a:spcAft>
              <a:buClr>
                <a:schemeClr val="dk1"/>
              </a:buClr>
              <a:buSzPts val="1100"/>
              <a:buFont typeface="Arial"/>
              <a:buNone/>
            </a:pPr>
            <a:r>
              <a:rPr lang="en" sz="1200">
                <a:solidFill>
                  <a:srgbClr val="242424"/>
                </a:solidFill>
                <a:highlight>
                  <a:srgbClr val="FFFFFF"/>
                </a:highlight>
              </a:rPr>
              <a:t>2. Verification Agent (inter-agent)</a:t>
            </a:r>
            <a:endParaRPr sz="1200">
              <a:solidFill>
                <a:srgbClr val="242424"/>
              </a:solidFill>
              <a:highlight>
                <a:srgbClr val="FFFFFF"/>
              </a:highlight>
            </a:endParaRPr>
          </a:p>
          <a:p>
            <a:pPr indent="0" lvl="0" marL="0" rtl="0" algn="l">
              <a:spcBef>
                <a:spcPts val="800"/>
              </a:spcBef>
              <a:spcAft>
                <a:spcPts val="0"/>
              </a:spcAft>
              <a:buNone/>
            </a:pPr>
            <a:r>
              <a:rPr lang="en" sz="1200">
                <a:solidFill>
                  <a:srgbClr val="242424"/>
                </a:solidFill>
                <a:highlight>
                  <a:srgbClr val="FFFFFF"/>
                </a:highlight>
              </a:rPr>
              <a:t>3. Correction Agent (inter-agent)</a:t>
            </a:r>
            <a:endParaRPr sz="1200">
              <a:solidFill>
                <a:srgbClr val="242424"/>
              </a:solidFill>
              <a:highlight>
                <a:srgbClr val="FFFFFF"/>
              </a:highlight>
            </a:endParaRPr>
          </a:p>
          <a:p>
            <a:pPr indent="0" lvl="0" marL="0" rtl="0" algn="l">
              <a:spcBef>
                <a:spcPts val="800"/>
              </a:spcBef>
              <a:spcAft>
                <a:spcPts val="0"/>
              </a:spcAft>
              <a:buClr>
                <a:schemeClr val="dk1"/>
              </a:buClr>
              <a:buSzPts val="1100"/>
              <a:buFont typeface="Arial"/>
              <a:buNone/>
            </a:pPr>
            <a:r>
              <a:t/>
            </a:r>
            <a:endParaRPr sz="1200">
              <a:solidFill>
                <a:srgbClr val="242424"/>
              </a:solidFill>
              <a:highlight>
                <a:srgbClr val="FFFFFF"/>
              </a:highlight>
            </a:endParaRPr>
          </a:p>
          <a:p>
            <a:pPr indent="0" lvl="0" marL="0" rtl="0" algn="l">
              <a:spcBef>
                <a:spcPts val="800"/>
              </a:spcBef>
              <a:spcAft>
                <a:spcPts val="0"/>
              </a:spcAft>
              <a:buClr>
                <a:schemeClr val="dk1"/>
              </a:buClr>
              <a:buSzPts val="1100"/>
              <a:buFont typeface="Arial"/>
              <a:buNone/>
            </a:pPr>
            <a:r>
              <a:rPr lang="en" sz="1200">
                <a:solidFill>
                  <a:srgbClr val="242424"/>
                </a:solidFill>
                <a:highlight>
                  <a:srgbClr val="FFFFFF"/>
                </a:highlight>
              </a:rPr>
              <a:t>Since the subordinate agents remain same, the Sub Manager Agent ensures that these agents work for the appropriate process in the lifecycle.</a:t>
            </a:r>
            <a:endParaRPr sz="1200">
              <a:solidFill>
                <a:srgbClr val="242424"/>
              </a:solidFill>
              <a:highlight>
                <a:srgbClr val="FFFFFF"/>
              </a:highlight>
            </a:endParaRPr>
          </a:p>
          <a:p>
            <a:pPr indent="0" lvl="0" marL="0" rtl="0" algn="l">
              <a:spcBef>
                <a:spcPts val="800"/>
              </a:spcBef>
              <a:spcAft>
                <a:spcPts val="0"/>
              </a:spcAft>
              <a:buClr>
                <a:schemeClr val="dk1"/>
              </a:buClr>
              <a:buSzPts val="1100"/>
              <a:buFont typeface="Arial"/>
              <a:buNone/>
            </a:pPr>
            <a:r>
              <a:rPr lang="en" sz="1200">
                <a:solidFill>
                  <a:srgbClr val="242424"/>
                </a:solidFill>
                <a:highlight>
                  <a:srgbClr val="FFFFFF"/>
                </a:highlight>
              </a:rPr>
              <a:t>The Sub-Manager Agent ensures effective communication between these agents and extracts relevant information from the previous steps by consulting the preceding Sub-Manager Agent. It uses this additional information to enhance the current process. </a:t>
            </a:r>
            <a:endParaRPr sz="1200">
              <a:solidFill>
                <a:srgbClr val="242424"/>
              </a:solidFill>
              <a:highlight>
                <a:srgbClr val="FFFFFF"/>
              </a:highlight>
            </a:endParaRPr>
          </a:p>
          <a:p>
            <a:pPr indent="0" lvl="0" marL="0" rtl="0" algn="l">
              <a:spcBef>
                <a:spcPts val="800"/>
              </a:spcBef>
              <a:spcAft>
                <a:spcPts val="0"/>
              </a:spcAft>
              <a:buNone/>
            </a:pPr>
            <a:r>
              <a:rPr lang="en" sz="1200">
                <a:solidFill>
                  <a:srgbClr val="242424"/>
                </a:solidFill>
                <a:highlight>
                  <a:srgbClr val="FFFFFF"/>
                </a:highlight>
              </a:rPr>
              <a:t>For instance, when the Technical Specification Document (TSD) is generated, verified, and corrected, the Sub-Manager Agent ensures that the agents also have access to the Functional Specification Document (FSD) that initially produced the TSD. This ensures that the agents can perform their tasks more effectively.</a:t>
            </a:r>
            <a:endParaRPr sz="1200">
              <a:solidFill>
                <a:srgbClr val="242424"/>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39"/>
          <p:cNvPicPr preferRelativeResize="0"/>
          <p:nvPr/>
        </p:nvPicPr>
        <p:blipFill>
          <a:blip r:embed="rId3">
            <a:alphaModFix/>
          </a:blip>
          <a:stretch>
            <a:fillRect/>
          </a:stretch>
        </p:blipFill>
        <p:spPr>
          <a:xfrm>
            <a:off x="1236275" y="152400"/>
            <a:ext cx="6451599"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571501" y="857250"/>
            <a:ext cx="3714750" cy="4000500"/>
          </a:xfrm>
          <a:prstGeom prst="rect">
            <a:avLst/>
          </a:prstGeom>
          <a:noFill/>
          <a:ln>
            <a:noFill/>
          </a:ln>
        </p:spPr>
        <p:txBody>
          <a:bodyPr anchorCtr="0" anchor="t" bIns="28575" lIns="57150" spcFirstLastPara="1" rIns="57150" wrap="square" tIns="28575">
            <a:noAutofit/>
          </a:bodyPr>
          <a:lstStyle/>
          <a:p>
            <a:pPr indent="-127000" lvl="0" marL="127000" rtl="0" algn="l">
              <a:lnSpc>
                <a:spcPct val="90000"/>
              </a:lnSpc>
              <a:spcBef>
                <a:spcPts val="0"/>
              </a:spcBef>
              <a:spcAft>
                <a:spcPts val="0"/>
              </a:spcAft>
              <a:buClr>
                <a:schemeClr val="dk1"/>
              </a:buClr>
              <a:buSzPts val="1000"/>
              <a:buChar char="•"/>
            </a:pPr>
            <a:r>
              <a:rPr b="1" lang="en" sz="900"/>
              <a:t>Background</a:t>
            </a:r>
            <a:endParaRPr sz="900"/>
          </a:p>
          <a:p>
            <a:pPr indent="0" lvl="1" marL="254000" rtl="0" algn="l">
              <a:lnSpc>
                <a:spcPct val="90000"/>
              </a:lnSpc>
              <a:spcBef>
                <a:spcPts val="400"/>
              </a:spcBef>
              <a:spcAft>
                <a:spcPts val="0"/>
              </a:spcAft>
              <a:buClr>
                <a:schemeClr val="dk1"/>
              </a:buClr>
              <a:buSzPts val="1000"/>
              <a:buNone/>
            </a:pPr>
            <a:r>
              <a:t/>
            </a:r>
            <a:endParaRPr sz="900"/>
          </a:p>
          <a:p>
            <a:pPr indent="-127000" lvl="1" marL="381000" rtl="0" algn="l">
              <a:lnSpc>
                <a:spcPct val="90000"/>
              </a:lnSpc>
              <a:spcBef>
                <a:spcPts val="400"/>
              </a:spcBef>
              <a:spcAft>
                <a:spcPts val="0"/>
              </a:spcAft>
              <a:buClr>
                <a:schemeClr val="dk1"/>
              </a:buClr>
              <a:buSzPts val="1000"/>
              <a:buChar char="•"/>
            </a:pPr>
            <a:r>
              <a:rPr lang="en" sz="900"/>
              <a:t>Problem Statement</a:t>
            </a:r>
            <a:endParaRPr/>
          </a:p>
          <a:p>
            <a:pPr indent="-127000" lvl="1" marL="381000" rtl="0" algn="l">
              <a:lnSpc>
                <a:spcPct val="90000"/>
              </a:lnSpc>
              <a:spcBef>
                <a:spcPts val="400"/>
              </a:spcBef>
              <a:spcAft>
                <a:spcPts val="0"/>
              </a:spcAft>
              <a:buSzPts val="1000"/>
              <a:buChar char="•"/>
            </a:pPr>
            <a:r>
              <a:rPr lang="en" sz="900"/>
              <a:t>Need for new solution</a:t>
            </a:r>
            <a:endParaRPr sz="900"/>
          </a:p>
          <a:p>
            <a:pPr indent="-127000" lvl="1" marL="381000" rtl="0" algn="l">
              <a:lnSpc>
                <a:spcPct val="90000"/>
              </a:lnSpc>
              <a:spcBef>
                <a:spcPts val="400"/>
              </a:spcBef>
              <a:spcAft>
                <a:spcPts val="0"/>
              </a:spcAft>
              <a:buClr>
                <a:schemeClr val="dk1"/>
              </a:buClr>
              <a:buSzPts val="1000"/>
              <a:buChar char="•"/>
            </a:pPr>
            <a:r>
              <a:rPr lang="en" sz="900"/>
              <a:t>Advantages</a:t>
            </a:r>
            <a:endParaRPr sz="900"/>
          </a:p>
          <a:p>
            <a:pPr indent="-127000" lvl="1" marL="381000" rtl="0" algn="l">
              <a:lnSpc>
                <a:spcPct val="90000"/>
              </a:lnSpc>
              <a:spcBef>
                <a:spcPts val="400"/>
              </a:spcBef>
              <a:spcAft>
                <a:spcPts val="0"/>
              </a:spcAft>
              <a:buClr>
                <a:schemeClr val="dk1"/>
              </a:buClr>
              <a:buSzPts val="1000"/>
              <a:buChar char="•"/>
            </a:pPr>
            <a:r>
              <a:rPr lang="en" sz="900"/>
              <a:t>Terminologies</a:t>
            </a:r>
            <a:endParaRPr sz="900"/>
          </a:p>
          <a:p>
            <a:pPr indent="-63500" lvl="1" marL="381000" rtl="0" algn="l">
              <a:lnSpc>
                <a:spcPct val="90000"/>
              </a:lnSpc>
              <a:spcBef>
                <a:spcPts val="400"/>
              </a:spcBef>
              <a:spcAft>
                <a:spcPts val="0"/>
              </a:spcAft>
              <a:buClr>
                <a:schemeClr val="dk1"/>
              </a:buClr>
              <a:buSzPts val="1000"/>
              <a:buNone/>
            </a:pPr>
            <a:r>
              <a:t/>
            </a:r>
            <a:endParaRPr sz="900"/>
          </a:p>
          <a:p>
            <a:pPr indent="-171450" lvl="0" marL="171450" rtl="0" algn="l">
              <a:lnSpc>
                <a:spcPct val="90000"/>
              </a:lnSpc>
              <a:spcBef>
                <a:spcPts val="800"/>
              </a:spcBef>
              <a:spcAft>
                <a:spcPts val="0"/>
              </a:spcAft>
              <a:buSzPts val="1000"/>
              <a:buChar char="•"/>
            </a:pPr>
            <a:r>
              <a:rPr b="1" lang="en" sz="900"/>
              <a:t>Novelty Claimed</a:t>
            </a:r>
            <a:endParaRPr/>
          </a:p>
          <a:p>
            <a:pPr indent="-171450" lvl="0" marL="171450" rtl="0" algn="l">
              <a:lnSpc>
                <a:spcPct val="90000"/>
              </a:lnSpc>
              <a:spcBef>
                <a:spcPts val="800"/>
              </a:spcBef>
              <a:spcAft>
                <a:spcPts val="0"/>
              </a:spcAft>
              <a:buSzPts val="1000"/>
              <a:buChar char="•"/>
            </a:pPr>
            <a:r>
              <a:rPr b="1" lang="en" sz="900"/>
              <a:t>Literature Survey</a:t>
            </a:r>
            <a:endParaRPr/>
          </a:p>
          <a:p>
            <a:pPr indent="-127000" lvl="0" marL="127000" rtl="0" algn="l">
              <a:lnSpc>
                <a:spcPct val="90000"/>
              </a:lnSpc>
              <a:spcBef>
                <a:spcPts val="800"/>
              </a:spcBef>
              <a:spcAft>
                <a:spcPts val="0"/>
              </a:spcAft>
              <a:buClr>
                <a:schemeClr val="dk1"/>
              </a:buClr>
              <a:buSzPts val="1000"/>
              <a:buChar char="•"/>
            </a:pPr>
            <a:r>
              <a:rPr b="1" lang="en" sz="900"/>
              <a:t>Summary of Invention</a:t>
            </a:r>
            <a:endParaRPr sz="900"/>
          </a:p>
          <a:p>
            <a:pPr indent="-63500" lvl="1" marL="381000" rtl="0" algn="l">
              <a:lnSpc>
                <a:spcPct val="90000"/>
              </a:lnSpc>
              <a:spcBef>
                <a:spcPts val="400"/>
              </a:spcBef>
              <a:spcAft>
                <a:spcPts val="0"/>
              </a:spcAft>
              <a:buClr>
                <a:schemeClr val="dk1"/>
              </a:buClr>
              <a:buSzPts val="1000"/>
              <a:buNone/>
            </a:pPr>
            <a:r>
              <a:t/>
            </a:r>
            <a:endParaRPr sz="900"/>
          </a:p>
          <a:p>
            <a:pPr indent="-127000" lvl="1" marL="381000" rtl="0" algn="l">
              <a:lnSpc>
                <a:spcPct val="90000"/>
              </a:lnSpc>
              <a:spcBef>
                <a:spcPts val="400"/>
              </a:spcBef>
              <a:spcAft>
                <a:spcPts val="0"/>
              </a:spcAft>
              <a:buClr>
                <a:schemeClr val="dk1"/>
              </a:buClr>
              <a:buSzPts val="1000"/>
              <a:buChar char="•"/>
            </a:pPr>
            <a:r>
              <a:rPr lang="en" sz="900"/>
              <a:t>Core Idea</a:t>
            </a:r>
            <a:endParaRPr sz="900"/>
          </a:p>
          <a:p>
            <a:pPr indent="-127000" lvl="1" marL="381000" rtl="0" algn="l">
              <a:lnSpc>
                <a:spcPct val="90000"/>
              </a:lnSpc>
              <a:spcBef>
                <a:spcPts val="400"/>
              </a:spcBef>
              <a:spcAft>
                <a:spcPts val="0"/>
              </a:spcAft>
              <a:buClr>
                <a:schemeClr val="dk1"/>
              </a:buClr>
              <a:buSzPts val="1000"/>
              <a:buChar char="•"/>
            </a:pPr>
            <a:r>
              <a:rPr lang="en" sz="900"/>
              <a:t>High level work flow</a:t>
            </a:r>
            <a:endParaRPr sz="900"/>
          </a:p>
          <a:p>
            <a:pPr indent="0" lvl="1" marL="254000" rtl="0" algn="l">
              <a:lnSpc>
                <a:spcPct val="90000"/>
              </a:lnSpc>
              <a:spcBef>
                <a:spcPts val="400"/>
              </a:spcBef>
              <a:spcAft>
                <a:spcPts val="0"/>
              </a:spcAft>
              <a:buClr>
                <a:schemeClr val="dk1"/>
              </a:buClr>
              <a:buSzPts val="1000"/>
              <a:buNone/>
            </a:pPr>
            <a:r>
              <a:t/>
            </a:r>
            <a:endParaRPr sz="900"/>
          </a:p>
          <a:p>
            <a:pPr indent="-63500" lvl="0" marL="127000" rtl="0" algn="l">
              <a:lnSpc>
                <a:spcPct val="90000"/>
              </a:lnSpc>
              <a:spcBef>
                <a:spcPts val="800"/>
              </a:spcBef>
              <a:spcAft>
                <a:spcPts val="0"/>
              </a:spcAft>
              <a:buClr>
                <a:schemeClr val="dk1"/>
              </a:buClr>
              <a:buSzPts val="1000"/>
              <a:buNone/>
            </a:pPr>
            <a:r>
              <a:t/>
            </a:r>
            <a:endParaRPr sz="900"/>
          </a:p>
        </p:txBody>
      </p:sp>
      <p:sp>
        <p:nvSpPr>
          <p:cNvPr id="119" name="Google Shape;119;p22"/>
          <p:cNvSpPr txBox="1"/>
          <p:nvPr>
            <p:ph idx="2" type="body"/>
          </p:nvPr>
        </p:nvSpPr>
        <p:spPr>
          <a:xfrm>
            <a:off x="4857750" y="857250"/>
            <a:ext cx="3714750" cy="4000500"/>
          </a:xfrm>
          <a:prstGeom prst="rect">
            <a:avLst/>
          </a:prstGeom>
          <a:noFill/>
          <a:ln>
            <a:noFill/>
          </a:ln>
        </p:spPr>
        <p:txBody>
          <a:bodyPr anchorCtr="0" anchor="t" bIns="28575" lIns="57150" spcFirstLastPara="1" rIns="57150" wrap="square" tIns="28575">
            <a:noAutofit/>
          </a:bodyPr>
          <a:lstStyle/>
          <a:p>
            <a:pPr indent="-127000" lvl="0" marL="127000" rtl="0" algn="l">
              <a:lnSpc>
                <a:spcPct val="90000"/>
              </a:lnSpc>
              <a:spcBef>
                <a:spcPts val="0"/>
              </a:spcBef>
              <a:spcAft>
                <a:spcPts val="0"/>
              </a:spcAft>
              <a:buClr>
                <a:schemeClr val="dk1"/>
              </a:buClr>
              <a:buSzPts val="1000"/>
              <a:buChar char="•"/>
            </a:pPr>
            <a:r>
              <a:rPr b="1" lang="en" sz="900"/>
              <a:t>Description</a:t>
            </a:r>
            <a:endParaRPr sz="900"/>
          </a:p>
          <a:p>
            <a:pPr indent="-127000" lvl="1" marL="381000" rtl="0" algn="l">
              <a:lnSpc>
                <a:spcPct val="90000"/>
              </a:lnSpc>
              <a:spcBef>
                <a:spcPts val="400"/>
              </a:spcBef>
              <a:spcAft>
                <a:spcPts val="0"/>
              </a:spcAft>
              <a:buClr>
                <a:schemeClr val="dk1"/>
              </a:buClr>
              <a:buSzPts val="1000"/>
              <a:buChar char="•"/>
            </a:pPr>
            <a:r>
              <a:rPr lang="en" sz="900"/>
              <a:t>Detailed Flowchart</a:t>
            </a:r>
            <a:endParaRPr sz="900"/>
          </a:p>
          <a:p>
            <a:pPr indent="-127000" lvl="1" marL="381000" rtl="0" algn="l">
              <a:lnSpc>
                <a:spcPct val="90000"/>
              </a:lnSpc>
              <a:spcBef>
                <a:spcPts val="400"/>
              </a:spcBef>
              <a:spcAft>
                <a:spcPts val="0"/>
              </a:spcAft>
              <a:buClr>
                <a:schemeClr val="dk1"/>
              </a:buClr>
              <a:buSzPts val="1000"/>
              <a:buChar char="•"/>
            </a:pPr>
            <a:r>
              <a:rPr lang="en" sz="900"/>
              <a:t>Components</a:t>
            </a:r>
            <a:endParaRPr sz="900"/>
          </a:p>
          <a:p>
            <a:pPr indent="-63500" lvl="1" marL="381000" rtl="0" algn="l">
              <a:lnSpc>
                <a:spcPct val="90000"/>
              </a:lnSpc>
              <a:spcBef>
                <a:spcPts val="400"/>
              </a:spcBef>
              <a:spcAft>
                <a:spcPts val="0"/>
              </a:spcAft>
              <a:buClr>
                <a:schemeClr val="dk1"/>
              </a:buClr>
              <a:buSzPts val="1000"/>
              <a:buNone/>
            </a:pPr>
            <a:r>
              <a:t/>
            </a:r>
            <a:endParaRPr sz="900"/>
          </a:p>
          <a:p>
            <a:pPr indent="-38100" lvl="0" marL="38100" rtl="0" algn="l">
              <a:lnSpc>
                <a:spcPct val="90000"/>
              </a:lnSpc>
              <a:spcBef>
                <a:spcPts val="800"/>
              </a:spcBef>
              <a:spcAft>
                <a:spcPts val="0"/>
              </a:spcAft>
              <a:buClr>
                <a:schemeClr val="dk1"/>
              </a:buClr>
              <a:buSzPts val="1000"/>
              <a:buChar char="•"/>
            </a:pPr>
            <a:r>
              <a:rPr b="1" lang="en" sz="900"/>
              <a:t>References</a:t>
            </a:r>
            <a:endParaRPr sz="900"/>
          </a:p>
          <a:p>
            <a:pPr indent="25400" lvl="0" marL="38100" rtl="0" algn="l">
              <a:lnSpc>
                <a:spcPct val="90000"/>
              </a:lnSpc>
              <a:spcBef>
                <a:spcPts val="800"/>
              </a:spcBef>
              <a:spcAft>
                <a:spcPts val="0"/>
              </a:spcAft>
              <a:buClr>
                <a:schemeClr val="dk1"/>
              </a:buClr>
              <a:buSzPts val="1000"/>
              <a:buNone/>
            </a:pPr>
            <a:r>
              <a:t/>
            </a:r>
            <a:endParaRPr b="1" sz="900"/>
          </a:p>
          <a:p>
            <a:pPr indent="-38100" lvl="0" marL="38100" rtl="0" algn="l">
              <a:lnSpc>
                <a:spcPct val="90000"/>
              </a:lnSpc>
              <a:spcBef>
                <a:spcPts val="800"/>
              </a:spcBef>
              <a:spcAft>
                <a:spcPts val="0"/>
              </a:spcAft>
              <a:buClr>
                <a:schemeClr val="dk1"/>
              </a:buClr>
              <a:buSzPts val="1000"/>
              <a:buChar char="•"/>
            </a:pPr>
            <a:r>
              <a:rPr b="1" lang="en" sz="900"/>
              <a:t>Appendix</a:t>
            </a:r>
            <a:endParaRPr sz="900"/>
          </a:p>
          <a:p>
            <a:pPr indent="-114300" lvl="0" marL="177800" rtl="0" algn="l">
              <a:lnSpc>
                <a:spcPct val="90000"/>
              </a:lnSpc>
              <a:spcBef>
                <a:spcPts val="800"/>
              </a:spcBef>
              <a:spcAft>
                <a:spcPts val="0"/>
              </a:spcAft>
              <a:buClr>
                <a:schemeClr val="dk1"/>
              </a:buClr>
              <a:buSzPts val="1000"/>
              <a:buNone/>
            </a:pPr>
            <a:r>
              <a:t/>
            </a:r>
            <a:endParaRPr sz="900"/>
          </a:p>
        </p:txBody>
      </p:sp>
      <p:sp>
        <p:nvSpPr>
          <p:cNvPr id="120" name="Google Shape;120;p22"/>
          <p:cNvSpPr txBox="1"/>
          <p:nvPr>
            <p:ph type="title"/>
          </p:nvPr>
        </p:nvSpPr>
        <p:spPr>
          <a:xfrm>
            <a:off x="571501" y="285750"/>
            <a:ext cx="8001000" cy="571500"/>
          </a:xfrm>
          <a:prstGeom prst="rect">
            <a:avLst/>
          </a:prstGeom>
          <a:noFill/>
          <a:ln>
            <a:noFill/>
          </a:ln>
        </p:spPr>
        <p:txBody>
          <a:bodyPr anchorCtr="0" anchor="ctr" bIns="28575" lIns="57150" spcFirstLastPara="1" rIns="57150" wrap="square" tIns="28575">
            <a:noAutofit/>
          </a:bodyPr>
          <a:lstStyle/>
          <a:p>
            <a:pPr indent="0" lvl="0" marL="0" rtl="0" algn="l">
              <a:lnSpc>
                <a:spcPct val="90000"/>
              </a:lnSpc>
              <a:spcBef>
                <a:spcPts val="0"/>
              </a:spcBef>
              <a:spcAft>
                <a:spcPts val="0"/>
              </a:spcAft>
              <a:buClr>
                <a:schemeClr val="dk1"/>
              </a:buClr>
              <a:buSzPts val="1500"/>
              <a:buFont typeface="Arial"/>
              <a:buNone/>
            </a:pPr>
            <a:r>
              <a:rPr lang="en" sz="900"/>
              <a:t>Contents</a:t>
            </a:r>
            <a:endParaRPr sz="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40"/>
          <p:cNvPicPr preferRelativeResize="0"/>
          <p:nvPr/>
        </p:nvPicPr>
        <p:blipFill>
          <a:blip r:embed="rId3">
            <a:alphaModFix/>
          </a:blip>
          <a:stretch>
            <a:fillRect/>
          </a:stretch>
        </p:blipFill>
        <p:spPr>
          <a:xfrm>
            <a:off x="1216950" y="152400"/>
            <a:ext cx="6451599"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1"/>
          <p:cNvSpPr txBox="1"/>
          <p:nvPr>
            <p:ph type="title"/>
          </p:nvPr>
        </p:nvSpPr>
        <p:spPr>
          <a:xfrm>
            <a:off x="571500" y="285750"/>
            <a:ext cx="8001000" cy="571500"/>
          </a:xfrm>
          <a:prstGeom prst="rect">
            <a:avLst/>
          </a:prstGeom>
        </p:spPr>
        <p:txBody>
          <a:bodyPr anchorCtr="0" anchor="ctr" bIns="28575" lIns="57150" spcFirstLastPara="1" rIns="57150" wrap="square" tIns="28575">
            <a:noAutofit/>
          </a:bodyPr>
          <a:lstStyle/>
          <a:p>
            <a:pPr indent="0" lvl="0" marL="0" rtl="0" algn="l">
              <a:spcBef>
                <a:spcPts val="0"/>
              </a:spcBef>
              <a:spcAft>
                <a:spcPts val="0"/>
              </a:spcAft>
              <a:buNone/>
            </a:pPr>
            <a:r>
              <a:rPr lang="en"/>
              <a:t>Generative/ Developer</a:t>
            </a:r>
            <a:r>
              <a:rPr lang="en"/>
              <a:t> Agent</a:t>
            </a:r>
            <a:endParaRPr/>
          </a:p>
        </p:txBody>
      </p:sp>
      <p:sp>
        <p:nvSpPr>
          <p:cNvPr id="374" name="Google Shape;374;p41"/>
          <p:cNvSpPr txBox="1"/>
          <p:nvPr>
            <p:ph idx="1" type="body"/>
          </p:nvPr>
        </p:nvSpPr>
        <p:spPr>
          <a:xfrm>
            <a:off x="315301" y="807975"/>
            <a:ext cx="8001000" cy="4000500"/>
          </a:xfrm>
          <a:prstGeom prst="rect">
            <a:avLst/>
          </a:prstGeom>
        </p:spPr>
        <p:txBody>
          <a:bodyPr anchorCtr="0" anchor="t" bIns="28575" lIns="57150" spcFirstLastPara="1" rIns="57150" wrap="square" tIns="28575">
            <a:noAutofit/>
          </a:bodyPr>
          <a:lstStyle/>
          <a:p>
            <a:pPr indent="0" lvl="0" marL="0" rtl="0" algn="l">
              <a:spcBef>
                <a:spcPts val="800"/>
              </a:spcBef>
              <a:spcAft>
                <a:spcPts val="0"/>
              </a:spcAft>
              <a:buNone/>
            </a:pPr>
            <a:r>
              <a:rPr lang="en" sz="1200">
                <a:solidFill>
                  <a:srgbClr val="242424"/>
                </a:solidFill>
                <a:highlight>
                  <a:srgbClr val="FFFFFF"/>
                </a:highlight>
              </a:rPr>
              <a:t>Developer Agent, is an Inter Agent, it automates the process of creating or generating the initial output from the given input.</a:t>
            </a:r>
            <a:endParaRPr sz="1200">
              <a:solidFill>
                <a:srgbClr val="242424"/>
              </a:solidFill>
              <a:highlight>
                <a:srgbClr val="FFFFFF"/>
              </a:highlight>
            </a:endParaRPr>
          </a:p>
          <a:p>
            <a:pPr indent="0" lvl="0" marL="0" rtl="0" algn="l">
              <a:spcBef>
                <a:spcPts val="800"/>
              </a:spcBef>
              <a:spcAft>
                <a:spcPts val="0"/>
              </a:spcAft>
              <a:buNone/>
            </a:pPr>
            <a:r>
              <a:rPr lang="en" sz="1200">
                <a:solidFill>
                  <a:srgbClr val="242424"/>
                </a:solidFill>
                <a:highlight>
                  <a:srgbClr val="FFFFFF"/>
                </a:highlight>
              </a:rPr>
              <a:t>This agent utilizes multiple tools under its belt, to make the development more efficient, and producing better outputs.</a:t>
            </a:r>
            <a:endParaRPr sz="1200">
              <a:solidFill>
                <a:srgbClr val="242424"/>
              </a:solidFill>
              <a:highlight>
                <a:srgbClr val="FFFFFF"/>
              </a:highlight>
            </a:endParaRPr>
          </a:p>
          <a:p>
            <a:pPr indent="0" lvl="0" marL="0" rtl="0" algn="l">
              <a:spcBef>
                <a:spcPts val="800"/>
              </a:spcBef>
              <a:spcAft>
                <a:spcPts val="0"/>
              </a:spcAft>
              <a:buNone/>
            </a:pPr>
            <a:r>
              <a:rPr lang="en" sz="1200">
                <a:solidFill>
                  <a:srgbClr val="242424"/>
                </a:solidFill>
                <a:highlight>
                  <a:srgbClr val="FFFFFF"/>
                </a:highlight>
              </a:rPr>
              <a:t>Its functionalities are - </a:t>
            </a:r>
            <a:endParaRPr sz="1200">
              <a:solidFill>
                <a:srgbClr val="242424"/>
              </a:solidFill>
              <a:highlight>
                <a:srgbClr val="FFFFFF"/>
              </a:highlight>
            </a:endParaRPr>
          </a:p>
          <a:p>
            <a:pPr indent="-304800" lvl="0" marL="457200" rtl="0" algn="l">
              <a:spcBef>
                <a:spcPts val="800"/>
              </a:spcBef>
              <a:spcAft>
                <a:spcPts val="0"/>
              </a:spcAft>
              <a:buClr>
                <a:srgbClr val="242424"/>
              </a:buClr>
              <a:buSzPts val="1200"/>
              <a:buAutoNum type="arabicPeriod"/>
            </a:pPr>
            <a:r>
              <a:rPr lang="en" sz="1200">
                <a:solidFill>
                  <a:srgbClr val="242424"/>
                </a:solidFill>
                <a:highlight>
                  <a:srgbClr val="FFFFFF"/>
                </a:highlight>
              </a:rPr>
              <a:t>Accesses the web to send GET and POST requests required for the generation process.</a:t>
            </a:r>
            <a:endParaRPr sz="1200">
              <a:solidFill>
                <a:srgbClr val="242424"/>
              </a:solidFill>
              <a:highlight>
                <a:srgbClr val="FFFFFF"/>
              </a:highlight>
            </a:endParaRPr>
          </a:p>
          <a:p>
            <a:pPr indent="-304800" lvl="0" marL="457200" rtl="0" algn="l">
              <a:spcBef>
                <a:spcPts val="0"/>
              </a:spcBef>
              <a:spcAft>
                <a:spcPts val="0"/>
              </a:spcAft>
              <a:buClr>
                <a:srgbClr val="242424"/>
              </a:buClr>
              <a:buSzPts val="1200"/>
              <a:buAutoNum type="arabicPeriod"/>
            </a:pPr>
            <a:r>
              <a:rPr lang="en" sz="1200">
                <a:solidFill>
                  <a:srgbClr val="242424"/>
                </a:solidFill>
                <a:highlight>
                  <a:srgbClr val="FFFFFF"/>
                </a:highlight>
              </a:rPr>
              <a:t>Uses a feedback agent that helps the agent to generate the most optimal output.</a:t>
            </a:r>
            <a:endParaRPr sz="1200">
              <a:solidFill>
                <a:srgbClr val="242424"/>
              </a:solidFill>
              <a:highlight>
                <a:srgbClr val="FFFFFF"/>
              </a:highlight>
            </a:endParaRPr>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n" sz="1500"/>
              <a:t>Verification </a:t>
            </a:r>
            <a:r>
              <a:rPr b="1" lang="en" sz="1500"/>
              <a:t>Agent</a:t>
            </a:r>
            <a:endParaRPr sz="1200">
              <a:solidFill>
                <a:srgbClr val="242424"/>
              </a:solidFill>
              <a:highlight>
                <a:srgbClr val="FFFFFF"/>
              </a:highlight>
            </a:endParaRPr>
          </a:p>
          <a:p>
            <a:pPr indent="0" lvl="0" marL="0" rtl="0" algn="l">
              <a:spcBef>
                <a:spcPts val="800"/>
              </a:spcBef>
              <a:spcAft>
                <a:spcPts val="0"/>
              </a:spcAft>
              <a:buNone/>
            </a:pPr>
            <a:r>
              <a:rPr lang="en" sz="1200">
                <a:solidFill>
                  <a:srgbClr val="242424"/>
                </a:solidFill>
                <a:highlight>
                  <a:srgbClr val="FFFFFF"/>
                </a:highlight>
              </a:rPr>
              <a:t>Verification</a:t>
            </a:r>
            <a:r>
              <a:rPr lang="en" sz="1200">
                <a:solidFill>
                  <a:srgbClr val="242424"/>
                </a:solidFill>
                <a:highlight>
                  <a:srgbClr val="FFFFFF"/>
                </a:highlight>
              </a:rPr>
              <a:t> Agent, is an Intra Agent, it automates the process of validating or checking the generated initial output from the given list of parameters by the user or by scraping the internet.</a:t>
            </a:r>
            <a:endParaRPr sz="1200">
              <a:solidFill>
                <a:srgbClr val="242424"/>
              </a:solidFill>
              <a:highlight>
                <a:srgbClr val="FFFFFF"/>
              </a:highlight>
            </a:endParaRPr>
          </a:p>
          <a:p>
            <a:pPr indent="0" lvl="0" marL="0" rtl="0" algn="l">
              <a:spcBef>
                <a:spcPts val="800"/>
              </a:spcBef>
              <a:spcAft>
                <a:spcPts val="0"/>
              </a:spcAft>
              <a:buNone/>
            </a:pPr>
            <a:r>
              <a:rPr lang="en" sz="1200">
                <a:solidFill>
                  <a:srgbClr val="242424"/>
                </a:solidFill>
                <a:highlight>
                  <a:srgbClr val="FFFFFF"/>
                </a:highlight>
              </a:rPr>
              <a:t>Its functionalities are - </a:t>
            </a:r>
            <a:endParaRPr sz="1200">
              <a:solidFill>
                <a:srgbClr val="242424"/>
              </a:solidFill>
              <a:highlight>
                <a:srgbClr val="FFFFFF"/>
              </a:highlight>
            </a:endParaRPr>
          </a:p>
          <a:p>
            <a:pPr indent="-304800" lvl="0" marL="457200" rtl="0" algn="l">
              <a:spcBef>
                <a:spcPts val="800"/>
              </a:spcBef>
              <a:spcAft>
                <a:spcPts val="0"/>
              </a:spcAft>
              <a:buClr>
                <a:srgbClr val="242424"/>
              </a:buClr>
              <a:buSzPts val="1200"/>
              <a:buAutoNum type="arabicPeriod"/>
            </a:pPr>
            <a:r>
              <a:rPr lang="en" sz="1200">
                <a:solidFill>
                  <a:srgbClr val="242424"/>
                </a:solidFill>
                <a:highlight>
                  <a:srgbClr val="FFFFFF"/>
                </a:highlight>
              </a:rPr>
              <a:t>Generates a list of parameters thats were not fulfilled by the generated initial output.</a:t>
            </a:r>
            <a:endParaRPr sz="1200">
              <a:solidFill>
                <a:srgbClr val="242424"/>
              </a:solidFill>
              <a:highlight>
                <a:srgbClr val="FFFFFF"/>
              </a:highlight>
            </a:endParaRPr>
          </a:p>
          <a:p>
            <a:pPr indent="-304800" lvl="0" marL="457200" rtl="0" algn="l">
              <a:spcBef>
                <a:spcPts val="0"/>
              </a:spcBef>
              <a:spcAft>
                <a:spcPts val="0"/>
              </a:spcAft>
              <a:buClr>
                <a:srgbClr val="242424"/>
              </a:buClr>
              <a:buSzPts val="1200"/>
              <a:buAutoNum type="arabicPeriod"/>
            </a:pPr>
            <a:r>
              <a:rPr lang="en" sz="1200">
                <a:solidFill>
                  <a:srgbClr val="242424"/>
                </a:solidFill>
                <a:highlight>
                  <a:srgbClr val="FFFFFF"/>
                </a:highlight>
              </a:rPr>
              <a:t>Uses existing templates and feedback to revise and generate a new list of validation checks.</a:t>
            </a:r>
            <a:endParaRPr sz="1200">
              <a:solidFill>
                <a:srgbClr val="242424"/>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42"/>
          <p:cNvPicPr preferRelativeResize="0"/>
          <p:nvPr/>
        </p:nvPicPr>
        <p:blipFill>
          <a:blip r:embed="rId3">
            <a:alphaModFix/>
          </a:blip>
          <a:stretch>
            <a:fillRect/>
          </a:stretch>
        </p:blipFill>
        <p:spPr>
          <a:xfrm>
            <a:off x="1469100" y="152400"/>
            <a:ext cx="6451600"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3"/>
          <p:cNvSpPr txBox="1"/>
          <p:nvPr>
            <p:ph type="title"/>
          </p:nvPr>
        </p:nvSpPr>
        <p:spPr>
          <a:xfrm>
            <a:off x="315300" y="320525"/>
            <a:ext cx="8001000" cy="571500"/>
          </a:xfrm>
          <a:prstGeom prst="rect">
            <a:avLst/>
          </a:prstGeom>
        </p:spPr>
        <p:txBody>
          <a:bodyPr anchorCtr="0" anchor="ctr" bIns="28575" lIns="57150" spcFirstLastPara="1" rIns="57150" wrap="square" tIns="28575">
            <a:noAutofit/>
          </a:bodyPr>
          <a:lstStyle/>
          <a:p>
            <a:pPr indent="0" lvl="0" marL="0" rtl="0" algn="l">
              <a:spcBef>
                <a:spcPts val="0"/>
              </a:spcBef>
              <a:spcAft>
                <a:spcPts val="0"/>
              </a:spcAft>
              <a:buNone/>
            </a:pPr>
            <a:r>
              <a:rPr lang="en"/>
              <a:t>Correction Agent</a:t>
            </a:r>
            <a:endParaRPr/>
          </a:p>
        </p:txBody>
      </p:sp>
      <p:sp>
        <p:nvSpPr>
          <p:cNvPr id="385" name="Google Shape;385;p43"/>
          <p:cNvSpPr txBox="1"/>
          <p:nvPr>
            <p:ph idx="1" type="body"/>
          </p:nvPr>
        </p:nvSpPr>
        <p:spPr>
          <a:xfrm>
            <a:off x="315301" y="807975"/>
            <a:ext cx="8001000" cy="4000500"/>
          </a:xfrm>
          <a:prstGeom prst="rect">
            <a:avLst/>
          </a:prstGeom>
        </p:spPr>
        <p:txBody>
          <a:bodyPr anchorCtr="0" anchor="t" bIns="28575" lIns="57150" spcFirstLastPara="1" rIns="57150" wrap="square" tIns="28575">
            <a:noAutofit/>
          </a:bodyPr>
          <a:lstStyle/>
          <a:p>
            <a:pPr indent="0" lvl="0" marL="0" rtl="0" algn="l">
              <a:spcBef>
                <a:spcPts val="800"/>
              </a:spcBef>
              <a:spcAft>
                <a:spcPts val="0"/>
              </a:spcAft>
              <a:buNone/>
            </a:pPr>
            <a:r>
              <a:rPr lang="en" sz="1200">
                <a:solidFill>
                  <a:srgbClr val="242424"/>
                </a:solidFill>
                <a:highlight>
                  <a:srgbClr val="FFFFFF"/>
                </a:highlight>
              </a:rPr>
              <a:t>Correction</a:t>
            </a:r>
            <a:r>
              <a:rPr lang="en" sz="1200">
                <a:solidFill>
                  <a:srgbClr val="242424"/>
                </a:solidFill>
                <a:highlight>
                  <a:srgbClr val="FFFFFF"/>
                </a:highlight>
              </a:rPr>
              <a:t> Agent, is an Inter Agent. It</a:t>
            </a:r>
            <a:r>
              <a:rPr b="1" lang="en" sz="1200"/>
              <a:t> </a:t>
            </a:r>
            <a:r>
              <a:rPr lang="en" sz="1200"/>
              <a:t>has a discriminator - generator type architeture. Within the Correction agent, there’s a User Proxy, A generative and a testing agent.</a:t>
            </a:r>
            <a:endParaRPr sz="1200"/>
          </a:p>
          <a:p>
            <a:pPr indent="0" lvl="0" marL="0" rtl="0" algn="l">
              <a:spcBef>
                <a:spcPts val="800"/>
              </a:spcBef>
              <a:spcAft>
                <a:spcPts val="0"/>
              </a:spcAft>
              <a:buNone/>
            </a:pPr>
            <a:r>
              <a:rPr lang="en" sz="1200"/>
              <a:t>User Proxy - It acts as human, and maintains the flow of information between the generative and testing agent.</a:t>
            </a:r>
            <a:endParaRPr sz="1200"/>
          </a:p>
          <a:p>
            <a:pPr indent="0" lvl="0" marL="0" rtl="0" algn="l">
              <a:spcBef>
                <a:spcPts val="800"/>
              </a:spcBef>
              <a:spcAft>
                <a:spcPts val="0"/>
              </a:spcAft>
              <a:buNone/>
            </a:pPr>
            <a:r>
              <a:rPr lang="en" sz="1200"/>
              <a:t>Generative Agent - Based on the validation checks provided by Validation Agent, it reconstructs the final output.</a:t>
            </a:r>
            <a:endParaRPr sz="1200"/>
          </a:p>
          <a:p>
            <a:pPr indent="0" lvl="0" marL="0" rtl="0" algn="l">
              <a:spcBef>
                <a:spcPts val="800"/>
              </a:spcBef>
              <a:spcAft>
                <a:spcPts val="0"/>
              </a:spcAft>
              <a:buNone/>
            </a:pPr>
            <a:r>
              <a:rPr lang="en" sz="1200"/>
              <a:t>Testing Agent - It again checks/verifies the output by Generative Agent, and is only passed forward until it is satisfied.</a:t>
            </a:r>
            <a:endParaRPr sz="1200"/>
          </a:p>
          <a:p>
            <a:pPr indent="0" lvl="0" marL="0" rtl="0" algn="l">
              <a:spcBef>
                <a:spcPts val="800"/>
              </a:spcBef>
              <a:spcAft>
                <a:spcPts val="0"/>
              </a:spcAft>
              <a:buNone/>
            </a:pPr>
            <a:r>
              <a:rPr lang="en" sz="1200"/>
              <a:t>The Generative Agent attempts to satisfy the Testing Agent, which is tasked with accurately validating the Output. Realistic, high-quality output are produced as a result of this competitive interaction, which drives the overall agent toward advancement.</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n" sz="1500"/>
              <a:t>Expert Agent</a:t>
            </a:r>
            <a:endParaRPr sz="1200">
              <a:solidFill>
                <a:srgbClr val="242424"/>
              </a:solidFill>
              <a:highlight>
                <a:srgbClr val="FFFFFF"/>
              </a:highlight>
            </a:endParaRPr>
          </a:p>
          <a:p>
            <a:pPr indent="0" lvl="0" marL="0" rtl="0" algn="l">
              <a:spcBef>
                <a:spcPts val="800"/>
              </a:spcBef>
              <a:spcAft>
                <a:spcPts val="0"/>
              </a:spcAft>
              <a:buNone/>
            </a:pPr>
            <a:r>
              <a:rPr lang="en" sz="1200">
                <a:solidFill>
                  <a:srgbClr val="242424"/>
                </a:solidFill>
                <a:highlight>
                  <a:srgbClr val="FFFFFF"/>
                </a:highlight>
              </a:rPr>
              <a:t>Expert Agent, is an Intra Agent. Interacts with the User to answer all the queries related to the pipeline. It </a:t>
            </a:r>
            <a:r>
              <a:rPr lang="en" sz="1200">
                <a:solidFill>
                  <a:srgbClr val="242424"/>
                </a:solidFill>
                <a:highlight>
                  <a:srgbClr val="FFFFFF"/>
                </a:highlight>
              </a:rPr>
              <a:t>keeps</a:t>
            </a:r>
            <a:r>
              <a:rPr lang="en" sz="1200">
                <a:solidFill>
                  <a:srgbClr val="242424"/>
                </a:solidFill>
                <a:highlight>
                  <a:srgbClr val="FFFFFF"/>
                </a:highlight>
              </a:rPr>
              <a:t> track of the execution of pipeline steps. It provides real-time updates and responds to user queries about the current step being executed and the time taken for each step.</a:t>
            </a:r>
            <a:endParaRPr sz="1200">
              <a:solidFill>
                <a:srgbClr val="242424"/>
              </a:solidFill>
              <a:highlight>
                <a:srgbClr val="FFFFFF"/>
              </a:highlight>
            </a:endParaRPr>
          </a:p>
          <a:p>
            <a:pPr indent="0" lvl="0" marL="0" rtl="0" algn="l">
              <a:spcBef>
                <a:spcPts val="800"/>
              </a:spcBef>
              <a:spcAft>
                <a:spcPts val="0"/>
              </a:spcAft>
              <a:buNone/>
            </a:pPr>
            <a:r>
              <a:rPr lang="en" sz="1200">
                <a:solidFill>
                  <a:srgbClr val="242424"/>
                </a:solidFill>
                <a:highlight>
                  <a:srgbClr val="FFFFFF"/>
                </a:highlight>
              </a:rPr>
              <a:t>It is also connected with AgentOps, keeping </a:t>
            </a:r>
            <a:r>
              <a:rPr lang="en" sz="1200">
                <a:solidFill>
                  <a:srgbClr val="242424"/>
                </a:solidFill>
                <a:highlight>
                  <a:srgbClr val="FFFFFF"/>
                </a:highlight>
              </a:rPr>
              <a:t>track</a:t>
            </a:r>
            <a:r>
              <a:rPr lang="en" sz="1200">
                <a:solidFill>
                  <a:srgbClr val="242424"/>
                </a:solidFill>
                <a:highlight>
                  <a:srgbClr val="FFFFFF"/>
                </a:highlight>
              </a:rPr>
              <a:t> of the tokens used by each agent, and latency reports of each subprocess in the pipeline. </a:t>
            </a:r>
            <a:r>
              <a:rPr lang="en" sz="1200">
                <a:latin typeface="Roboto"/>
                <a:ea typeface="Roboto"/>
                <a:cs typeface="Roboto"/>
                <a:sym typeface="Roboto"/>
              </a:rPr>
              <a:t>It gives the user the ability to monitor LLM calls, agent failures, tool usage, session-wide statistics, and more</a:t>
            </a:r>
            <a:r>
              <a:rPr lang="en" sz="1300">
                <a:latin typeface="Roboto"/>
                <a:ea typeface="Roboto"/>
                <a:cs typeface="Roboto"/>
                <a:sym typeface="Roboto"/>
              </a:rPr>
              <a:t>.</a:t>
            </a:r>
            <a:r>
              <a:rPr lang="en" sz="1300">
                <a:solidFill>
                  <a:srgbClr val="E3E3E3"/>
                </a:solidFill>
                <a:highlight>
                  <a:srgbClr val="1B1B1D"/>
                </a:highlight>
                <a:latin typeface="Roboto"/>
                <a:ea typeface="Roboto"/>
                <a:cs typeface="Roboto"/>
                <a:sym typeface="Roboto"/>
              </a:rPr>
              <a:t> </a:t>
            </a:r>
            <a:endParaRPr sz="1200">
              <a:solidFill>
                <a:srgbClr val="242424"/>
              </a:solidFill>
              <a:highlight>
                <a:srgbClr val="FFFFFF"/>
              </a:highlight>
            </a:endParaRPr>
          </a:p>
          <a:p>
            <a:pPr indent="0" lvl="0" marL="0" rtl="0" algn="l">
              <a:spcBef>
                <a:spcPts val="800"/>
              </a:spcBef>
              <a:spcAft>
                <a:spcPts val="0"/>
              </a:spcAft>
              <a:buNone/>
            </a:pPr>
            <a:r>
              <a:t/>
            </a:r>
            <a:endParaRPr sz="1200">
              <a:solidFill>
                <a:srgbClr val="242424"/>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4"/>
          <p:cNvSpPr txBox="1"/>
          <p:nvPr>
            <p:ph type="title"/>
          </p:nvPr>
        </p:nvSpPr>
        <p:spPr>
          <a:xfrm>
            <a:off x="571500" y="285750"/>
            <a:ext cx="8001000" cy="571500"/>
          </a:xfrm>
          <a:prstGeom prst="rect">
            <a:avLst/>
          </a:prstGeom>
          <a:noFill/>
          <a:ln>
            <a:noFill/>
          </a:ln>
        </p:spPr>
        <p:txBody>
          <a:bodyPr anchorCtr="0" anchor="ctr" bIns="28575" lIns="57150" spcFirstLastPara="1" rIns="57150" wrap="square" tIns="28575">
            <a:noAutofit/>
          </a:bodyPr>
          <a:lstStyle/>
          <a:p>
            <a:pPr indent="0" lvl="0" marL="0" rtl="0" algn="l">
              <a:lnSpc>
                <a:spcPct val="90000"/>
              </a:lnSpc>
              <a:spcBef>
                <a:spcPts val="0"/>
              </a:spcBef>
              <a:spcAft>
                <a:spcPts val="0"/>
              </a:spcAft>
              <a:buClr>
                <a:schemeClr val="dk1"/>
              </a:buClr>
              <a:buSzPts val="1500"/>
              <a:buFont typeface="Arial"/>
              <a:buNone/>
            </a:pPr>
            <a:r>
              <a:rPr lang="en" sz="2000"/>
              <a:t>References</a:t>
            </a:r>
            <a:endParaRPr sz="2000"/>
          </a:p>
        </p:txBody>
      </p:sp>
      <p:sp>
        <p:nvSpPr>
          <p:cNvPr id="391" name="Google Shape;391;p44"/>
          <p:cNvSpPr txBox="1"/>
          <p:nvPr>
            <p:ph idx="1" type="body"/>
          </p:nvPr>
        </p:nvSpPr>
        <p:spPr>
          <a:xfrm>
            <a:off x="578069" y="857250"/>
            <a:ext cx="8001000" cy="4000500"/>
          </a:xfrm>
          <a:prstGeom prst="rect">
            <a:avLst/>
          </a:prstGeom>
          <a:noFill/>
          <a:ln>
            <a:noFill/>
          </a:ln>
        </p:spPr>
        <p:txBody>
          <a:bodyPr anchorCtr="0" anchor="t" bIns="28575" lIns="57150" spcFirstLastPara="1" rIns="57150" wrap="square" tIns="28575">
            <a:noAutofit/>
          </a:bodyPr>
          <a:lstStyle/>
          <a:p>
            <a:pPr indent="0" lvl="0" marL="0" rtl="0" algn="l">
              <a:lnSpc>
                <a:spcPct val="90000"/>
              </a:lnSpc>
              <a:spcBef>
                <a:spcPts val="0"/>
              </a:spcBef>
              <a:spcAft>
                <a:spcPts val="0"/>
              </a:spcAft>
              <a:buClr>
                <a:schemeClr val="dk1"/>
              </a:buClr>
              <a:buSzPts val="1000"/>
              <a:buNone/>
            </a:pPr>
            <a:r>
              <a:t/>
            </a:r>
            <a:endParaRPr sz="900"/>
          </a:p>
          <a:p>
            <a:pPr indent="0" lvl="0" marL="0" rtl="0" algn="l">
              <a:lnSpc>
                <a:spcPct val="90000"/>
              </a:lnSpc>
              <a:spcBef>
                <a:spcPts val="800"/>
              </a:spcBef>
              <a:spcAft>
                <a:spcPts val="0"/>
              </a:spcAft>
              <a:buClr>
                <a:schemeClr val="dk1"/>
              </a:buClr>
              <a:buSzPts val="1000"/>
              <a:buNone/>
            </a:pPr>
            <a:br>
              <a:rPr lang="en" sz="900"/>
            </a:br>
            <a:endParaRPr sz="900"/>
          </a:p>
          <a:p>
            <a:pPr indent="-114300" lvl="0" marL="177800" rtl="0" algn="l">
              <a:lnSpc>
                <a:spcPct val="90000"/>
              </a:lnSpc>
              <a:spcBef>
                <a:spcPts val="800"/>
              </a:spcBef>
              <a:spcAft>
                <a:spcPts val="0"/>
              </a:spcAft>
              <a:buClr>
                <a:schemeClr val="dk1"/>
              </a:buClr>
              <a:buSzPts val="1000"/>
              <a:buNone/>
            </a:pPr>
            <a:r>
              <a:t/>
            </a:r>
            <a:endParaRPr sz="900"/>
          </a:p>
          <a:p>
            <a:pPr indent="-114300" lvl="0" marL="177800" rtl="0" algn="l">
              <a:lnSpc>
                <a:spcPct val="90000"/>
              </a:lnSpc>
              <a:spcBef>
                <a:spcPts val="800"/>
              </a:spcBef>
              <a:spcAft>
                <a:spcPts val="0"/>
              </a:spcAft>
              <a:buClr>
                <a:schemeClr val="dk1"/>
              </a:buClr>
              <a:buSzPts val="1000"/>
              <a:buNone/>
            </a:pPr>
            <a:r>
              <a:t/>
            </a:r>
            <a:endParaRPr sz="900"/>
          </a:p>
          <a:p>
            <a:pPr indent="-114300" lvl="0" marL="177800" rtl="0" algn="l">
              <a:lnSpc>
                <a:spcPct val="90000"/>
              </a:lnSpc>
              <a:spcBef>
                <a:spcPts val="800"/>
              </a:spcBef>
              <a:spcAft>
                <a:spcPts val="0"/>
              </a:spcAft>
              <a:buClr>
                <a:schemeClr val="dk1"/>
              </a:buClr>
              <a:buSzPts val="1000"/>
              <a:buNone/>
            </a:pPr>
            <a:r>
              <a:t/>
            </a:r>
            <a:endParaRPr sz="900"/>
          </a:p>
          <a:p>
            <a:pPr indent="-114300" lvl="0" marL="177800" rtl="0" algn="l">
              <a:lnSpc>
                <a:spcPct val="90000"/>
              </a:lnSpc>
              <a:spcBef>
                <a:spcPts val="800"/>
              </a:spcBef>
              <a:spcAft>
                <a:spcPts val="0"/>
              </a:spcAft>
              <a:buClr>
                <a:schemeClr val="dk1"/>
              </a:buClr>
              <a:buSzPts val="1000"/>
              <a:buNone/>
            </a:pPr>
            <a:r>
              <a:t/>
            </a:r>
            <a:endParaRPr sz="900"/>
          </a:p>
          <a:p>
            <a:pPr indent="-114300" lvl="0" marL="177800" rtl="0" algn="l">
              <a:lnSpc>
                <a:spcPct val="90000"/>
              </a:lnSpc>
              <a:spcBef>
                <a:spcPts val="800"/>
              </a:spcBef>
              <a:spcAft>
                <a:spcPts val="0"/>
              </a:spcAft>
              <a:buClr>
                <a:schemeClr val="dk1"/>
              </a:buClr>
              <a:buSzPts val="1000"/>
              <a:buNone/>
            </a:pPr>
            <a:r>
              <a:t/>
            </a:r>
            <a:endParaRPr sz="900"/>
          </a:p>
          <a:p>
            <a:pPr indent="-114300" lvl="0" marL="177800" rtl="0" algn="l">
              <a:lnSpc>
                <a:spcPct val="90000"/>
              </a:lnSpc>
              <a:spcBef>
                <a:spcPts val="800"/>
              </a:spcBef>
              <a:spcAft>
                <a:spcPts val="0"/>
              </a:spcAft>
              <a:buClr>
                <a:schemeClr val="dk1"/>
              </a:buClr>
              <a:buSzPts val="1000"/>
              <a:buNone/>
            </a:pPr>
            <a:r>
              <a:t/>
            </a:r>
            <a:endParaRPr sz="900"/>
          </a:p>
        </p:txBody>
      </p:sp>
      <p:sp>
        <p:nvSpPr>
          <p:cNvPr id="392" name="Google Shape;392;p44"/>
          <p:cNvSpPr txBox="1"/>
          <p:nvPr/>
        </p:nvSpPr>
        <p:spPr>
          <a:xfrm>
            <a:off x="673319" y="857250"/>
            <a:ext cx="8001000" cy="4000500"/>
          </a:xfrm>
          <a:prstGeom prst="rect">
            <a:avLst/>
          </a:prstGeom>
          <a:noFill/>
          <a:ln>
            <a:noFill/>
          </a:ln>
        </p:spPr>
        <p:txBody>
          <a:bodyPr anchorCtr="0" anchor="t" bIns="28575" lIns="57150" spcFirstLastPara="1" rIns="57150" wrap="square" tIns="28575">
            <a:noAutofit/>
          </a:bodyPr>
          <a:lstStyle/>
          <a:p>
            <a:pPr indent="0" lvl="0" marL="0" marR="0" rtl="0" algn="just">
              <a:lnSpc>
                <a:spcPct val="90000"/>
              </a:lnSpc>
              <a:spcBef>
                <a:spcPts val="800"/>
              </a:spcBef>
              <a:spcAft>
                <a:spcPts val="0"/>
              </a:spcAft>
              <a:buClr>
                <a:srgbClr val="000000"/>
              </a:buClr>
              <a:buSzPts val="1250"/>
              <a:buFont typeface="Arial"/>
              <a:buNone/>
            </a:pPr>
            <a:r>
              <a:t/>
            </a:r>
            <a:endParaRPr b="0" i="0" sz="1200" u="none" cap="none" strike="noStrike">
              <a:solidFill>
                <a:schemeClr val="dk1"/>
              </a:solidFill>
              <a:latin typeface="Arial"/>
              <a:ea typeface="Arial"/>
              <a:cs typeface="Arial"/>
              <a:sym typeface="Arial"/>
            </a:endParaRPr>
          </a:p>
          <a:p>
            <a:pPr indent="0" lvl="0" marL="457200" marR="0" rtl="0" algn="just">
              <a:lnSpc>
                <a:spcPct val="90000"/>
              </a:lnSpc>
              <a:spcBef>
                <a:spcPts val="800"/>
              </a:spcBef>
              <a:spcAft>
                <a:spcPts val="0"/>
              </a:spcAft>
              <a:buClr>
                <a:srgbClr val="000000"/>
              </a:buClr>
              <a:buSzPts val="1250"/>
              <a:buFont typeface="Arial"/>
              <a:buNone/>
            </a:pPr>
            <a:r>
              <a:t/>
            </a:r>
            <a:endParaRPr b="1" i="0" sz="1200" u="none" cap="none" strike="noStrike">
              <a:solidFill>
                <a:srgbClr val="FF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5"/>
          <p:cNvSpPr txBox="1"/>
          <p:nvPr>
            <p:ph type="ctrTitle"/>
          </p:nvPr>
        </p:nvSpPr>
        <p:spPr>
          <a:xfrm>
            <a:off x="571500" y="1428750"/>
            <a:ext cx="8001000" cy="1143000"/>
          </a:xfrm>
          <a:prstGeom prst="rect">
            <a:avLst/>
          </a:prstGeom>
          <a:noFill/>
          <a:ln>
            <a:noFill/>
          </a:ln>
        </p:spPr>
        <p:txBody>
          <a:bodyPr anchorCtr="0" anchor="t" bIns="28575" lIns="57150" spcFirstLastPara="1" rIns="57150" wrap="square" tIns="28575">
            <a:noAutofit/>
          </a:bodyPr>
          <a:lstStyle/>
          <a:p>
            <a:pPr indent="0" lvl="0" marL="0" rtl="0" algn="ctr">
              <a:lnSpc>
                <a:spcPct val="90000"/>
              </a:lnSpc>
              <a:spcBef>
                <a:spcPts val="0"/>
              </a:spcBef>
              <a:spcAft>
                <a:spcPts val="0"/>
              </a:spcAft>
              <a:buClr>
                <a:srgbClr val="7F7F7F"/>
              </a:buClr>
              <a:buSzPts val="1500"/>
              <a:buFont typeface="Arial"/>
              <a:buNone/>
            </a:pPr>
            <a:r>
              <a:rPr lang="en" sz="2000"/>
              <a:t>Thanks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571500" y="285750"/>
            <a:ext cx="8001000" cy="571500"/>
          </a:xfrm>
          <a:prstGeom prst="rect">
            <a:avLst/>
          </a:prstGeom>
          <a:noFill/>
          <a:ln>
            <a:noFill/>
          </a:ln>
        </p:spPr>
        <p:txBody>
          <a:bodyPr anchorCtr="0" anchor="ctr" bIns="28575" lIns="57150" spcFirstLastPara="1" rIns="57150" wrap="square" tIns="28575">
            <a:noAutofit/>
          </a:bodyPr>
          <a:lstStyle/>
          <a:p>
            <a:pPr indent="0" lvl="0" marL="0" rtl="0" algn="l">
              <a:lnSpc>
                <a:spcPct val="90000"/>
              </a:lnSpc>
              <a:spcBef>
                <a:spcPts val="0"/>
              </a:spcBef>
              <a:spcAft>
                <a:spcPts val="0"/>
              </a:spcAft>
              <a:buClr>
                <a:schemeClr val="dk1"/>
              </a:buClr>
              <a:buSzPts val="1500"/>
              <a:buFont typeface="Arial"/>
              <a:buNone/>
            </a:pPr>
            <a:r>
              <a:rPr lang="en" sz="2000"/>
              <a:t>Background – Problem Statement</a:t>
            </a:r>
            <a:endParaRPr b="1" sz="2000"/>
          </a:p>
        </p:txBody>
      </p:sp>
      <p:sp>
        <p:nvSpPr>
          <p:cNvPr id="127" name="Google Shape;127;p23"/>
          <p:cNvSpPr txBox="1"/>
          <p:nvPr>
            <p:ph idx="1" type="body"/>
          </p:nvPr>
        </p:nvSpPr>
        <p:spPr>
          <a:xfrm>
            <a:off x="571501" y="35028188"/>
            <a:ext cx="8001000" cy="291647700"/>
          </a:xfrm>
          <a:prstGeom prst="rect">
            <a:avLst/>
          </a:prstGeom>
          <a:noFill/>
          <a:ln>
            <a:noFill/>
          </a:ln>
        </p:spPr>
        <p:txBody>
          <a:bodyPr anchorCtr="0" anchor="t" bIns="28575" lIns="57150" spcFirstLastPara="1" rIns="57150" wrap="square" tIns="28575">
            <a:noAutofit/>
          </a:bodyPr>
          <a:lstStyle/>
          <a:p>
            <a:pPr indent="0" lvl="0" marL="50800" rtl="0" algn="l">
              <a:lnSpc>
                <a:spcPct val="90000"/>
              </a:lnSpc>
              <a:spcBef>
                <a:spcPts val="0"/>
              </a:spcBef>
              <a:spcAft>
                <a:spcPts val="0"/>
              </a:spcAft>
              <a:buClr>
                <a:schemeClr val="dk1"/>
              </a:buClr>
              <a:buSzPts val="1300"/>
              <a:buNone/>
            </a:pPr>
            <a:r>
              <a:t/>
            </a:r>
            <a:endParaRPr sz="1300"/>
          </a:p>
          <a:p>
            <a:pPr indent="-38100" lvl="0" marL="165100" rtl="0" algn="l">
              <a:lnSpc>
                <a:spcPct val="90000"/>
              </a:lnSpc>
              <a:spcBef>
                <a:spcPts val="800"/>
              </a:spcBef>
              <a:spcAft>
                <a:spcPts val="0"/>
              </a:spcAft>
              <a:buClr>
                <a:schemeClr val="dk1"/>
              </a:buClr>
              <a:buSzPts val="1300"/>
              <a:buNone/>
            </a:pPr>
            <a:r>
              <a:t/>
            </a:r>
            <a:endParaRPr sz="1300"/>
          </a:p>
          <a:p>
            <a:pPr indent="-50800" lvl="0" marL="165100" rtl="0" algn="l">
              <a:lnSpc>
                <a:spcPct val="90000"/>
              </a:lnSpc>
              <a:spcBef>
                <a:spcPts val="800"/>
              </a:spcBef>
              <a:spcAft>
                <a:spcPts val="0"/>
              </a:spcAft>
              <a:buClr>
                <a:schemeClr val="dk1"/>
              </a:buClr>
              <a:buSzPts val="1000"/>
              <a:buNone/>
            </a:pPr>
            <a:r>
              <a:t/>
            </a:r>
            <a:endParaRPr sz="900"/>
          </a:p>
          <a:p>
            <a:pPr indent="0" lvl="0" marL="0" rtl="0" algn="just">
              <a:lnSpc>
                <a:spcPct val="90000"/>
              </a:lnSpc>
              <a:spcBef>
                <a:spcPts val="800"/>
              </a:spcBef>
              <a:spcAft>
                <a:spcPts val="0"/>
              </a:spcAft>
              <a:buClr>
                <a:schemeClr val="dk1"/>
              </a:buClr>
              <a:buSzPts val="1000"/>
              <a:buNone/>
            </a:pPr>
            <a:r>
              <a:t/>
            </a:r>
            <a:endParaRPr b="1" sz="900"/>
          </a:p>
        </p:txBody>
      </p:sp>
      <p:sp>
        <p:nvSpPr>
          <p:cNvPr id="128" name="Google Shape;128;p23"/>
          <p:cNvSpPr txBox="1"/>
          <p:nvPr/>
        </p:nvSpPr>
        <p:spPr>
          <a:xfrm>
            <a:off x="638825" y="1034050"/>
            <a:ext cx="7609500" cy="3741300"/>
          </a:xfrm>
          <a:prstGeom prst="rect">
            <a:avLst/>
          </a:prstGeom>
          <a:noFill/>
          <a:ln>
            <a:noFill/>
          </a:ln>
        </p:spPr>
        <p:txBody>
          <a:bodyPr anchorCtr="0" anchor="t" bIns="91425" lIns="91425" spcFirstLastPara="1" rIns="91425" wrap="square" tIns="91425">
            <a:noAutofit/>
          </a:bodyPr>
          <a:lstStyle/>
          <a:p>
            <a:pPr indent="-228600" lvl="0" marL="457200" marR="0" rtl="0" algn="just">
              <a:lnSpc>
                <a:spcPct val="100000"/>
              </a:lnSpc>
              <a:spcBef>
                <a:spcPts val="0"/>
              </a:spcBef>
              <a:spcAft>
                <a:spcPts val="0"/>
              </a:spcAft>
              <a:buClr>
                <a:schemeClr val="dk1"/>
              </a:buClr>
              <a:buSzPts val="1250"/>
              <a:buFont typeface="Arial"/>
              <a:buNone/>
            </a:pPr>
            <a:r>
              <a:t/>
            </a:r>
            <a:endParaRPr b="0" i="0" sz="1250" u="none" cap="none" strike="noStrike">
              <a:solidFill>
                <a:schemeClr val="dk1"/>
              </a:solidFill>
              <a:latin typeface="Arial"/>
              <a:ea typeface="Arial"/>
              <a:cs typeface="Arial"/>
              <a:sym typeface="Arial"/>
            </a:endParaRPr>
          </a:p>
          <a:p>
            <a:pPr indent="-228600" lvl="0" marL="457200" marR="0" rtl="0" algn="just">
              <a:lnSpc>
                <a:spcPct val="100000"/>
              </a:lnSpc>
              <a:spcBef>
                <a:spcPts val="0"/>
              </a:spcBef>
              <a:spcAft>
                <a:spcPts val="0"/>
              </a:spcAft>
              <a:buClr>
                <a:schemeClr val="dk1"/>
              </a:buClr>
              <a:buSzPts val="1250"/>
              <a:buFont typeface="Arial"/>
              <a:buNone/>
            </a:pPr>
            <a:r>
              <a:t/>
            </a:r>
            <a:endParaRPr b="0" i="0" sz="1250" u="none" cap="none" strike="noStrike">
              <a:solidFill>
                <a:schemeClr val="dk1"/>
              </a:solidFill>
              <a:latin typeface="Arial"/>
              <a:ea typeface="Arial"/>
              <a:cs typeface="Arial"/>
              <a:sym typeface="Arial"/>
            </a:endParaRPr>
          </a:p>
          <a:p>
            <a:pPr indent="-228600" lvl="0" marL="457200" marR="0" rtl="0" algn="just">
              <a:lnSpc>
                <a:spcPct val="100000"/>
              </a:lnSpc>
              <a:spcBef>
                <a:spcPts val="0"/>
              </a:spcBef>
              <a:spcAft>
                <a:spcPts val="0"/>
              </a:spcAft>
              <a:buClr>
                <a:schemeClr val="dk1"/>
              </a:buClr>
              <a:buSzPts val="1250"/>
              <a:buFont typeface="Arial"/>
              <a:buNone/>
            </a:pPr>
            <a:r>
              <a:t/>
            </a:r>
            <a:endParaRPr b="0" i="0" sz="1250" u="none" cap="none" strike="noStrike">
              <a:solidFill>
                <a:schemeClr val="dk1"/>
              </a:solidFill>
              <a:latin typeface="Arial"/>
              <a:ea typeface="Arial"/>
              <a:cs typeface="Arial"/>
              <a:sym typeface="Arial"/>
            </a:endParaRPr>
          </a:p>
          <a:p>
            <a:pPr indent="-228600" lvl="0" marL="457200" marR="0" rtl="0" algn="just">
              <a:lnSpc>
                <a:spcPct val="100000"/>
              </a:lnSpc>
              <a:spcBef>
                <a:spcPts val="0"/>
              </a:spcBef>
              <a:spcAft>
                <a:spcPts val="0"/>
              </a:spcAft>
              <a:buClr>
                <a:schemeClr val="dk1"/>
              </a:buClr>
              <a:buSzPts val="1250"/>
              <a:buFont typeface="Arial"/>
              <a:buNone/>
            </a:pPr>
            <a:r>
              <a:t/>
            </a:r>
            <a:endParaRPr b="0" i="0" sz="1250" u="none" cap="none" strike="noStrike">
              <a:solidFill>
                <a:schemeClr val="dk1"/>
              </a:solidFill>
              <a:latin typeface="Arial"/>
              <a:ea typeface="Arial"/>
              <a:cs typeface="Arial"/>
              <a:sym typeface="Arial"/>
            </a:endParaRPr>
          </a:p>
          <a:p>
            <a:pPr indent="-228600" lvl="0" marL="457200" marR="0" rtl="0" algn="just">
              <a:lnSpc>
                <a:spcPct val="100000"/>
              </a:lnSpc>
              <a:spcBef>
                <a:spcPts val="0"/>
              </a:spcBef>
              <a:spcAft>
                <a:spcPts val="0"/>
              </a:spcAft>
              <a:buClr>
                <a:schemeClr val="dk1"/>
              </a:buClr>
              <a:buSzPts val="1250"/>
              <a:buFont typeface="Arial"/>
              <a:buNone/>
            </a:pPr>
            <a:r>
              <a:t/>
            </a:r>
            <a:endParaRPr b="0" i="0" sz="1250" u="none" cap="none" strike="noStrike">
              <a:solidFill>
                <a:schemeClr val="dk1"/>
              </a:solidFill>
              <a:latin typeface="Arial"/>
              <a:ea typeface="Arial"/>
              <a:cs typeface="Arial"/>
              <a:sym typeface="Arial"/>
            </a:endParaRPr>
          </a:p>
          <a:p>
            <a:pPr indent="-228600" lvl="0" marL="457200" marR="0" rtl="0" algn="just">
              <a:lnSpc>
                <a:spcPct val="100000"/>
              </a:lnSpc>
              <a:spcBef>
                <a:spcPts val="0"/>
              </a:spcBef>
              <a:spcAft>
                <a:spcPts val="0"/>
              </a:spcAft>
              <a:buClr>
                <a:schemeClr val="dk1"/>
              </a:buClr>
              <a:buSzPts val="1250"/>
              <a:buFont typeface="Arial"/>
              <a:buNone/>
            </a:pPr>
            <a:r>
              <a:t/>
            </a:r>
            <a:endParaRPr b="0" i="0" sz="1250" u="none" cap="none" strike="noStrike">
              <a:solidFill>
                <a:schemeClr val="dk1"/>
              </a:solidFill>
              <a:latin typeface="Arial"/>
              <a:ea typeface="Arial"/>
              <a:cs typeface="Arial"/>
              <a:sym typeface="Arial"/>
            </a:endParaRPr>
          </a:p>
          <a:p>
            <a:pPr indent="-228600" lvl="0" marL="457200" marR="0" rtl="0" algn="just">
              <a:lnSpc>
                <a:spcPct val="100000"/>
              </a:lnSpc>
              <a:spcBef>
                <a:spcPts val="0"/>
              </a:spcBef>
              <a:spcAft>
                <a:spcPts val="0"/>
              </a:spcAft>
              <a:buClr>
                <a:schemeClr val="dk1"/>
              </a:buClr>
              <a:buSzPts val="1250"/>
              <a:buFont typeface="Arial"/>
              <a:buNone/>
            </a:pPr>
            <a:r>
              <a:t/>
            </a:r>
            <a:endParaRPr b="0" i="0" sz="1250" u="none" cap="none" strike="noStrike">
              <a:solidFill>
                <a:schemeClr val="dk1"/>
              </a:solidFill>
              <a:latin typeface="Arial"/>
              <a:ea typeface="Arial"/>
              <a:cs typeface="Arial"/>
              <a:sym typeface="Arial"/>
            </a:endParaRPr>
          </a:p>
          <a:p>
            <a:pPr indent="-228600" lvl="0" marL="457200" marR="0" rtl="0" algn="just">
              <a:lnSpc>
                <a:spcPct val="100000"/>
              </a:lnSpc>
              <a:spcBef>
                <a:spcPts val="0"/>
              </a:spcBef>
              <a:spcAft>
                <a:spcPts val="0"/>
              </a:spcAft>
              <a:buClr>
                <a:schemeClr val="dk1"/>
              </a:buClr>
              <a:buSzPts val="1250"/>
              <a:buFont typeface="Arial"/>
              <a:buNone/>
            </a:pPr>
            <a:r>
              <a:t/>
            </a:r>
            <a:endParaRPr b="0" i="0" sz="125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571500" y="285750"/>
            <a:ext cx="8001000" cy="571500"/>
          </a:xfrm>
          <a:prstGeom prst="rect">
            <a:avLst/>
          </a:prstGeom>
          <a:noFill/>
          <a:ln>
            <a:noFill/>
          </a:ln>
        </p:spPr>
        <p:txBody>
          <a:bodyPr anchorCtr="0" anchor="ctr" bIns="28575" lIns="57150" spcFirstLastPara="1" rIns="57150" wrap="square" tIns="28575">
            <a:noAutofit/>
          </a:bodyPr>
          <a:lstStyle/>
          <a:p>
            <a:pPr indent="0" lvl="0" marL="0" rtl="0" algn="l">
              <a:lnSpc>
                <a:spcPct val="90000"/>
              </a:lnSpc>
              <a:spcBef>
                <a:spcPts val="0"/>
              </a:spcBef>
              <a:spcAft>
                <a:spcPts val="0"/>
              </a:spcAft>
              <a:buClr>
                <a:schemeClr val="dk1"/>
              </a:buClr>
              <a:buSzPts val="1500"/>
              <a:buFont typeface="Arial"/>
              <a:buNone/>
            </a:pPr>
            <a:r>
              <a:rPr lang="en" sz="2000"/>
              <a:t>Background – Need for a new solution</a:t>
            </a:r>
            <a:endParaRPr b="1" sz="2000"/>
          </a:p>
        </p:txBody>
      </p:sp>
      <p:sp>
        <p:nvSpPr>
          <p:cNvPr id="135" name="Google Shape;135;p24"/>
          <p:cNvSpPr txBox="1"/>
          <p:nvPr>
            <p:ph idx="1" type="body"/>
          </p:nvPr>
        </p:nvSpPr>
        <p:spPr>
          <a:xfrm>
            <a:off x="571501" y="35028188"/>
            <a:ext cx="8001000" cy="291647700"/>
          </a:xfrm>
          <a:prstGeom prst="rect">
            <a:avLst/>
          </a:prstGeom>
          <a:noFill/>
          <a:ln>
            <a:noFill/>
          </a:ln>
        </p:spPr>
        <p:txBody>
          <a:bodyPr anchorCtr="0" anchor="t" bIns="28575" lIns="57150" spcFirstLastPara="1" rIns="57150" wrap="square" tIns="28575">
            <a:noAutofit/>
          </a:bodyPr>
          <a:lstStyle/>
          <a:p>
            <a:pPr indent="0" lvl="0" marL="50800" rtl="0" algn="l">
              <a:lnSpc>
                <a:spcPct val="90000"/>
              </a:lnSpc>
              <a:spcBef>
                <a:spcPts val="0"/>
              </a:spcBef>
              <a:spcAft>
                <a:spcPts val="0"/>
              </a:spcAft>
              <a:buClr>
                <a:schemeClr val="dk1"/>
              </a:buClr>
              <a:buSzPts val="1300"/>
              <a:buNone/>
            </a:pPr>
            <a:r>
              <a:t/>
            </a:r>
            <a:endParaRPr sz="1300"/>
          </a:p>
          <a:p>
            <a:pPr indent="-38100" lvl="0" marL="165100" rtl="0" algn="l">
              <a:lnSpc>
                <a:spcPct val="90000"/>
              </a:lnSpc>
              <a:spcBef>
                <a:spcPts val="800"/>
              </a:spcBef>
              <a:spcAft>
                <a:spcPts val="0"/>
              </a:spcAft>
              <a:buClr>
                <a:schemeClr val="dk1"/>
              </a:buClr>
              <a:buSzPts val="1300"/>
              <a:buNone/>
            </a:pPr>
            <a:r>
              <a:t/>
            </a:r>
            <a:endParaRPr sz="1300"/>
          </a:p>
          <a:p>
            <a:pPr indent="-50800" lvl="0" marL="165100" rtl="0" algn="l">
              <a:lnSpc>
                <a:spcPct val="90000"/>
              </a:lnSpc>
              <a:spcBef>
                <a:spcPts val="800"/>
              </a:spcBef>
              <a:spcAft>
                <a:spcPts val="0"/>
              </a:spcAft>
              <a:buClr>
                <a:schemeClr val="dk1"/>
              </a:buClr>
              <a:buSzPts val="1000"/>
              <a:buNone/>
            </a:pPr>
            <a:r>
              <a:t/>
            </a:r>
            <a:endParaRPr sz="900"/>
          </a:p>
          <a:p>
            <a:pPr indent="0" lvl="0" marL="0" rtl="0" algn="just">
              <a:lnSpc>
                <a:spcPct val="90000"/>
              </a:lnSpc>
              <a:spcBef>
                <a:spcPts val="800"/>
              </a:spcBef>
              <a:spcAft>
                <a:spcPts val="0"/>
              </a:spcAft>
              <a:buClr>
                <a:schemeClr val="dk1"/>
              </a:buClr>
              <a:buSzPts val="1000"/>
              <a:buNone/>
            </a:pPr>
            <a:r>
              <a:t/>
            </a:r>
            <a:endParaRPr b="1" sz="900"/>
          </a:p>
        </p:txBody>
      </p:sp>
      <p:sp>
        <p:nvSpPr>
          <p:cNvPr id="136" name="Google Shape;136;p24"/>
          <p:cNvSpPr txBox="1"/>
          <p:nvPr/>
        </p:nvSpPr>
        <p:spPr>
          <a:xfrm>
            <a:off x="638825" y="776087"/>
            <a:ext cx="7609500" cy="3999263"/>
          </a:xfrm>
          <a:prstGeom prst="rect">
            <a:avLst/>
          </a:prstGeom>
          <a:noFill/>
          <a:ln>
            <a:noFill/>
          </a:ln>
        </p:spPr>
        <p:txBody>
          <a:bodyPr anchorCtr="0" anchor="t" bIns="91425" lIns="91425" spcFirstLastPara="1" rIns="91425" wrap="square" tIns="91425">
            <a:noAutofit/>
          </a:bodyPr>
          <a:lstStyle/>
          <a:p>
            <a:pPr indent="-228600" lvl="0" marL="457200" marR="0" rtl="0" algn="just">
              <a:lnSpc>
                <a:spcPct val="100000"/>
              </a:lnSpc>
              <a:spcBef>
                <a:spcPts val="0"/>
              </a:spcBef>
              <a:spcAft>
                <a:spcPts val="0"/>
              </a:spcAft>
              <a:buClr>
                <a:schemeClr val="dk1"/>
              </a:buClr>
              <a:buSzPts val="1250"/>
              <a:buFont typeface="Arial"/>
              <a:buNone/>
            </a:pPr>
            <a:r>
              <a:t/>
            </a:r>
            <a:endParaRPr b="0" i="0" sz="1200" u="none" cap="none" strike="noStrike">
              <a:solidFill>
                <a:schemeClr val="dk1"/>
              </a:solidFill>
              <a:latin typeface="Arial"/>
              <a:ea typeface="Arial"/>
              <a:cs typeface="Arial"/>
              <a:sym typeface="Arial"/>
            </a:endParaRPr>
          </a:p>
          <a:p>
            <a:pPr indent="-228600" lvl="0" marL="457200" marR="0" rtl="0" algn="just">
              <a:lnSpc>
                <a:spcPct val="100000"/>
              </a:lnSpc>
              <a:spcBef>
                <a:spcPts val="0"/>
              </a:spcBef>
              <a:spcAft>
                <a:spcPts val="0"/>
              </a:spcAft>
              <a:buClr>
                <a:schemeClr val="dk1"/>
              </a:buClr>
              <a:buSzPts val="1250"/>
              <a:buFont typeface="Arial"/>
              <a:buNone/>
            </a:pPr>
            <a:r>
              <a:t/>
            </a:r>
            <a:endParaRPr b="0" i="0" sz="1200" u="none" cap="none" strike="noStrike">
              <a:solidFill>
                <a:schemeClr val="dk1"/>
              </a:solidFill>
              <a:latin typeface="Arial"/>
              <a:ea typeface="Arial"/>
              <a:cs typeface="Arial"/>
              <a:sym typeface="Arial"/>
            </a:endParaRPr>
          </a:p>
          <a:p>
            <a:pPr indent="-228600" lvl="0" marL="457200" marR="0" rtl="0" algn="just">
              <a:lnSpc>
                <a:spcPct val="100000"/>
              </a:lnSpc>
              <a:spcBef>
                <a:spcPts val="0"/>
              </a:spcBef>
              <a:spcAft>
                <a:spcPts val="0"/>
              </a:spcAft>
              <a:buClr>
                <a:schemeClr val="dk1"/>
              </a:buClr>
              <a:buSzPts val="1250"/>
              <a:buFont typeface="Arial"/>
              <a:buNone/>
            </a:pPr>
            <a:r>
              <a:t/>
            </a:r>
            <a:endParaRPr b="0" i="0" sz="1200" u="none" cap="none" strike="noStrike">
              <a:solidFill>
                <a:schemeClr val="dk1"/>
              </a:solidFill>
              <a:latin typeface="Arial"/>
              <a:ea typeface="Arial"/>
              <a:cs typeface="Arial"/>
              <a:sym typeface="Arial"/>
            </a:endParaRPr>
          </a:p>
          <a:p>
            <a:pPr indent="-228600" lvl="0" marL="457200" marR="0" rtl="0" algn="just">
              <a:lnSpc>
                <a:spcPct val="100000"/>
              </a:lnSpc>
              <a:spcBef>
                <a:spcPts val="0"/>
              </a:spcBef>
              <a:spcAft>
                <a:spcPts val="0"/>
              </a:spcAft>
              <a:buClr>
                <a:schemeClr val="dk1"/>
              </a:buClr>
              <a:buSzPts val="1250"/>
              <a:buFont typeface="Arial"/>
              <a:buNone/>
            </a:pPr>
            <a:r>
              <a:t/>
            </a:r>
            <a:endParaRPr b="0" i="0" sz="1200" u="none" cap="none" strike="noStrike">
              <a:solidFill>
                <a:schemeClr val="dk1"/>
              </a:solidFill>
              <a:latin typeface="Arial"/>
              <a:ea typeface="Arial"/>
              <a:cs typeface="Arial"/>
              <a:sym typeface="Arial"/>
            </a:endParaRPr>
          </a:p>
          <a:p>
            <a:pPr indent="-228600" lvl="0" marL="457200" marR="0" rtl="0" algn="just">
              <a:lnSpc>
                <a:spcPct val="100000"/>
              </a:lnSpc>
              <a:spcBef>
                <a:spcPts val="0"/>
              </a:spcBef>
              <a:spcAft>
                <a:spcPts val="0"/>
              </a:spcAft>
              <a:buClr>
                <a:schemeClr val="dk1"/>
              </a:buClr>
              <a:buSzPts val="125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571500" y="285750"/>
            <a:ext cx="8001000" cy="571500"/>
          </a:xfrm>
          <a:prstGeom prst="rect">
            <a:avLst/>
          </a:prstGeom>
          <a:noFill/>
          <a:ln>
            <a:noFill/>
          </a:ln>
        </p:spPr>
        <p:txBody>
          <a:bodyPr anchorCtr="0" anchor="ctr" bIns="28575" lIns="57150" spcFirstLastPara="1" rIns="57150" wrap="square" tIns="28575">
            <a:noAutofit/>
          </a:bodyPr>
          <a:lstStyle/>
          <a:p>
            <a:pPr indent="0" lvl="0" marL="0" rtl="0" algn="l">
              <a:lnSpc>
                <a:spcPct val="90000"/>
              </a:lnSpc>
              <a:spcBef>
                <a:spcPts val="0"/>
              </a:spcBef>
              <a:spcAft>
                <a:spcPts val="0"/>
              </a:spcAft>
              <a:buClr>
                <a:schemeClr val="dk1"/>
              </a:buClr>
              <a:buSzPts val="1500"/>
              <a:buFont typeface="Arial"/>
              <a:buNone/>
            </a:pPr>
            <a:r>
              <a:rPr lang="en" sz="2000"/>
              <a:t>Background - Advantages</a:t>
            </a:r>
            <a:endParaRPr b="1" sz="2000"/>
          </a:p>
        </p:txBody>
      </p:sp>
      <p:sp>
        <p:nvSpPr>
          <p:cNvPr id="143" name="Google Shape;143;p25"/>
          <p:cNvSpPr txBox="1"/>
          <p:nvPr>
            <p:ph idx="1" type="body"/>
          </p:nvPr>
        </p:nvSpPr>
        <p:spPr>
          <a:xfrm>
            <a:off x="571501" y="857250"/>
            <a:ext cx="8001000" cy="4000500"/>
          </a:xfrm>
          <a:prstGeom prst="rect">
            <a:avLst/>
          </a:prstGeom>
          <a:noFill/>
          <a:ln>
            <a:noFill/>
          </a:ln>
        </p:spPr>
        <p:txBody>
          <a:bodyPr anchorCtr="0" anchor="t" bIns="28575" lIns="57150" spcFirstLastPara="1" rIns="57150" wrap="square" tIns="28575">
            <a:noAutofit/>
          </a:bodyPr>
          <a:lstStyle/>
          <a:p>
            <a:pPr indent="0" lvl="0" marL="0" marR="0" rtl="0" algn="l">
              <a:lnSpc>
                <a:spcPct val="90000"/>
              </a:lnSpc>
              <a:spcBef>
                <a:spcPts val="0"/>
              </a:spcBef>
              <a:spcAft>
                <a:spcPts val="0"/>
              </a:spcAft>
              <a:buSzPts val="1100"/>
              <a:buNone/>
            </a:pPr>
            <a:r>
              <a:t/>
            </a:r>
            <a:endParaRPr sz="1250"/>
          </a:p>
          <a:p>
            <a:pPr indent="-228600" lvl="0" marL="457200" marR="0" rtl="0" algn="l">
              <a:lnSpc>
                <a:spcPct val="90000"/>
              </a:lnSpc>
              <a:spcBef>
                <a:spcPts val="0"/>
              </a:spcBef>
              <a:spcAft>
                <a:spcPts val="0"/>
              </a:spcAft>
              <a:buSzPts val="1250"/>
              <a:buNone/>
            </a:pPr>
            <a:r>
              <a:t/>
            </a:r>
            <a:endParaRPr sz="1250"/>
          </a:p>
          <a:p>
            <a:pPr indent="-228600" lvl="0" marL="457200" marR="0" rtl="0" algn="l">
              <a:lnSpc>
                <a:spcPct val="90000"/>
              </a:lnSpc>
              <a:spcBef>
                <a:spcPts val="0"/>
              </a:spcBef>
              <a:spcAft>
                <a:spcPts val="0"/>
              </a:spcAft>
              <a:buSzPts val="1250"/>
              <a:buNone/>
            </a:pPr>
            <a:r>
              <a:t/>
            </a:r>
            <a:endParaRPr sz="1250"/>
          </a:p>
          <a:p>
            <a:pPr indent="0" lvl="0" marL="914400" marR="0" rtl="0" algn="l">
              <a:lnSpc>
                <a:spcPct val="90000"/>
              </a:lnSpc>
              <a:spcBef>
                <a:spcPts val="0"/>
              </a:spcBef>
              <a:spcAft>
                <a:spcPts val="0"/>
              </a:spcAft>
              <a:buSzPts val="1100"/>
              <a:buNone/>
            </a:pPr>
            <a:r>
              <a:t/>
            </a:r>
            <a:endParaRPr sz="1250"/>
          </a:p>
        </p:txBody>
      </p:sp>
      <p:sp>
        <p:nvSpPr>
          <p:cNvPr id="144" name="Google Shape;144;p25"/>
          <p:cNvSpPr txBox="1"/>
          <p:nvPr/>
        </p:nvSpPr>
        <p:spPr>
          <a:xfrm>
            <a:off x="571499" y="1126671"/>
            <a:ext cx="7903030" cy="3477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1. Enhanced Efficiency</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   - Accelerated processes by automating repetitive tasks.</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   - Reduced manual effort, allowing developers to focus on complex tasks.</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2.  Improved Accuracy</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   - Early detection and correction of errors.</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   - Consistent application of standards and best practices.</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3. Cost Savings</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   - Lower labor costs due to reduced manual intervention.</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   - Optimized resource utilization during development and deployment.</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4.  Faster Time-to-Market</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   - Quick iterations and rapid delivery of new features.</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   - Continuous integration and deployment for swift updates.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473529" y="105480"/>
            <a:ext cx="8098971" cy="751770"/>
          </a:xfrm>
          <a:prstGeom prst="rect">
            <a:avLst/>
          </a:prstGeom>
          <a:noFill/>
          <a:ln>
            <a:noFill/>
          </a:ln>
        </p:spPr>
        <p:txBody>
          <a:bodyPr anchorCtr="0" anchor="ctr" bIns="28575" lIns="57150" spcFirstLastPara="1" rIns="57150" wrap="square" tIns="28575">
            <a:noAutofit/>
          </a:bodyPr>
          <a:lstStyle/>
          <a:p>
            <a:pPr indent="0" lvl="0" marL="0" rtl="0" algn="l">
              <a:lnSpc>
                <a:spcPct val="90000"/>
              </a:lnSpc>
              <a:spcBef>
                <a:spcPts val="0"/>
              </a:spcBef>
              <a:spcAft>
                <a:spcPts val="0"/>
              </a:spcAft>
              <a:buClr>
                <a:schemeClr val="dk1"/>
              </a:buClr>
              <a:buSzPts val="1500"/>
              <a:buFont typeface="Arial"/>
              <a:buNone/>
            </a:pPr>
            <a:br>
              <a:rPr lang="en" sz="2000"/>
            </a:br>
            <a:r>
              <a:rPr lang="en" sz="2000"/>
              <a:t>Background - Advantages</a:t>
            </a:r>
            <a:endParaRPr b="1" sz="2000"/>
          </a:p>
        </p:txBody>
      </p:sp>
      <p:sp>
        <p:nvSpPr>
          <p:cNvPr id="151" name="Google Shape;151;p26"/>
          <p:cNvSpPr txBox="1"/>
          <p:nvPr>
            <p:ph idx="1" type="body"/>
          </p:nvPr>
        </p:nvSpPr>
        <p:spPr>
          <a:xfrm>
            <a:off x="571501" y="857250"/>
            <a:ext cx="8001000" cy="4000500"/>
          </a:xfrm>
          <a:prstGeom prst="rect">
            <a:avLst/>
          </a:prstGeom>
          <a:noFill/>
          <a:ln>
            <a:noFill/>
          </a:ln>
        </p:spPr>
        <p:txBody>
          <a:bodyPr anchorCtr="0" anchor="t" bIns="28575" lIns="57150" spcFirstLastPara="1" rIns="57150" wrap="square" tIns="28575">
            <a:noAutofit/>
          </a:bodyPr>
          <a:lstStyle/>
          <a:p>
            <a:pPr indent="0" lvl="0" marL="0" marR="0" rtl="0" algn="l">
              <a:lnSpc>
                <a:spcPct val="90000"/>
              </a:lnSpc>
              <a:spcBef>
                <a:spcPts val="0"/>
              </a:spcBef>
              <a:spcAft>
                <a:spcPts val="0"/>
              </a:spcAft>
              <a:buSzPts val="1100"/>
              <a:buNone/>
            </a:pPr>
            <a:r>
              <a:t/>
            </a:r>
            <a:endParaRPr sz="1250"/>
          </a:p>
          <a:p>
            <a:pPr indent="-228600" lvl="0" marL="457200" marR="0" rtl="0" algn="l">
              <a:lnSpc>
                <a:spcPct val="90000"/>
              </a:lnSpc>
              <a:spcBef>
                <a:spcPts val="0"/>
              </a:spcBef>
              <a:spcAft>
                <a:spcPts val="0"/>
              </a:spcAft>
              <a:buSzPts val="1250"/>
              <a:buNone/>
            </a:pPr>
            <a:r>
              <a:t/>
            </a:r>
            <a:endParaRPr sz="1250"/>
          </a:p>
          <a:p>
            <a:pPr indent="-228600" lvl="0" marL="457200" marR="0" rtl="0" algn="l">
              <a:lnSpc>
                <a:spcPct val="90000"/>
              </a:lnSpc>
              <a:spcBef>
                <a:spcPts val="0"/>
              </a:spcBef>
              <a:spcAft>
                <a:spcPts val="0"/>
              </a:spcAft>
              <a:buSzPts val="1250"/>
              <a:buNone/>
            </a:pPr>
            <a:r>
              <a:t/>
            </a:r>
            <a:endParaRPr sz="1250"/>
          </a:p>
          <a:p>
            <a:pPr indent="0" lvl="0" marL="914400" marR="0" rtl="0" algn="l">
              <a:lnSpc>
                <a:spcPct val="90000"/>
              </a:lnSpc>
              <a:spcBef>
                <a:spcPts val="0"/>
              </a:spcBef>
              <a:spcAft>
                <a:spcPts val="0"/>
              </a:spcAft>
              <a:buSzPts val="1100"/>
              <a:buNone/>
            </a:pPr>
            <a:r>
              <a:t/>
            </a:r>
            <a:endParaRPr sz="1250"/>
          </a:p>
        </p:txBody>
      </p:sp>
      <p:sp>
        <p:nvSpPr>
          <p:cNvPr id="152" name="Google Shape;152;p26"/>
          <p:cNvSpPr txBox="1"/>
          <p:nvPr/>
        </p:nvSpPr>
        <p:spPr>
          <a:xfrm>
            <a:off x="571499" y="857250"/>
            <a:ext cx="7903030" cy="38164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5. Scalability</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   - Efficient management of large and complex projects.</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   - Adaptability to changing project requirements.</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6. Better Decision Making</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   - Data-driven insights for informed decisions.</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   - Predictive analytics to proactively address potential issues.</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7.  Increased Collaboration</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   - Enhanced communication with real-time updates and insights.</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   - Unified platform for seamless collaboration across SDLC stages.</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8. Higher Quality Products</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   - Proactive issue resolution for a higher quality end product.</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   - Comprehensive automated testing for reliable software.</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9. Continuous Improvement</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   - AI agents learn from past projects for ongoing enhancements.</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   - Adaptive systems that stay current with new technologies and practices</a:t>
            </a: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571500" y="285750"/>
            <a:ext cx="8001000" cy="571500"/>
          </a:xfrm>
          <a:prstGeom prst="rect">
            <a:avLst/>
          </a:prstGeom>
          <a:noFill/>
          <a:ln>
            <a:noFill/>
          </a:ln>
        </p:spPr>
        <p:txBody>
          <a:bodyPr anchorCtr="0" anchor="ctr" bIns="28575" lIns="57150" spcFirstLastPara="1" rIns="57150" wrap="square" tIns="28575">
            <a:noAutofit/>
          </a:bodyPr>
          <a:lstStyle/>
          <a:p>
            <a:pPr indent="0" lvl="0" marL="0" rtl="0" algn="l">
              <a:lnSpc>
                <a:spcPct val="90000"/>
              </a:lnSpc>
              <a:spcBef>
                <a:spcPts val="0"/>
              </a:spcBef>
              <a:spcAft>
                <a:spcPts val="0"/>
              </a:spcAft>
              <a:buClr>
                <a:schemeClr val="dk1"/>
              </a:buClr>
              <a:buSzPts val="1500"/>
              <a:buFont typeface="Arial"/>
              <a:buNone/>
            </a:pPr>
            <a:r>
              <a:rPr lang="en" sz="2000"/>
              <a:t>Background - </a:t>
            </a:r>
            <a:r>
              <a:rPr b="1" lang="en" sz="2000"/>
              <a:t>Terminologies</a:t>
            </a:r>
            <a:endParaRPr sz="2000"/>
          </a:p>
        </p:txBody>
      </p:sp>
      <p:sp>
        <p:nvSpPr>
          <p:cNvPr id="159" name="Google Shape;159;p27"/>
          <p:cNvSpPr txBox="1"/>
          <p:nvPr>
            <p:ph idx="1" type="body"/>
          </p:nvPr>
        </p:nvSpPr>
        <p:spPr>
          <a:xfrm>
            <a:off x="571501" y="857250"/>
            <a:ext cx="8001000" cy="4000500"/>
          </a:xfrm>
          <a:prstGeom prst="rect">
            <a:avLst/>
          </a:prstGeom>
          <a:noFill/>
          <a:ln>
            <a:noFill/>
          </a:ln>
        </p:spPr>
        <p:txBody>
          <a:bodyPr anchorCtr="0" anchor="t" bIns="28575" lIns="57150" spcFirstLastPara="1" rIns="57150" wrap="square" tIns="28575">
            <a:noAutofit/>
          </a:bodyPr>
          <a:lstStyle/>
          <a:p>
            <a:pPr indent="-228600" lvl="0" marL="457200" rtl="0" algn="l">
              <a:lnSpc>
                <a:spcPct val="90000"/>
              </a:lnSpc>
              <a:spcBef>
                <a:spcPts val="0"/>
              </a:spcBef>
              <a:spcAft>
                <a:spcPts val="0"/>
              </a:spcAft>
              <a:buSzPts val="1250"/>
              <a:buNone/>
            </a:pPr>
            <a:r>
              <a:t/>
            </a:r>
            <a:endParaRPr sz="1250"/>
          </a:p>
          <a:p>
            <a:pPr indent="0" lvl="0" marL="457200" rtl="0" algn="l">
              <a:lnSpc>
                <a:spcPct val="90000"/>
              </a:lnSpc>
              <a:spcBef>
                <a:spcPts val="400"/>
              </a:spcBef>
              <a:spcAft>
                <a:spcPts val="0"/>
              </a:spcAft>
              <a:buSzPts val="1100"/>
              <a:buNone/>
            </a:pPr>
            <a:br>
              <a:rPr b="1" lang="en" sz="1250"/>
            </a:br>
            <a:br>
              <a:rPr b="1" lang="en" sz="1250"/>
            </a:br>
            <a:br>
              <a:rPr b="1" lang="en" sz="1250"/>
            </a:br>
            <a:br>
              <a:rPr b="1" lang="en" sz="1250"/>
            </a:br>
            <a:endParaRPr b="1" sz="1250"/>
          </a:p>
          <a:p>
            <a:pPr indent="0" lvl="0" marL="0" rtl="0" algn="l">
              <a:lnSpc>
                <a:spcPct val="90000"/>
              </a:lnSpc>
              <a:spcBef>
                <a:spcPts val="400"/>
              </a:spcBef>
              <a:spcAft>
                <a:spcPts val="0"/>
              </a:spcAft>
              <a:buSzPts val="1100"/>
              <a:buNone/>
            </a:pPr>
            <a:r>
              <a:t/>
            </a:r>
            <a:endParaRPr b="1" sz="1250"/>
          </a:p>
          <a:p>
            <a:pPr indent="0" lvl="2" marL="685800" rtl="0" algn="l">
              <a:lnSpc>
                <a:spcPct val="90000"/>
              </a:lnSpc>
              <a:spcBef>
                <a:spcPts val="400"/>
              </a:spcBef>
              <a:spcAft>
                <a:spcPts val="0"/>
              </a:spcAft>
              <a:buClr>
                <a:schemeClr val="dk1"/>
              </a:buClr>
              <a:buSzPts val="900"/>
              <a:buNone/>
            </a:pPr>
            <a:r>
              <a:t/>
            </a:r>
            <a:endParaRPr sz="1250"/>
          </a:p>
          <a:p>
            <a:pPr indent="-127000" lvl="2" marL="863600" rtl="0" algn="l">
              <a:lnSpc>
                <a:spcPct val="90000"/>
              </a:lnSpc>
              <a:spcBef>
                <a:spcPts val="400"/>
              </a:spcBef>
              <a:spcAft>
                <a:spcPts val="0"/>
              </a:spcAft>
              <a:buClr>
                <a:schemeClr val="dk1"/>
              </a:buClr>
              <a:buSzPts val="900"/>
              <a:buNone/>
            </a:pPr>
            <a:r>
              <a:t/>
            </a:r>
            <a:endParaRPr b="1" sz="1250"/>
          </a:p>
          <a:p>
            <a:pPr indent="0" lvl="2" marL="685800" rtl="0" algn="l">
              <a:lnSpc>
                <a:spcPct val="90000"/>
              </a:lnSpc>
              <a:spcBef>
                <a:spcPts val="400"/>
              </a:spcBef>
              <a:spcAft>
                <a:spcPts val="0"/>
              </a:spcAft>
              <a:buClr>
                <a:schemeClr val="dk1"/>
              </a:buClr>
              <a:buSzPts val="900"/>
              <a:buNone/>
            </a:pPr>
            <a:r>
              <a:t/>
            </a:r>
            <a:endParaRPr b="1" sz="1250"/>
          </a:p>
          <a:p>
            <a:pPr indent="-127000" lvl="0" marL="177800" rtl="0" algn="l">
              <a:lnSpc>
                <a:spcPct val="90000"/>
              </a:lnSpc>
              <a:spcBef>
                <a:spcPts val="800"/>
              </a:spcBef>
              <a:spcAft>
                <a:spcPts val="0"/>
              </a:spcAft>
              <a:buClr>
                <a:schemeClr val="dk1"/>
              </a:buClr>
              <a:buSzPts val="900"/>
              <a:buNone/>
            </a:pPr>
            <a:r>
              <a:t/>
            </a:r>
            <a:endParaRPr sz="1250"/>
          </a:p>
          <a:p>
            <a:pPr indent="-127000" lvl="0" marL="177800" rtl="0" algn="l">
              <a:lnSpc>
                <a:spcPct val="90000"/>
              </a:lnSpc>
              <a:spcBef>
                <a:spcPts val="800"/>
              </a:spcBef>
              <a:spcAft>
                <a:spcPts val="0"/>
              </a:spcAft>
              <a:buClr>
                <a:schemeClr val="dk1"/>
              </a:buClr>
              <a:buSzPts val="900"/>
              <a:buNone/>
            </a:pPr>
            <a:r>
              <a:t/>
            </a:r>
            <a:endParaRPr sz="1250"/>
          </a:p>
        </p:txBody>
      </p:sp>
      <p:pic>
        <p:nvPicPr>
          <p:cNvPr id="160" name="Google Shape;160;p27"/>
          <p:cNvPicPr preferRelativeResize="0"/>
          <p:nvPr/>
        </p:nvPicPr>
        <p:blipFill rotWithShape="1">
          <a:blip r:embed="rId3">
            <a:alphaModFix/>
          </a:blip>
          <a:srcRect b="0" l="0" r="0" t="0"/>
          <a:stretch/>
        </p:blipFill>
        <p:spPr>
          <a:xfrm rot="10800000">
            <a:off x="-69533" y="133350"/>
            <a:ext cx="221933" cy="19050"/>
          </a:xfrm>
          <a:prstGeom prst="rect">
            <a:avLst/>
          </a:prstGeom>
          <a:noFill/>
          <a:ln>
            <a:noFill/>
          </a:ln>
        </p:spPr>
      </p:pic>
      <p:sp>
        <p:nvSpPr>
          <p:cNvPr id="161" name="Google Shape;161;p27"/>
          <p:cNvSpPr txBox="1"/>
          <p:nvPr/>
        </p:nvSpPr>
        <p:spPr>
          <a:xfrm>
            <a:off x="571500" y="857250"/>
            <a:ext cx="8001000" cy="4000500"/>
          </a:xfrm>
          <a:prstGeom prst="rect">
            <a:avLst/>
          </a:prstGeom>
          <a:noFill/>
          <a:ln>
            <a:noFill/>
          </a:ln>
        </p:spPr>
        <p:txBody>
          <a:bodyPr anchorCtr="0" anchor="t" bIns="28575" lIns="57150" spcFirstLastPara="1" rIns="57150" wrap="square" tIns="28575">
            <a:noAutofit/>
          </a:bodyPr>
          <a:lstStyle/>
          <a:p>
            <a:pPr indent="0" lvl="0" marL="0" marR="0" rtl="0" algn="l">
              <a:lnSpc>
                <a:spcPct val="90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228600" lvl="0" marL="457200" marR="0" rtl="0" algn="l">
              <a:lnSpc>
                <a:spcPct val="90000"/>
              </a:lnSpc>
              <a:spcBef>
                <a:spcPts val="0"/>
              </a:spcBef>
              <a:spcAft>
                <a:spcPts val="0"/>
              </a:spcAft>
              <a:buClr>
                <a:schemeClr val="dk1"/>
              </a:buClr>
              <a:buSzPts val="1250"/>
              <a:buFont typeface="Arial"/>
              <a:buNone/>
            </a:pPr>
            <a:r>
              <a:t/>
            </a:r>
            <a:endParaRPr b="0" i="0" sz="1200" u="none" cap="none" strike="noStrike">
              <a:solidFill>
                <a:schemeClr val="dk1"/>
              </a:solidFill>
              <a:latin typeface="Arial"/>
              <a:ea typeface="Arial"/>
              <a:cs typeface="Arial"/>
              <a:sym typeface="Arial"/>
            </a:endParaRPr>
          </a:p>
          <a:p>
            <a:pPr indent="-228600" lvl="0" marL="457200" marR="0" rtl="0" algn="l">
              <a:lnSpc>
                <a:spcPct val="90000"/>
              </a:lnSpc>
              <a:spcBef>
                <a:spcPts val="0"/>
              </a:spcBef>
              <a:spcAft>
                <a:spcPts val="0"/>
              </a:spcAft>
              <a:buClr>
                <a:schemeClr val="dk1"/>
              </a:buClr>
              <a:buSzPts val="1250"/>
              <a:buFont typeface="Arial"/>
              <a:buNone/>
            </a:pPr>
            <a:r>
              <a:t/>
            </a:r>
            <a:endParaRPr b="0" i="0" sz="1200" u="none" cap="none" strike="noStrike">
              <a:solidFill>
                <a:schemeClr val="dk1"/>
              </a:solidFill>
              <a:latin typeface="Arial"/>
              <a:ea typeface="Arial"/>
              <a:cs typeface="Arial"/>
              <a:sym typeface="Arial"/>
            </a:endParaRPr>
          </a:p>
          <a:p>
            <a:pPr indent="0" lvl="0" marL="914400" marR="0" rtl="0" algn="l">
              <a:lnSpc>
                <a:spcPct val="90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571500" y="285750"/>
            <a:ext cx="8001000" cy="571500"/>
          </a:xfrm>
          <a:prstGeom prst="rect">
            <a:avLst/>
          </a:prstGeom>
          <a:noFill/>
          <a:ln>
            <a:noFill/>
          </a:ln>
        </p:spPr>
        <p:txBody>
          <a:bodyPr anchorCtr="0" anchor="ctr" bIns="28575" lIns="57150" spcFirstLastPara="1" rIns="57150" wrap="square" tIns="28575">
            <a:noAutofit/>
          </a:bodyPr>
          <a:lstStyle/>
          <a:p>
            <a:pPr indent="0" lvl="0" marL="0" rtl="0" algn="l">
              <a:lnSpc>
                <a:spcPct val="90000"/>
              </a:lnSpc>
              <a:spcBef>
                <a:spcPts val="0"/>
              </a:spcBef>
              <a:spcAft>
                <a:spcPts val="0"/>
              </a:spcAft>
              <a:buClr>
                <a:schemeClr val="dk1"/>
              </a:buClr>
              <a:buSzPts val="1500"/>
              <a:buFont typeface="Arial"/>
              <a:buNone/>
            </a:pPr>
            <a:r>
              <a:rPr lang="en" sz="2000"/>
              <a:t>Novelty Claimed</a:t>
            </a:r>
            <a:endParaRPr sz="2000"/>
          </a:p>
        </p:txBody>
      </p:sp>
      <p:sp>
        <p:nvSpPr>
          <p:cNvPr id="168" name="Google Shape;168;p28"/>
          <p:cNvSpPr txBox="1"/>
          <p:nvPr>
            <p:ph idx="1" type="body"/>
          </p:nvPr>
        </p:nvSpPr>
        <p:spPr>
          <a:xfrm>
            <a:off x="497279" y="857250"/>
            <a:ext cx="8075221" cy="4000500"/>
          </a:xfrm>
          <a:prstGeom prst="rect">
            <a:avLst/>
          </a:prstGeom>
          <a:noFill/>
          <a:ln>
            <a:noFill/>
          </a:ln>
        </p:spPr>
        <p:txBody>
          <a:bodyPr anchorCtr="0" anchor="t" bIns="28575" lIns="57150" spcFirstLastPara="1" rIns="57150" wrap="square" tIns="28575">
            <a:noAutofit/>
          </a:bodyPr>
          <a:lstStyle/>
          <a:p>
            <a:pPr indent="-139700" lvl="1" marL="558800" rtl="0" algn="l">
              <a:lnSpc>
                <a:spcPct val="150000"/>
              </a:lnSpc>
              <a:spcBef>
                <a:spcPts val="0"/>
              </a:spcBef>
              <a:spcAft>
                <a:spcPts val="0"/>
              </a:spcAft>
              <a:buClr>
                <a:schemeClr val="dk1"/>
              </a:buClr>
              <a:buSzPts val="1100"/>
              <a:buNone/>
            </a:pPr>
            <a:r>
              <a:t/>
            </a:r>
            <a:endParaRPr sz="1100"/>
          </a:p>
          <a:p>
            <a:pPr indent="-139700" lvl="1" marL="558800" rtl="0" algn="l">
              <a:lnSpc>
                <a:spcPct val="150000"/>
              </a:lnSpc>
              <a:spcBef>
                <a:spcPts val="400"/>
              </a:spcBef>
              <a:spcAft>
                <a:spcPts val="0"/>
              </a:spcAft>
              <a:buClr>
                <a:schemeClr val="dk1"/>
              </a:buClr>
              <a:buSzPts val="1100"/>
              <a:buNone/>
            </a:pPr>
            <a:r>
              <a:t/>
            </a:r>
            <a:endParaRPr sz="1100"/>
          </a:p>
          <a:p>
            <a:pPr indent="-101600" lvl="1" marL="520700" rtl="0" algn="l">
              <a:lnSpc>
                <a:spcPct val="150000"/>
              </a:lnSpc>
              <a:spcBef>
                <a:spcPts val="400"/>
              </a:spcBef>
              <a:spcAft>
                <a:spcPts val="0"/>
              </a:spcAft>
              <a:buClr>
                <a:schemeClr val="dk1"/>
              </a:buClr>
              <a:buSzPts val="1100"/>
              <a:buNone/>
            </a:pPr>
            <a:r>
              <a:t/>
            </a:r>
            <a:endParaRPr sz="1100"/>
          </a:p>
        </p:txBody>
      </p:sp>
      <p:sp>
        <p:nvSpPr>
          <p:cNvPr id="169" name="Google Shape;169;p28"/>
          <p:cNvSpPr txBox="1"/>
          <p:nvPr/>
        </p:nvSpPr>
        <p:spPr>
          <a:xfrm>
            <a:off x="795641" y="664669"/>
            <a:ext cx="7478496" cy="4708981"/>
          </a:xfrm>
          <a:prstGeom prst="rect">
            <a:avLst/>
          </a:prstGeom>
          <a:noFill/>
          <a:ln>
            <a:noFill/>
          </a:ln>
        </p:spPr>
        <p:txBody>
          <a:bodyPr anchorCtr="0" anchor="t" bIns="45700" lIns="91425" spcFirstLastPara="1" rIns="91425" wrap="square" tIns="45700">
            <a:noAutofit/>
          </a:bodyPr>
          <a:lstStyle/>
          <a:p>
            <a:pPr indent="-209550" lvl="0" marL="28575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The claims of Novelty for the solution described in this document are for the following processes/methods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 sz="1200" u="none" cap="none" strike="noStrike">
                <a:solidFill>
                  <a:srgbClr val="000000"/>
                </a:solidFill>
                <a:latin typeface="Arial"/>
                <a:ea typeface="Arial"/>
                <a:cs typeface="Arial"/>
                <a:sym typeface="Arial"/>
              </a:rPr>
              <a:t>Intra and Inter agents to automate individual components and overall SDLC processes</a:t>
            </a:r>
            <a:endParaRPr/>
          </a:p>
          <a:p>
            <a:pPr indent="-152400" lvl="0" marL="2286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 sz="1200" u="none" cap="none" strike="noStrike">
                <a:solidFill>
                  <a:srgbClr val="000000"/>
                </a:solidFill>
                <a:latin typeface="Arial"/>
                <a:ea typeface="Arial"/>
                <a:cs typeface="Arial"/>
                <a:sym typeface="Arial"/>
              </a:rPr>
              <a:t>Define the types of agents</a:t>
            </a:r>
            <a:endParaRPr/>
          </a:p>
          <a:p>
            <a:pPr indent="-152400" lvl="0" marL="2286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 sz="1200" u="none" cap="none" strike="noStrike">
                <a:solidFill>
                  <a:srgbClr val="000000"/>
                </a:solidFill>
                <a:latin typeface="Arial"/>
                <a:ea typeface="Arial"/>
                <a:cs typeface="Arial"/>
                <a:sym typeface="Arial"/>
              </a:rPr>
              <a:t>Master (Dynamic resource allocation, Decision support), Verification, Correction, feedback, latency check, anamoly detection agents, code review, testing, personlized user experience, expert agent (answer any query on the process)</a:t>
            </a:r>
            <a:endParaRPr/>
          </a:p>
          <a:p>
            <a:pPr indent="-152400" lvl="0" marL="2286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 sz="1200" u="none" cap="none" strike="noStrike">
                <a:solidFill>
                  <a:srgbClr val="000000"/>
                </a:solidFill>
                <a:latin typeface="Arial"/>
                <a:ea typeface="Arial"/>
                <a:cs typeface="Arial"/>
                <a:sym typeface="Arial"/>
              </a:rPr>
              <a:t>Define hierarchial structure of the agents and functions of individual agents</a:t>
            </a:r>
            <a:endParaRPr/>
          </a:p>
          <a:p>
            <a:pPr indent="-152400" lvl="0" marL="2286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 sz="1200" u="none" cap="none" strike="noStrike">
                <a:solidFill>
                  <a:srgbClr val="000000"/>
                </a:solidFill>
                <a:latin typeface="Arial"/>
                <a:ea typeface="Arial"/>
                <a:cs typeface="Arial"/>
                <a:sym typeface="Arial"/>
              </a:rPr>
              <a:t>Self evaluation of the agents and framework</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152400" lvl="0" marL="2286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152400" lvl="0" marL="2286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152400" lvl="0" marL="2286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09550" lvl="0" marL="28575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09550" lvl="0" marL="28575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66698" lvl="1" marL="891539"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66698" lvl="1" marL="891539"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66698" lvl="1" marL="891539"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09550" lvl="0" marL="28575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571500" y="841029"/>
            <a:ext cx="8001000" cy="571500"/>
          </a:xfrm>
          <a:prstGeom prst="rect">
            <a:avLst/>
          </a:prstGeom>
          <a:noFill/>
          <a:ln>
            <a:noFill/>
          </a:ln>
        </p:spPr>
        <p:txBody>
          <a:bodyPr anchorCtr="0" anchor="ctr" bIns="28575" lIns="57150" spcFirstLastPara="1" rIns="57150" wrap="square" tIns="28575">
            <a:noAutofit/>
          </a:bodyPr>
          <a:lstStyle/>
          <a:p>
            <a:pPr indent="0" lvl="0" marL="0" rtl="0" algn="l">
              <a:lnSpc>
                <a:spcPct val="90000"/>
              </a:lnSpc>
              <a:spcBef>
                <a:spcPts val="0"/>
              </a:spcBef>
              <a:spcAft>
                <a:spcPts val="0"/>
              </a:spcAft>
              <a:buSzPts val="1500"/>
              <a:buNone/>
            </a:pPr>
            <a:r>
              <a:rPr lang="en" sz="1000"/>
              <a:t>Reference 1</a:t>
            </a:r>
            <a:r>
              <a:rPr b="0" lang="en" sz="1000"/>
              <a:t>:</a:t>
            </a:r>
            <a:endParaRPr b="0" sz="1000"/>
          </a:p>
        </p:txBody>
      </p:sp>
      <p:sp>
        <p:nvSpPr>
          <p:cNvPr id="175" name="Google Shape;175;p29"/>
          <p:cNvSpPr txBox="1"/>
          <p:nvPr/>
        </p:nvSpPr>
        <p:spPr>
          <a:xfrm>
            <a:off x="571500" y="303205"/>
            <a:ext cx="8001000" cy="571500"/>
          </a:xfrm>
          <a:prstGeom prst="rect">
            <a:avLst/>
          </a:prstGeom>
          <a:noFill/>
          <a:ln>
            <a:noFill/>
          </a:ln>
        </p:spPr>
        <p:txBody>
          <a:bodyPr anchorCtr="0" anchor="ctr" bIns="28575" lIns="57150" spcFirstLastPara="1" rIns="57150" wrap="square" tIns="28575">
            <a:noAutofit/>
          </a:bodyPr>
          <a:lstStyle/>
          <a:p>
            <a:pPr indent="0" lvl="0" marL="0" marR="0" rtl="0" algn="l">
              <a:lnSpc>
                <a:spcPct val="90000"/>
              </a:lnSpc>
              <a:spcBef>
                <a:spcPts val="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Literature Survey </a:t>
            </a:r>
            <a:endParaRPr b="1" i="0" sz="2000" u="none" cap="none" strike="noStrike">
              <a:solidFill>
                <a:srgbClr val="000000"/>
              </a:solidFill>
              <a:latin typeface="Arial"/>
              <a:ea typeface="Arial"/>
              <a:cs typeface="Arial"/>
              <a:sym typeface="Arial"/>
            </a:endParaRPr>
          </a:p>
        </p:txBody>
      </p:sp>
      <p:sp>
        <p:nvSpPr>
          <p:cNvPr id="176" name="Google Shape;176;p29"/>
          <p:cNvSpPr txBox="1"/>
          <p:nvPr/>
        </p:nvSpPr>
        <p:spPr>
          <a:xfrm>
            <a:off x="571501" y="1571425"/>
            <a:ext cx="8001000" cy="4000500"/>
          </a:xfrm>
          <a:prstGeom prst="rect">
            <a:avLst/>
          </a:prstGeom>
          <a:noFill/>
          <a:ln>
            <a:noFill/>
          </a:ln>
        </p:spPr>
        <p:txBody>
          <a:bodyPr anchorCtr="0" anchor="t" bIns="28575" lIns="57150" spcFirstLastPara="1" rIns="57150" wrap="square" tIns="28575">
            <a:noAutofit/>
          </a:bodyPr>
          <a:lstStyle/>
          <a:p>
            <a:pPr indent="0" lvl="0" marL="914400" marR="0" rtl="0" algn="just">
              <a:lnSpc>
                <a:spcPct val="115000"/>
              </a:lnSpc>
              <a:spcBef>
                <a:spcPts val="80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graphicFrame>
        <p:nvGraphicFramePr>
          <p:cNvPr id="177" name="Google Shape;177;p29"/>
          <p:cNvGraphicFramePr/>
          <p:nvPr/>
        </p:nvGraphicFramePr>
        <p:xfrm>
          <a:off x="571499" y="1342192"/>
          <a:ext cx="3000000" cy="3000000"/>
        </p:xfrm>
        <a:graphic>
          <a:graphicData uri="http://schemas.openxmlformats.org/drawingml/2006/table">
            <a:tbl>
              <a:tblPr bandRow="1" firstRow="1">
                <a:noFill/>
                <a:tableStyleId>{9A6C09E7-14C8-4370-83A1-69A247C38A9E}</a:tableStyleId>
              </a:tblPr>
              <a:tblGrid>
                <a:gridCol w="4000500"/>
                <a:gridCol w="4000500"/>
              </a:tblGrid>
              <a:tr h="218150">
                <a:tc>
                  <a:txBody>
                    <a:bodyPr/>
                    <a:lstStyle/>
                    <a:p>
                      <a:pPr indent="0" lvl="0" marL="0" marR="0" rtl="0" algn="l">
                        <a:lnSpc>
                          <a:spcPct val="100000"/>
                        </a:lnSpc>
                        <a:spcBef>
                          <a:spcPts val="0"/>
                        </a:spcBef>
                        <a:spcAft>
                          <a:spcPts val="0"/>
                        </a:spcAft>
                        <a:buClr>
                          <a:srgbClr val="000000"/>
                        </a:buClr>
                        <a:buSzPts val="1100"/>
                        <a:buFont typeface="Arial"/>
                        <a:buNone/>
                      </a:pPr>
                      <a:r>
                        <a:rPr b="1" lang="en" sz="900" u="none" cap="none" strike="noStrike"/>
                        <a:t>This invention (Novelty)</a:t>
                      </a:r>
                      <a:endParaRPr b="1"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b="1" lang="en" sz="900" u="none" cap="none" strike="noStrike"/>
                        <a:t>Reference</a:t>
                      </a:r>
                      <a:endParaRPr b="1" sz="900" u="none" cap="none" strike="noStrike"/>
                    </a:p>
                  </a:txBody>
                  <a:tcPr marT="45725" marB="45725" marR="91450" marL="91450"/>
                </a:tc>
              </a:tr>
              <a:tr h="218150">
                <a:tc>
                  <a:txBody>
                    <a:bodyPr/>
                    <a:lstStyle/>
                    <a:p>
                      <a:pPr indent="0" lvl="0" marL="0" marR="0" rtl="0" algn="l">
                        <a:lnSpc>
                          <a:spcPct val="100000"/>
                        </a:lnSpc>
                        <a:spcBef>
                          <a:spcPts val="0"/>
                        </a:spcBef>
                        <a:spcAft>
                          <a:spcPts val="0"/>
                        </a:spcAft>
                        <a:buClr>
                          <a:srgbClr val="000000"/>
                        </a:buClr>
                        <a:buSzPts val="1100"/>
                        <a:buFont typeface="Arial"/>
                        <a:buNone/>
                      </a:pPr>
                      <a:r>
                        <a:t/>
                      </a:r>
                      <a:endParaRPr b="0"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t/>
                      </a:r>
                      <a:endParaRPr sz="900" u="none" cap="none" strike="noStrike"/>
                    </a:p>
                  </a:txBody>
                  <a:tcPr marT="45725" marB="45725" marR="91450" marL="91450"/>
                </a:tc>
              </a:tr>
              <a:tr h="283350">
                <a:tc>
                  <a:txBody>
                    <a:bodyPr/>
                    <a:lstStyle/>
                    <a:p>
                      <a:pPr indent="0" lvl="0" marL="0" marR="0" rtl="0" algn="l">
                        <a:lnSpc>
                          <a:spcPct val="100000"/>
                        </a:lnSpc>
                        <a:spcBef>
                          <a:spcPts val="0"/>
                        </a:spcBef>
                        <a:spcAft>
                          <a:spcPts val="0"/>
                        </a:spcAft>
                        <a:buClr>
                          <a:srgbClr val="000000"/>
                        </a:buClr>
                        <a:buSzPts val="900"/>
                        <a:buFont typeface="Arial"/>
                        <a:buNone/>
                      </a:pPr>
                      <a:r>
                        <a:t/>
                      </a:r>
                      <a:endParaRPr b="0"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45725" marB="45725" marR="91450" marL="91450"/>
                </a:tc>
              </a:tr>
              <a:tr h="242050">
                <a:tc>
                  <a:txBody>
                    <a:bodyPr/>
                    <a:lstStyle/>
                    <a:p>
                      <a:pPr indent="0" lvl="0" marL="0" marR="0" rtl="0" algn="l">
                        <a:lnSpc>
                          <a:spcPct val="100000"/>
                        </a:lnSpc>
                        <a:spcBef>
                          <a:spcPts val="0"/>
                        </a:spcBef>
                        <a:spcAft>
                          <a:spcPts val="0"/>
                        </a:spcAft>
                        <a:buClr>
                          <a:srgbClr val="000000"/>
                        </a:buClr>
                        <a:buSzPts val="900"/>
                        <a:buFont typeface="Arial"/>
                        <a:buNone/>
                      </a:pPr>
                      <a:r>
                        <a:t/>
                      </a:r>
                      <a:endParaRPr b="0"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45725" marB="45725" marR="91450" marL="91450"/>
                </a:tc>
              </a:tr>
              <a:tr h="170325">
                <a:tc>
                  <a:txBody>
                    <a:bodyPr/>
                    <a:lstStyle/>
                    <a:p>
                      <a:pPr indent="0" lvl="0" marL="0" marR="0" rtl="0" algn="l">
                        <a:lnSpc>
                          <a:spcPct val="100000"/>
                        </a:lnSpc>
                        <a:spcBef>
                          <a:spcPts val="0"/>
                        </a:spcBef>
                        <a:spcAft>
                          <a:spcPts val="0"/>
                        </a:spcAft>
                        <a:buClr>
                          <a:srgbClr val="000000"/>
                        </a:buClr>
                        <a:buSzPts val="900"/>
                        <a:buFont typeface="Arial"/>
                        <a:buNone/>
                      </a:pPr>
                      <a:r>
                        <a:t/>
                      </a:r>
                      <a:endParaRPr b="0"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45725" marB="45725" marR="91450" marL="91450"/>
                </a:tc>
              </a:tr>
            </a:tbl>
          </a:graphicData>
        </a:graphic>
      </p:graphicFrame>
      <p:sp>
        <p:nvSpPr>
          <p:cNvPr id="178" name="Google Shape;178;p29"/>
          <p:cNvSpPr txBox="1"/>
          <p:nvPr/>
        </p:nvSpPr>
        <p:spPr>
          <a:xfrm>
            <a:off x="2712123" y="4577155"/>
            <a:ext cx="4006200" cy="2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 Differentiating factors of this invention and the reference are highlighted</a:t>
            </a:r>
            <a:endParaRPr b="0" i="0" sz="900" u="none" cap="none" strike="noStrike">
              <a:solidFill>
                <a:srgbClr val="000000"/>
              </a:solidFill>
              <a:latin typeface="Arial"/>
              <a:ea typeface="Arial"/>
              <a:cs typeface="Arial"/>
              <a:sym typeface="Arial"/>
            </a:endParaRPr>
          </a:p>
        </p:txBody>
      </p:sp>
      <p:sp>
        <p:nvSpPr>
          <p:cNvPr id="179" name="Google Shape;179;p29"/>
          <p:cNvSpPr txBox="1"/>
          <p:nvPr/>
        </p:nvSpPr>
        <p:spPr>
          <a:xfrm>
            <a:off x="571500" y="2816010"/>
            <a:ext cx="8001000" cy="571500"/>
          </a:xfrm>
          <a:prstGeom prst="rect">
            <a:avLst/>
          </a:prstGeom>
          <a:noFill/>
          <a:ln>
            <a:noFill/>
          </a:ln>
        </p:spPr>
        <p:txBody>
          <a:bodyPr anchorCtr="0" anchor="ctr" bIns="28575" lIns="57150" spcFirstLastPara="1" rIns="57150" wrap="square" tIns="28575">
            <a:noAutofit/>
          </a:bodyPr>
          <a:lstStyle/>
          <a:p>
            <a:pPr indent="0" lvl="0" marL="0" marR="0" rtl="0" algn="l">
              <a:lnSpc>
                <a:spcPct val="90000"/>
              </a:lnSpc>
              <a:spcBef>
                <a:spcPts val="0"/>
              </a:spcBef>
              <a:spcAft>
                <a:spcPts val="0"/>
              </a:spcAft>
              <a:buClr>
                <a:schemeClr val="dk1"/>
              </a:buClr>
              <a:buSzPts val="1500"/>
              <a:buFont typeface="Arial"/>
              <a:buNone/>
            </a:pPr>
            <a:r>
              <a:rPr b="1" i="0" lang="en" sz="1000" u="none" cap="none" strike="noStrike">
                <a:solidFill>
                  <a:schemeClr val="dk1"/>
                </a:solidFill>
                <a:latin typeface="Arial"/>
                <a:ea typeface="Arial"/>
                <a:cs typeface="Arial"/>
                <a:sym typeface="Arial"/>
              </a:rPr>
              <a:t>Reference 2</a:t>
            </a:r>
            <a:r>
              <a:rPr b="0" i="0" lang="en" sz="1000" u="none" cap="none" strike="noStrike">
                <a:solidFill>
                  <a:schemeClr val="dk1"/>
                </a:solidFill>
                <a:latin typeface="Arial"/>
                <a:ea typeface="Arial"/>
                <a:cs typeface="Arial"/>
                <a:sym typeface="Arial"/>
              </a:rPr>
              <a:t>:</a:t>
            </a:r>
            <a:endParaRPr/>
          </a:p>
        </p:txBody>
      </p:sp>
      <p:graphicFrame>
        <p:nvGraphicFramePr>
          <p:cNvPr id="180" name="Google Shape;180;p29"/>
          <p:cNvGraphicFramePr/>
          <p:nvPr/>
        </p:nvGraphicFramePr>
        <p:xfrm>
          <a:off x="571499" y="3317173"/>
          <a:ext cx="3000000" cy="3000000"/>
        </p:xfrm>
        <a:graphic>
          <a:graphicData uri="http://schemas.openxmlformats.org/drawingml/2006/table">
            <a:tbl>
              <a:tblPr bandRow="1" firstRow="1">
                <a:noFill/>
                <a:tableStyleId>{9A6C09E7-14C8-4370-83A1-69A247C38A9E}</a:tableStyleId>
              </a:tblPr>
              <a:tblGrid>
                <a:gridCol w="4000500"/>
                <a:gridCol w="4000500"/>
              </a:tblGrid>
              <a:tr h="218150">
                <a:tc>
                  <a:txBody>
                    <a:bodyPr/>
                    <a:lstStyle/>
                    <a:p>
                      <a:pPr indent="0" lvl="0" marL="0" marR="0" rtl="0" algn="l">
                        <a:lnSpc>
                          <a:spcPct val="100000"/>
                        </a:lnSpc>
                        <a:spcBef>
                          <a:spcPts val="0"/>
                        </a:spcBef>
                        <a:spcAft>
                          <a:spcPts val="0"/>
                        </a:spcAft>
                        <a:buClr>
                          <a:srgbClr val="000000"/>
                        </a:buClr>
                        <a:buSzPts val="1100"/>
                        <a:buFont typeface="Arial"/>
                        <a:buNone/>
                      </a:pPr>
                      <a:r>
                        <a:rPr b="1" lang="en" sz="900" u="none" cap="none" strike="noStrike"/>
                        <a:t>This invention (Novelty)</a:t>
                      </a:r>
                      <a:endParaRPr b="1"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b="1" lang="en" sz="900" u="none" cap="none" strike="noStrike"/>
                        <a:t>Reference</a:t>
                      </a:r>
                      <a:endParaRPr b="1" sz="900" u="none" cap="none" strike="noStrike"/>
                    </a:p>
                  </a:txBody>
                  <a:tcPr marT="45725" marB="45725" marR="91450" marL="91450"/>
                </a:tc>
              </a:tr>
              <a:tr h="218150">
                <a:tc>
                  <a:txBody>
                    <a:bodyPr/>
                    <a:lstStyle/>
                    <a:p>
                      <a:pPr indent="0" lvl="0" marL="0" marR="0" rtl="0" algn="l">
                        <a:lnSpc>
                          <a:spcPct val="100000"/>
                        </a:lnSpc>
                        <a:spcBef>
                          <a:spcPts val="0"/>
                        </a:spcBef>
                        <a:spcAft>
                          <a:spcPts val="0"/>
                        </a:spcAft>
                        <a:buClr>
                          <a:srgbClr val="000000"/>
                        </a:buClr>
                        <a:buSzPts val="1100"/>
                        <a:buFont typeface="Arial"/>
                        <a:buNone/>
                      </a:pPr>
                      <a:r>
                        <a:t/>
                      </a:r>
                      <a:endParaRPr b="0"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t/>
                      </a:r>
                      <a:endParaRPr sz="900" u="none" cap="none" strike="noStrike"/>
                    </a:p>
                  </a:txBody>
                  <a:tcPr marT="45725" marB="45725" marR="91450" marL="91450"/>
                </a:tc>
              </a:tr>
              <a:tr h="283350">
                <a:tc>
                  <a:txBody>
                    <a:bodyPr/>
                    <a:lstStyle/>
                    <a:p>
                      <a:pPr indent="0" lvl="0" marL="0" marR="0" rtl="0" algn="l">
                        <a:lnSpc>
                          <a:spcPct val="100000"/>
                        </a:lnSpc>
                        <a:spcBef>
                          <a:spcPts val="0"/>
                        </a:spcBef>
                        <a:spcAft>
                          <a:spcPts val="0"/>
                        </a:spcAft>
                        <a:buClr>
                          <a:srgbClr val="000000"/>
                        </a:buClr>
                        <a:buSzPts val="900"/>
                        <a:buFont typeface="Arial"/>
                        <a:buNone/>
                      </a:pPr>
                      <a:r>
                        <a:t/>
                      </a:r>
                      <a:endParaRPr b="0"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45725" marB="45725" marR="91450" marL="91450"/>
                </a:tc>
              </a:tr>
              <a:tr h="242050">
                <a:tc>
                  <a:txBody>
                    <a:bodyPr/>
                    <a:lstStyle/>
                    <a:p>
                      <a:pPr indent="0" lvl="0" marL="0" marR="0" rtl="0" algn="l">
                        <a:lnSpc>
                          <a:spcPct val="100000"/>
                        </a:lnSpc>
                        <a:spcBef>
                          <a:spcPts val="0"/>
                        </a:spcBef>
                        <a:spcAft>
                          <a:spcPts val="0"/>
                        </a:spcAft>
                        <a:buClr>
                          <a:srgbClr val="000000"/>
                        </a:buClr>
                        <a:buSzPts val="900"/>
                        <a:buFont typeface="Arial"/>
                        <a:buNone/>
                      </a:pPr>
                      <a:r>
                        <a:t/>
                      </a:r>
                      <a:endParaRPr b="0"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45725" marB="45725" marR="91450" marL="91450"/>
                </a:tc>
              </a:tr>
              <a:tr h="170325">
                <a:tc>
                  <a:txBody>
                    <a:bodyPr/>
                    <a:lstStyle/>
                    <a:p>
                      <a:pPr indent="0" lvl="0" marL="0" marR="0" rtl="0" algn="l">
                        <a:lnSpc>
                          <a:spcPct val="100000"/>
                        </a:lnSpc>
                        <a:spcBef>
                          <a:spcPts val="0"/>
                        </a:spcBef>
                        <a:spcAft>
                          <a:spcPts val="0"/>
                        </a:spcAft>
                        <a:buClr>
                          <a:srgbClr val="000000"/>
                        </a:buClr>
                        <a:buSzPts val="900"/>
                        <a:buFont typeface="Arial"/>
                        <a:buNone/>
                      </a:pPr>
                      <a:r>
                        <a:t/>
                      </a:r>
                      <a:endParaRPr b="0"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BM">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