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70" r:id="rId8"/>
    <p:sldId id="269" r:id="rId9"/>
    <p:sldId id="268" r:id="rId10"/>
    <p:sldId id="271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Automating SAP Technical Specification and Code Generation with AI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Innovative Approach to Enhance Efficiency and Accuracy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C7E47-CA15-950A-91BD-B5F3F7F6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97" y="1549303"/>
            <a:ext cx="4959605" cy="375939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093A52-D1FA-AC3B-5CC1-277E3D03166C}"/>
              </a:ext>
            </a:extLst>
          </p:cNvPr>
          <p:cNvSpPr/>
          <p:nvPr/>
        </p:nvSpPr>
        <p:spPr>
          <a:xfrm>
            <a:off x="355600" y="622300"/>
            <a:ext cx="1549400" cy="5969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FSD to TSD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D8D972-15AB-19F1-38C1-F5A9ECDBEB11}"/>
              </a:ext>
            </a:extLst>
          </p:cNvPr>
          <p:cNvSpPr/>
          <p:nvPr/>
        </p:nvSpPr>
        <p:spPr>
          <a:xfrm>
            <a:off x="7493000" y="622300"/>
            <a:ext cx="1549400" cy="5969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 to ABAP 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8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and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Increased Efficiency</a:t>
            </a:r>
          </a:p>
          <a:p>
            <a:r>
              <a:rPr dirty="0"/>
              <a:t> Higher Accuracy</a:t>
            </a:r>
          </a:p>
          <a:p>
            <a:r>
              <a:rPr dirty="0"/>
              <a:t> Reduced Manual Effort</a:t>
            </a:r>
          </a:p>
          <a:p>
            <a:r>
              <a:rPr dirty="0"/>
              <a:t> Faster Turnaround Times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automation of TSD and ABAP code generation from WRICEF functional documents is a transformative approach that enhances productivity and ensures consistency in SAP projects.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outlines the use of AI agents to automate the generation of Technical Specification Documents (TSD) and ABAP code from WRICEF functional documents in SAP projects.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WRICEF Functional Documents</a:t>
            </a:r>
            <a:r>
              <a:rPr lang="en-US" sz="3200" dirty="0"/>
              <a:t> and TS Generation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WRICEF (Workflow, Reports, Interfaces, Conversions, Enhancements, Forms) functional documents are essential in SAP projects, providing detailed functional requirements for custom developments.</a:t>
            </a:r>
            <a:endParaRPr lang="en-US" sz="2800" dirty="0"/>
          </a:p>
          <a:p>
            <a:r>
              <a:rPr lang="en-US" sz="2800" dirty="0"/>
              <a:t>AI agents will analyze WRICEF functional documents to extract relevant information and automatically generate comprehensive Technical Specification Documents (TSD).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Benefits and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sz="2000" dirty="0"/>
              <a:t>Using AI agents for this process offers numerous benefits, including increased efficiency, higher accuracy, reduced manual effort, and faster turnaround times for SAP projects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06144-0EB3-5215-789A-41AA0D90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2852057"/>
            <a:ext cx="7522029" cy="3345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58100" cy="4111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Automating </a:t>
            </a:r>
            <a:r>
              <a:rPr sz="2800" dirty="0"/>
              <a:t> Technical Specification Document</a:t>
            </a:r>
            <a:r>
              <a:rPr lang="en-US" sz="2800" dirty="0"/>
              <a:t> Using AI Agents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165100" y="1533509"/>
            <a:ext cx="1498600" cy="3167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rgbClr val="000000"/>
                </a:solidFill>
              </a:rPr>
              <a:t>WRICEF Functional Documents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50BD4-0CC2-A899-5306-6016372E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86250" y="1533510"/>
            <a:ext cx="615982" cy="590580"/>
          </a:xfrm>
          <a:prstGeom prst="rect">
            <a:avLst/>
          </a:prstGeom>
        </p:spPr>
      </p:pic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DA10B1C2-3C02-A908-4FFE-54F3BDD3EA48}"/>
              </a:ext>
            </a:extLst>
          </p:cNvPr>
          <p:cNvSpPr/>
          <p:nvPr/>
        </p:nvSpPr>
        <p:spPr>
          <a:xfrm>
            <a:off x="2235138" y="1290681"/>
            <a:ext cx="1397062" cy="98109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Section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630C0153-8438-05BC-71A0-AC8E94AE3895}"/>
              </a:ext>
            </a:extLst>
          </p:cNvPr>
          <p:cNvSpPr/>
          <p:nvPr/>
        </p:nvSpPr>
        <p:spPr>
          <a:xfrm>
            <a:off x="2228788" y="2679700"/>
            <a:ext cx="1397062" cy="98109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Section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D81E27CC-41BF-79E3-F39C-C66E65ED1D21}"/>
              </a:ext>
            </a:extLst>
          </p:cNvPr>
          <p:cNvSpPr/>
          <p:nvPr/>
        </p:nvSpPr>
        <p:spPr>
          <a:xfrm>
            <a:off x="2228788" y="4114800"/>
            <a:ext cx="1397062" cy="98109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Section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B4CCEC3D-93D8-4ADB-B001-94FAE2013E8F}"/>
              </a:ext>
            </a:extLst>
          </p:cNvPr>
          <p:cNvSpPr/>
          <p:nvPr/>
        </p:nvSpPr>
        <p:spPr>
          <a:xfrm>
            <a:off x="2228788" y="5481645"/>
            <a:ext cx="1498600" cy="981090"/>
          </a:xfrm>
          <a:prstGeom prst="snip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Pseudocode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B84A9C-F207-24B7-B92A-88A06EA0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64009" y="2855093"/>
            <a:ext cx="615982" cy="5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037AD4-88C1-544D-0224-161318AD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37082" y="4176676"/>
            <a:ext cx="615982" cy="590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4467EC-5EF7-B5DA-8E8A-33B9B783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37082" y="5578432"/>
            <a:ext cx="615982" cy="5905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8E822F-CF7B-768E-3B2F-9422929A0D2A}"/>
              </a:ext>
            </a:extLst>
          </p:cNvPr>
          <p:cNvSpPr/>
          <p:nvPr/>
        </p:nvSpPr>
        <p:spPr>
          <a:xfrm>
            <a:off x="223158" y="5302222"/>
            <a:ext cx="1498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00"/>
                </a:solidFill>
              </a:rPr>
              <a:t>Code Dumps</a:t>
            </a: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793F175A-0128-B63E-3FCF-3A8602D47CFE}"/>
              </a:ext>
            </a:extLst>
          </p:cNvPr>
          <p:cNvSpPr/>
          <p:nvPr/>
        </p:nvSpPr>
        <p:spPr>
          <a:xfrm>
            <a:off x="6356350" y="1620773"/>
            <a:ext cx="1117600" cy="590580"/>
          </a:xfrm>
          <a:prstGeom prst="snip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 Spec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9BCB671A-47EC-3B73-AE7D-B7049D62952E}"/>
              </a:ext>
            </a:extLst>
          </p:cNvPr>
          <p:cNvSpPr/>
          <p:nvPr/>
        </p:nvSpPr>
        <p:spPr>
          <a:xfrm>
            <a:off x="6455978" y="2937976"/>
            <a:ext cx="1117600" cy="590580"/>
          </a:xfrm>
          <a:prstGeom prst="snip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 Spec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AD059A10-1E79-198B-B38D-AB00B659CDC2}"/>
              </a:ext>
            </a:extLst>
          </p:cNvPr>
          <p:cNvSpPr/>
          <p:nvPr/>
        </p:nvSpPr>
        <p:spPr>
          <a:xfrm>
            <a:off x="6455978" y="4155248"/>
            <a:ext cx="1117600" cy="590580"/>
          </a:xfrm>
          <a:prstGeom prst="snip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 Spec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BB179ABB-80D0-57C3-A1FC-00D71357448C}"/>
              </a:ext>
            </a:extLst>
          </p:cNvPr>
          <p:cNvSpPr/>
          <p:nvPr/>
        </p:nvSpPr>
        <p:spPr>
          <a:xfrm>
            <a:off x="6549653" y="5343570"/>
            <a:ext cx="1117600" cy="590580"/>
          </a:xfrm>
          <a:prstGeom prst="snip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Pseudocode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9F70C53-287E-5314-CA3A-7CBF28B0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30" y="1781226"/>
            <a:ext cx="1320681" cy="419096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BB03B6-52EA-738E-3BBF-8F3C3E408EAC}"/>
              </a:ext>
            </a:extLst>
          </p:cNvPr>
          <p:cNvSpPr/>
          <p:nvPr/>
        </p:nvSpPr>
        <p:spPr>
          <a:xfrm>
            <a:off x="8291160" y="1130300"/>
            <a:ext cx="615983" cy="52832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TSD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A9025-C7B2-9203-E63A-C3E184FF7BC5}"/>
              </a:ext>
            </a:extLst>
          </p:cNvPr>
          <p:cNvCxnSpPr>
            <a:endCxn id="9" idx="2"/>
          </p:cNvCxnSpPr>
          <p:nvPr/>
        </p:nvCxnSpPr>
        <p:spPr>
          <a:xfrm flipV="1">
            <a:off x="1670050" y="1781226"/>
            <a:ext cx="565088" cy="7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C39A7-97B6-5108-97EE-A5E97BB9241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670050" y="3170245"/>
            <a:ext cx="558738" cy="8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EFF6C-804C-FFC1-EBE1-39853ED1F9F9}"/>
              </a:ext>
            </a:extLst>
          </p:cNvPr>
          <p:cNvCxnSpPr>
            <a:endCxn id="11" idx="2"/>
          </p:cNvCxnSpPr>
          <p:nvPr/>
        </p:nvCxnSpPr>
        <p:spPr>
          <a:xfrm>
            <a:off x="1670050" y="3886200"/>
            <a:ext cx="558738" cy="719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34485F-BDE4-6DE8-6EEF-6CB1A28D2C5A}"/>
              </a:ext>
            </a:extLst>
          </p:cNvPr>
          <p:cNvCxnSpPr/>
          <p:nvPr/>
        </p:nvCxnSpPr>
        <p:spPr>
          <a:xfrm>
            <a:off x="1835666" y="5873722"/>
            <a:ext cx="399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CAE5D7-6703-CBC2-1C38-DBBD7228EA2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32200" y="1726406"/>
            <a:ext cx="654050" cy="54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24980E-4FBA-CC22-FB8A-4A9761DC786F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 flipV="1">
            <a:off x="3625850" y="3150383"/>
            <a:ext cx="638159" cy="19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5F01CB-4FFA-29E8-FA15-2D9593ED75D2}"/>
              </a:ext>
            </a:extLst>
          </p:cNvPr>
          <p:cNvCxnSpPr>
            <a:stCxn id="11" idx="0"/>
          </p:cNvCxnSpPr>
          <p:nvPr/>
        </p:nvCxnSpPr>
        <p:spPr>
          <a:xfrm>
            <a:off x="3625850" y="4605345"/>
            <a:ext cx="71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A65A39-42EF-85D9-D3F4-344903EED096}"/>
              </a:ext>
            </a:extLst>
          </p:cNvPr>
          <p:cNvCxnSpPr>
            <a:stCxn id="12" idx="0"/>
          </p:cNvCxnSpPr>
          <p:nvPr/>
        </p:nvCxnSpPr>
        <p:spPr>
          <a:xfrm>
            <a:off x="3727388" y="5972190"/>
            <a:ext cx="536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E28FA2F-BA58-171B-A66E-A67B54E2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06272" y="3290865"/>
            <a:ext cx="554575" cy="59058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8F9808-F6DD-6087-DE21-75E09FF56C7C}"/>
              </a:ext>
            </a:extLst>
          </p:cNvPr>
          <p:cNvCxnSpPr>
            <a:stCxn id="17" idx="0"/>
          </p:cNvCxnSpPr>
          <p:nvPr/>
        </p:nvCxnSpPr>
        <p:spPr>
          <a:xfrm>
            <a:off x="7473950" y="1916063"/>
            <a:ext cx="509609" cy="1670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FC8804-AC4F-9F93-ADDC-05F2D64E34AA}"/>
              </a:ext>
            </a:extLst>
          </p:cNvPr>
          <p:cNvCxnSpPr>
            <a:stCxn id="19" idx="0"/>
          </p:cNvCxnSpPr>
          <p:nvPr/>
        </p:nvCxnSpPr>
        <p:spPr>
          <a:xfrm flipV="1">
            <a:off x="7573578" y="3886200"/>
            <a:ext cx="245555" cy="564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8523B9-1BBB-A254-AF71-0F0DF76F0EBF}"/>
              </a:ext>
            </a:extLst>
          </p:cNvPr>
          <p:cNvCxnSpPr>
            <a:stCxn id="20" idx="0"/>
            <a:endCxn id="45" idx="0"/>
          </p:cNvCxnSpPr>
          <p:nvPr/>
        </p:nvCxnSpPr>
        <p:spPr>
          <a:xfrm flipV="1">
            <a:off x="7667253" y="3881445"/>
            <a:ext cx="316306" cy="1757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0B4A85-5DF9-07DE-6CA9-D97B58738190}"/>
              </a:ext>
            </a:extLst>
          </p:cNvPr>
          <p:cNvCxnSpPr>
            <a:stCxn id="18" idx="0"/>
          </p:cNvCxnSpPr>
          <p:nvPr/>
        </p:nvCxnSpPr>
        <p:spPr>
          <a:xfrm>
            <a:off x="7573578" y="3233266"/>
            <a:ext cx="318628" cy="655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0E123F-6BB1-9B6C-6FD0-055712F59B8E}"/>
              </a:ext>
            </a:extLst>
          </p:cNvPr>
          <p:cNvCxnSpPr/>
          <p:nvPr/>
        </p:nvCxnSpPr>
        <p:spPr>
          <a:xfrm>
            <a:off x="8115300" y="3586155"/>
            <a:ext cx="210863" cy="46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ABAP Code from TSD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Based on the Technical Specification Documents, AI agents will generate the corresponding ABAP code, ensuring alignment with the specified requirements and standards.</a:t>
            </a:r>
            <a:endParaRPr lang="en-US" sz="2800" dirty="0"/>
          </a:p>
          <a:p>
            <a:r>
              <a:rPr lang="en-US" sz="2800" dirty="0"/>
              <a:t>AI agents will generate code for individual SAP modules and handle the merging process to ensure seamless integration of the code across different modules.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7A8754-FBB5-50A3-F6E8-04DED886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54"/>
            <a:ext cx="9290510" cy="528149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F6B9F1-C3C4-02B3-C7E0-1789BEA3F736}"/>
              </a:ext>
            </a:extLst>
          </p:cNvPr>
          <p:cNvSpPr/>
          <p:nvPr/>
        </p:nvSpPr>
        <p:spPr>
          <a:xfrm>
            <a:off x="326571" y="2068285"/>
            <a:ext cx="1469572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WRICEF TSD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93667-4DF5-8961-4D2F-9C8611D5D3FA}"/>
              </a:ext>
            </a:extLst>
          </p:cNvPr>
          <p:cNvSpPr/>
          <p:nvPr/>
        </p:nvSpPr>
        <p:spPr>
          <a:xfrm>
            <a:off x="4016829" y="990600"/>
            <a:ext cx="1219199" cy="489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Modules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78BFF3-A094-6BE1-E381-C5745AC7EE0B}"/>
              </a:ext>
            </a:extLst>
          </p:cNvPr>
          <p:cNvSpPr/>
          <p:nvPr/>
        </p:nvSpPr>
        <p:spPr>
          <a:xfrm>
            <a:off x="5377544" y="2155371"/>
            <a:ext cx="729342" cy="4463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Modules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97511-B02E-5932-2E37-62BF8F36FC17}"/>
              </a:ext>
            </a:extLst>
          </p:cNvPr>
          <p:cNvSpPr txBox="1"/>
          <p:nvPr/>
        </p:nvSpPr>
        <p:spPr>
          <a:xfrm>
            <a:off x="1382486" y="185057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AI agents automating Code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92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3D874-7A9E-653B-DC1B-C40BC2B4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9" y="1798797"/>
            <a:ext cx="1925952" cy="1482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C5DD7-E238-1F50-1F29-8A96127C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8" y="1798797"/>
            <a:ext cx="1925952" cy="1482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E22FD-DF25-6A1E-5DA4-EEC11113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91" y="1798797"/>
            <a:ext cx="1925952" cy="148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23398-3F2E-5432-E56D-461332FD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3" y="1791363"/>
            <a:ext cx="1925952" cy="14820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A0256-3F2E-0C28-54ED-7B4CE78F6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1" y="553772"/>
            <a:ext cx="994814" cy="113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EFC00D-96EC-41CF-0297-8496C891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32" y="698468"/>
            <a:ext cx="1069678" cy="1218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676788-5F0C-9532-FF6E-8336E008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75" y="816429"/>
            <a:ext cx="862163" cy="9823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70BE1A-43E3-8F61-BD49-0F58F185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22" y="665283"/>
            <a:ext cx="994814" cy="11335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E52AE-5573-0227-513B-13AFED15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24" y="3577152"/>
            <a:ext cx="962976" cy="109723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538EC7-DE89-9CEE-1B2D-574BB135BAC3}"/>
              </a:ext>
            </a:extLst>
          </p:cNvPr>
          <p:cNvSpPr/>
          <p:nvPr/>
        </p:nvSpPr>
        <p:spPr>
          <a:xfrm>
            <a:off x="236608" y="4787725"/>
            <a:ext cx="8188935" cy="382989"/>
          </a:xfrm>
          <a:prstGeom prst="round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Merging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17F1F-A5B0-0BB0-C8AE-CFCFACE9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1" y="5170714"/>
            <a:ext cx="7017897" cy="148205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F65076-E5AF-722D-94BD-BA83F8ABE8AF}"/>
              </a:ext>
            </a:extLst>
          </p:cNvPr>
          <p:cNvSpPr/>
          <p:nvPr/>
        </p:nvSpPr>
        <p:spPr>
          <a:xfrm>
            <a:off x="389008" y="151634"/>
            <a:ext cx="8188935" cy="382989"/>
          </a:xfrm>
          <a:prstGeom prst="round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Modular Code Generation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1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7F97511-B02E-5932-2E37-62BF8F36FC17}"/>
              </a:ext>
            </a:extLst>
          </p:cNvPr>
          <p:cNvSpPr txBox="1"/>
          <p:nvPr/>
        </p:nvSpPr>
        <p:spPr>
          <a:xfrm>
            <a:off x="1382486" y="185057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AI agents updating Existing Code Base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25F9D-061F-1E92-F3CD-0D6AAB5F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1532500"/>
            <a:ext cx="7607016" cy="48117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A515E5-AEFA-6657-949C-E016D93C40F9}"/>
              </a:ext>
            </a:extLst>
          </p:cNvPr>
          <p:cNvSpPr/>
          <p:nvPr/>
        </p:nvSpPr>
        <p:spPr>
          <a:xfrm>
            <a:off x="6324600" y="1709057"/>
            <a:ext cx="1804931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Enhancements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94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302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Automating SAP Technical Specification and Code Generation with AI Agents</vt:lpstr>
      <vt:lpstr>Introduction</vt:lpstr>
      <vt:lpstr>WRICEF Functional Documents and TS Generation</vt:lpstr>
      <vt:lpstr>Benefits and Advantages</vt:lpstr>
      <vt:lpstr>Automating  Technical Specification Document Using AI Agents</vt:lpstr>
      <vt:lpstr>Generating ABAP Code from TSD</vt:lpstr>
      <vt:lpstr>PowerPoint Presentation</vt:lpstr>
      <vt:lpstr>PowerPoint Presentation</vt:lpstr>
      <vt:lpstr>PowerPoint Presentation</vt:lpstr>
      <vt:lpstr>PowerPoint Presentation</vt:lpstr>
      <vt:lpstr>Benefits and 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SAP Technical Specification and Code Generation with AI Agents</dc:title>
  <dc:subject/>
  <dc:creator/>
  <cp:keywords/>
  <dc:description>generated using python-pptx</dc:description>
  <cp:lastModifiedBy>Isha Aneja</cp:lastModifiedBy>
  <cp:revision>10</cp:revision>
  <dcterms:created xsi:type="dcterms:W3CDTF">2013-01-27T09:14:16Z</dcterms:created>
  <dcterms:modified xsi:type="dcterms:W3CDTF">2024-06-06T13:24:22Z</dcterms:modified>
  <cp:category/>
</cp:coreProperties>
</file>