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5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3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EF45-7080-4424-A706-C4042AF1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81B0-A8AF-4810-ABE5-6E00E7FE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FEF3-6AF0-4030-95CD-57776254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9B8E-5593-4102-81AC-C5C4A92C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F49C-4235-499E-8118-F7EFE71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F3BE-BB7E-430B-A4C4-54439386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F6D5-C193-4D8F-B515-4FCA970F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CBFA-4998-41AD-8EAD-A9F315E7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DB5B-472A-47BE-B318-67E9420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0A03-43FE-47B0-9A13-17C96B3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C78F6-3419-4D0F-B6E9-0DFEA18B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F9D0-6D5E-4885-9523-C2BD4A45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732C-D41A-4868-9749-BAF2F65D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7665-3B14-4BB0-85EC-8C3C125C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D65B-CE16-4E88-AF15-4156273C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524D-3CC9-4C89-A930-5C1F1AA6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E99A-FF2A-4CF2-9650-083D1BF0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A275-D1D7-4F8E-B5FB-65C2CA4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D63C-B4EF-47E4-A8F0-2A74208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4BBD-3820-4E81-A808-4C8A7FB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5BEB-FE78-4E50-8017-BE28F77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9538-088E-4C5E-B762-3FA6E076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2380-7105-4515-937F-D1BF3C8E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37DC-834D-4951-801F-BAB71634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7E56-F8F3-42E8-BF2F-CF7778E1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37C-EBDC-4DFB-900E-7A96E7A2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7F6E-431E-4279-99C0-3DDDBACF9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7B31-A2FA-4067-A567-BE6BCBAF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9562-6512-412F-A9ED-7CAE55A0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55EA-51E9-4504-92DB-7FCFA888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D3086-88CB-41D5-8598-7E8E4D0A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671-B9EB-4BF8-A5A4-924EF4F9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9512-7C2A-4F1B-9CE9-69CC1E0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D226B-B82E-4E8C-9284-0BC655B5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F221-B11C-4EF7-9745-88AAC946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87A1-9C49-4F79-A807-26FC322E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FCF33-4BA9-4B39-BDD2-D3E574C2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0BD61-97D6-4FA6-94E7-265B24BB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DFC94-67C6-44FC-8654-1CC46598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9703-4255-4402-97C9-0C74299E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3010F-B76F-4B9C-BA2B-B2A80E43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3DE68-2D53-4BAC-8647-B5F677B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9A60-263C-4ADA-96B8-269D085F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95AED-E22D-421B-906E-A6328AB0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18C8E-079F-4E65-B259-29FDF305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6787-BBA7-4B4A-B224-04153C8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30F-D4AA-4226-9BA3-CAB960B9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16A9-2E1D-4361-AC35-6AC6CD93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14ABF-581A-4081-99E1-3163D7F5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D6AF-940B-4186-A57C-69038B3F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C2B6-602C-458A-B4DC-C598946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D03B-4EAD-4BEC-A885-D804E0F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A8C5-2866-43A1-AEB0-BA8C283B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8E7F9-FFBA-449C-AAC2-3A32E04F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6C6B6-E778-4F84-B773-A7551DF3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65CD-504B-4E9F-BE9A-1BAA12C3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43F3-3ECF-40E6-9697-9B801A4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A427-EBA2-4B47-8E1A-415EA29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813ED-90DA-4EA6-8401-9DAD921E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85EC-5E4F-4DE9-89C6-23AD2D02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4A55-79E3-4499-AE0F-2D7110AF8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C4BB-B87C-4AB8-9AB0-8DF6194685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A34D-6DE7-4FEB-93F1-941B5349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5C17-6340-40D9-BEA2-60762AA92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7DC-C345-4992-8B58-AAE9A336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irabrar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06074C-492B-4F63-906A-A621BD250BC4}"/>
              </a:ext>
            </a:extLst>
          </p:cNvPr>
          <p:cNvSpPr/>
          <p:nvPr/>
        </p:nvSpPr>
        <p:spPr>
          <a:xfrm>
            <a:off x="4567" y="15389"/>
            <a:ext cx="33310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207CB-E544-4C52-B712-09DD722D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9" y="377049"/>
            <a:ext cx="1288028" cy="1282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C51D95-C7C4-407D-9D23-5A817041FE11}"/>
              </a:ext>
            </a:extLst>
          </p:cNvPr>
          <p:cNvSpPr txBox="1"/>
          <p:nvPr/>
        </p:nvSpPr>
        <p:spPr>
          <a:xfrm>
            <a:off x="412585" y="1784655"/>
            <a:ext cx="264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Md Mahir Abrar Khan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80448-2A6D-4D64-8F16-52D916360A91}"/>
              </a:ext>
            </a:extLst>
          </p:cNvPr>
          <p:cNvSpPr txBox="1"/>
          <p:nvPr/>
        </p:nvSpPr>
        <p:spPr>
          <a:xfrm>
            <a:off x="107301" y="4978475"/>
            <a:ext cx="27525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A8EF6-EBDA-4753-88CC-BBE774F71DE3}"/>
              </a:ext>
            </a:extLst>
          </p:cNvPr>
          <p:cNvSpPr txBox="1"/>
          <p:nvPr/>
        </p:nvSpPr>
        <p:spPr>
          <a:xfrm>
            <a:off x="107301" y="2432321"/>
            <a:ext cx="243528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Highlights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6A553-CB31-4763-BF30-CA1EBF40BBB3}"/>
              </a:ext>
            </a:extLst>
          </p:cNvPr>
          <p:cNvSpPr txBox="1"/>
          <p:nvPr/>
        </p:nvSpPr>
        <p:spPr>
          <a:xfrm>
            <a:off x="78272" y="2850086"/>
            <a:ext cx="264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C/C++,Python ,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Android , Laravel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Tensorflow</a:t>
            </a:r>
            <a:r>
              <a:rPr lang="en-US" sz="1600" dirty="0"/>
              <a:t> ,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CD229-C2DE-48C9-BD42-90CF6CCEEC01}"/>
              </a:ext>
            </a:extLst>
          </p:cNvPr>
          <p:cNvSpPr txBox="1"/>
          <p:nvPr/>
        </p:nvSpPr>
        <p:spPr>
          <a:xfrm>
            <a:off x="107301" y="3946345"/>
            <a:ext cx="16421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12BE9-D181-45C1-BDF4-EBDBD178D33C}"/>
              </a:ext>
            </a:extLst>
          </p:cNvPr>
          <p:cNvSpPr txBox="1"/>
          <p:nvPr/>
        </p:nvSpPr>
        <p:spPr>
          <a:xfrm>
            <a:off x="73082" y="4394146"/>
            <a:ext cx="264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Bangla , English , Urdu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7DB9C-C300-4FA8-BAC6-B58C6DBBCBC9}"/>
              </a:ext>
            </a:extLst>
          </p:cNvPr>
          <p:cNvSpPr txBox="1"/>
          <p:nvPr/>
        </p:nvSpPr>
        <p:spPr>
          <a:xfrm>
            <a:off x="100162" y="5418574"/>
            <a:ext cx="3247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Email:  </a:t>
            </a:r>
            <a:r>
              <a:rPr lang="en-US" sz="1600" dirty="0">
                <a:hlinkClick r:id="rId3"/>
              </a:rPr>
              <a:t>mahirabrar075@gmail.com</a:t>
            </a:r>
            <a:endParaRPr lang="en-US" sz="1600" dirty="0"/>
          </a:p>
          <a:p>
            <a:r>
              <a:rPr lang="en-US" sz="1600" dirty="0"/>
              <a:t>Fax: 98668</a:t>
            </a:r>
          </a:p>
          <a:p>
            <a:r>
              <a:rPr lang="en-US" sz="1600" dirty="0"/>
              <a:t>Phone: 689797</a:t>
            </a:r>
          </a:p>
          <a:p>
            <a:r>
              <a:rPr lang="en-US" sz="1600" dirty="0" err="1"/>
              <a:t>Github</a:t>
            </a:r>
            <a:r>
              <a:rPr lang="en-US" sz="1600" dirty="0"/>
              <a:t>: MahirAbrar3425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9BCDE-7625-4582-AE34-6C7D872D2145}"/>
              </a:ext>
            </a:extLst>
          </p:cNvPr>
          <p:cNvSpPr/>
          <p:nvPr/>
        </p:nvSpPr>
        <p:spPr>
          <a:xfrm>
            <a:off x="3335596" y="0"/>
            <a:ext cx="8856404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BF093-3732-4D15-BCF9-211864C3C711}"/>
              </a:ext>
            </a:extLst>
          </p:cNvPr>
          <p:cNvSpPr txBox="1"/>
          <p:nvPr/>
        </p:nvSpPr>
        <p:spPr>
          <a:xfrm>
            <a:off x="3505852" y="678394"/>
            <a:ext cx="157064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EC52E5-4CDC-4128-8366-CA2AFA7728FE}"/>
              </a:ext>
            </a:extLst>
          </p:cNvPr>
          <p:cNvSpPr txBox="1"/>
          <p:nvPr/>
        </p:nvSpPr>
        <p:spPr>
          <a:xfrm>
            <a:off x="3446106" y="1153136"/>
            <a:ext cx="2649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Bachelor of Science in</a:t>
            </a:r>
          </a:p>
          <a:p>
            <a:r>
              <a:rPr lang="en-US" sz="1600" dirty="0"/>
              <a:t>Computer Science &amp; Engineering , KUET,</a:t>
            </a:r>
          </a:p>
          <a:p>
            <a:r>
              <a:rPr lang="en-US" sz="1600" dirty="0"/>
              <a:t>Khulna.</a:t>
            </a:r>
          </a:p>
          <a:p>
            <a:r>
              <a:rPr lang="en-US" sz="1600" dirty="0"/>
              <a:t>CGPA</a:t>
            </a:r>
            <a:r>
              <a:rPr lang="en-US" sz="1600"/>
              <a:t>: 3.62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52DB7-8EC5-43EB-B7B0-0B582E226BF5}"/>
              </a:ext>
            </a:extLst>
          </p:cNvPr>
          <p:cNvSpPr txBox="1"/>
          <p:nvPr/>
        </p:nvSpPr>
        <p:spPr>
          <a:xfrm>
            <a:off x="3505852" y="2774767"/>
            <a:ext cx="243528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Previous Experience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C448A-B373-4DB5-B88B-DBA68E762CCC}"/>
              </a:ext>
            </a:extLst>
          </p:cNvPr>
          <p:cNvSpPr txBox="1"/>
          <p:nvPr/>
        </p:nvSpPr>
        <p:spPr>
          <a:xfrm>
            <a:off x="3446106" y="3153190"/>
            <a:ext cx="287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Working on multiple academic projects in different domains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6583B8-3A5E-4D07-A854-1297F193DC19}"/>
              </a:ext>
            </a:extLst>
          </p:cNvPr>
          <p:cNvSpPr txBox="1"/>
          <p:nvPr/>
        </p:nvSpPr>
        <p:spPr>
          <a:xfrm>
            <a:off x="3484833" y="4186511"/>
            <a:ext cx="17703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6CA98-ADF8-43E6-857B-D899AA25E92E}"/>
              </a:ext>
            </a:extLst>
          </p:cNvPr>
          <p:cNvSpPr txBox="1"/>
          <p:nvPr/>
        </p:nvSpPr>
        <p:spPr>
          <a:xfrm>
            <a:off x="3398550" y="4563423"/>
            <a:ext cx="3199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very passionate cs grad, full of enthusiasm , challenge loving , problem solver . Eagerly waiting to take challenges. Love to travel 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F3E6DB-760B-4FAA-A816-85323A486A5B}"/>
              </a:ext>
            </a:extLst>
          </p:cNvPr>
          <p:cNvSpPr txBox="1"/>
          <p:nvPr/>
        </p:nvSpPr>
        <p:spPr>
          <a:xfrm>
            <a:off x="7115505" y="539295"/>
            <a:ext cx="239570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Done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5FEC3E-1F48-45CC-BDC4-EF17C12D7616}"/>
              </a:ext>
            </a:extLst>
          </p:cNvPr>
          <p:cNvSpPr txBox="1"/>
          <p:nvPr/>
        </p:nvSpPr>
        <p:spPr>
          <a:xfrm>
            <a:off x="7034657" y="1047726"/>
            <a:ext cx="3433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E-commerce site for single vendor shop using php Laravel frameworks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Social media type e-commerce apps using android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Android app for helping the verbally disabled people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Smart security camera to save images online by detecting the motion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Database project for company management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4E50C9-8C17-4702-8F30-130F9D199C5F}"/>
              </a:ext>
            </a:extLst>
          </p:cNvPr>
          <p:cNvSpPr txBox="1"/>
          <p:nvPr/>
        </p:nvSpPr>
        <p:spPr>
          <a:xfrm>
            <a:off x="7115505" y="5049242"/>
            <a:ext cx="239570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Operating Systems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D23018-4C81-4FF2-B4F9-83546BD76C2B}"/>
              </a:ext>
            </a:extLst>
          </p:cNvPr>
          <p:cNvSpPr txBox="1"/>
          <p:nvPr/>
        </p:nvSpPr>
        <p:spPr>
          <a:xfrm>
            <a:off x="7115505" y="5487708"/>
            <a:ext cx="343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Windows</a:t>
            </a:r>
          </a:p>
          <a:p>
            <a:r>
              <a:rPr lang="en-US" sz="1600" dirty="0"/>
              <a:t>Mac</a:t>
            </a:r>
          </a:p>
          <a:p>
            <a:r>
              <a:rPr lang="en-US" sz="1600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007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Mahir Abrar</dc:creator>
  <cp:lastModifiedBy>Mahir</cp:lastModifiedBy>
  <cp:revision>4</cp:revision>
  <dcterms:created xsi:type="dcterms:W3CDTF">2024-02-12T05:53:19Z</dcterms:created>
  <dcterms:modified xsi:type="dcterms:W3CDTF">2024-03-04T00:27:35Z</dcterms:modified>
</cp:coreProperties>
</file>