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3" r:id="rId5"/>
    <p:sldId id="278" r:id="rId6"/>
    <p:sldId id="279" r:id="rId7"/>
    <p:sldId id="280" r:id="rId8"/>
    <p:sldId id="272" r:id="rId9"/>
    <p:sldId id="276" r:id="rId10"/>
    <p:sldId id="275" r:id="rId11"/>
    <p:sldId id="277" r:id="rId12"/>
    <p:sldId id="274" r:id="rId13"/>
    <p:sldId id="282" r:id="rId14"/>
    <p:sldId id="281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100" d="100"/>
          <a:sy n="100" d="100"/>
        </p:scale>
        <p:origin x="25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9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B605-9221-42D6-B5BD-35CA4C00732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2BD00-CD62-4A51-892A-A63FF0990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591033" y="2894047"/>
            <a:ext cx="83816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 Solving Robot</a:t>
            </a:r>
          </a:p>
        </p:txBody>
      </p:sp>
    </p:spTree>
    <p:extLst>
      <p:ext uri="{BB962C8B-B14F-4D97-AF65-F5344CB8AC3E}">
        <p14:creationId xmlns:p14="http://schemas.microsoft.com/office/powerpoint/2010/main" val="360541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038171" y="14542"/>
            <a:ext cx="54016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 Scan Value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33684" y="2760539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22504" y="4212351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22504" y="1122346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91873" y="1122346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84516" y="2359486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2398" y="1761918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88788" y="238924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2423" y="3251829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923476" y="3879158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477573" y="4212351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91873" y="4094298"/>
            <a:ext cx="0" cy="164135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684" y="2760539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91873" y="4094298"/>
            <a:ext cx="0" cy="1641356"/>
          </a:xfrm>
          <a:prstGeom prst="line">
            <a:avLst/>
          </a:prstGeom>
          <a:ln w="254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00363" y="4212351"/>
            <a:ext cx="357721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22504" y="4094298"/>
            <a:ext cx="0" cy="164135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22504" y="4094298"/>
            <a:ext cx="0" cy="1672076"/>
          </a:xfrm>
          <a:prstGeom prst="line">
            <a:avLst/>
          </a:prstGeom>
          <a:ln w="254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22504" y="2650727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489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3684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78036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42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023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0462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4681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901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57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-85628" y="0"/>
            <a:ext cx="1227762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967006" y="214089"/>
            <a:ext cx="5600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 Solving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571" y="1197619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s=0, a=0;</a:t>
            </a:r>
          </a:p>
          <a:p>
            <a:r>
              <a:rPr lang="en-US" sz="2000" dirty="0"/>
              <a:t>while (1) {</a:t>
            </a:r>
          </a:p>
          <a:p>
            <a:r>
              <a:rPr lang="en-US" sz="2000" dirty="0"/>
              <a:t>    if (scan[a + 1] == 4) {</a:t>
            </a:r>
          </a:p>
          <a:p>
            <a:r>
              <a:rPr lang="en-US" sz="2000" dirty="0"/>
              <a:t>      a += 2;  scan[s] = scan[s] + scan[a];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if (scan[s] == 4) {</a:t>
            </a:r>
          </a:p>
          <a:p>
            <a:r>
              <a:rPr lang="en-US" sz="2000" dirty="0"/>
              <a:t>       s--; a++;  scan[s] = scan[s] + scan[a];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s++; a++;  scan[s] = scan[a];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if(scan[s] == 5) break;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1139" y="4904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3334" y="4904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7686" y="4904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2076" y="4903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9881" y="4903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24271" y="4903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6466" y="4903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08661" y="49036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8982" y="5473004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6233" y="4336940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08982" y="490651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1507" y="490343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5491" y="490343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37724" y="490210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5" name="Straight Connector 24"/>
          <p:cNvCxnSpPr>
            <a:stCxn id="10" idx="1"/>
            <a:endCxn id="15" idx="3"/>
          </p:cNvCxnSpPr>
          <p:nvPr/>
        </p:nvCxnSpPr>
        <p:spPr>
          <a:xfrm>
            <a:off x="6882076" y="5257586"/>
            <a:ext cx="1770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0737 2.96296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7 2.96296E-6 L 0.1095 2.96296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0.03607 2.22222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5 2.96296E-6 L 0.18255 2.96296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55 2.96296E-6 L 0.2181 0.0004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07 2.22222E-6 L 0.0707 -0.0002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1 0.00046 L 0.25456 0.0004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7 -0.00023 L 0.10924 -0.0002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/>
      <p:bldP spid="16" grpId="1"/>
      <p:bldP spid="16" grpId="2"/>
      <p:bldP spid="16" grpId="3"/>
      <p:bldP spid="16" grpId="4"/>
      <p:bldP spid="17" grpId="0"/>
      <p:bldP spid="17" grpId="1"/>
      <p:bldP spid="17" grpId="2"/>
      <p:bldP spid="18" grpId="0"/>
      <p:bldP spid="19" grpId="0"/>
      <p:bldP spid="19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990081" y="215069"/>
            <a:ext cx="3631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63592" y="2837772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52412" y="4289584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2412" y="1199579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1781" y="1199579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14424" y="2436719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2306" y="1839151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8696" y="246648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02331" y="3329062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53384" y="3956391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07481" y="4289584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3592" y="2837772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24175" y="4289584"/>
            <a:ext cx="3646472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2412" y="2727960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4385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6580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8775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8813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62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2714008" y="995050"/>
            <a:ext cx="9477991" cy="52657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975887" y="142501"/>
            <a:ext cx="76454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Hand vs Right Hand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79202" y="1691137"/>
            <a:ext cx="0" cy="317707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0270" y="3223527"/>
            <a:ext cx="397443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1836841" y="4311952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87894" y="4939281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29619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5498" y="11581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3520" y="29619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644221" y="5752934"/>
            <a:ext cx="32076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Hand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250642" y="1691137"/>
            <a:ext cx="0" cy="317707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71710" y="3223527"/>
            <a:ext cx="397443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5400000">
            <a:off x="6808281" y="4311952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559334" y="4939281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1440" y="29619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66938" y="11581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34960" y="29619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5405859" y="5752934"/>
            <a:ext cx="36272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Hand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99356" y="1378857"/>
            <a:ext cx="0" cy="54791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598616" y="61144"/>
            <a:ext cx="54016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 Scan Value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77227" y="3087157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6047" y="4538969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047" y="1448964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35416" y="1448964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8059" y="2686104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941" y="208853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2331" y="2715865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5966" y="3578447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67019" y="4205776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21116" y="4538969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35416" y="2560400"/>
            <a:ext cx="0" cy="1854085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7227" y="3087157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0050" y="4538969"/>
            <a:ext cx="358106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66047" y="2977345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28059" y="2686104"/>
            <a:ext cx="1754204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194" y="2686104"/>
            <a:ext cx="1979069" cy="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5416" y="1448964"/>
            <a:ext cx="0" cy="111143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35416" y="1445801"/>
            <a:ext cx="0" cy="136463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35416" y="2785317"/>
            <a:ext cx="0" cy="1872964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43726" y="3087157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40050" y="3087157"/>
            <a:ext cx="2114817" cy="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66047" y="1445801"/>
            <a:ext cx="0" cy="1531544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66047" y="1445801"/>
            <a:ext cx="0" cy="1672076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1489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3684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78036" y="603117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242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2023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0462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681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89011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3120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1406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09449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49649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85518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25718" y="602984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57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7" grpId="0"/>
      <p:bldP spid="39" grpId="0"/>
      <p:bldP spid="40" grpId="0"/>
      <p:bldP spid="43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-137652" y="-3423"/>
            <a:ext cx="1232965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967006" y="214089"/>
            <a:ext cx="5600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 Solving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580571" y="1197619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s=0, a=0;</a:t>
            </a:r>
          </a:p>
          <a:p>
            <a:r>
              <a:rPr lang="en-US" sz="2000" dirty="0"/>
              <a:t>while (1) {</a:t>
            </a:r>
          </a:p>
          <a:p>
            <a:r>
              <a:rPr lang="en-US" sz="2000" dirty="0"/>
              <a:t>    if (scan[a + 1] == 4) {</a:t>
            </a:r>
          </a:p>
          <a:p>
            <a:r>
              <a:rPr lang="en-US" sz="2000" dirty="0"/>
              <a:t>      a += 2;  scan[s] = scan[s] + scan[a];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if (scan[s] == 4) {</a:t>
            </a:r>
          </a:p>
          <a:p>
            <a:r>
              <a:rPr lang="en-US" sz="2000" dirty="0"/>
              <a:t>       s--; a++;  scan[s] = scan[s] + scan[a];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else {</a:t>
            </a:r>
          </a:p>
          <a:p>
            <a:r>
              <a:rPr lang="en-US" sz="2000" dirty="0"/>
              <a:t>      s++; a++;  scan[s] = scan[a];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if(scan[s] == 5) break;</a:t>
            </a:r>
          </a:p>
          <a:p>
            <a:r>
              <a:rPr lang="en-US" sz="2000" dirty="0"/>
              <a:t>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6454" y="6150114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4784" y="5076985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8611" y="56562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0806" y="56562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5158" y="56562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9548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7353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71743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13938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56133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98328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38528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6571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16771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52640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2840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96521" y="566327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96521" y="565629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57533" y="565726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3892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487" y="566425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46257" y="565496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152586" y="565286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6938" y="565286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" name="Straight Connector 3"/>
          <p:cNvCxnSpPr>
            <a:stCxn id="25" idx="1"/>
          </p:cNvCxnSpPr>
          <p:nvPr/>
        </p:nvCxnSpPr>
        <p:spPr>
          <a:xfrm flipV="1">
            <a:off x="4029548" y="6006810"/>
            <a:ext cx="4407644" cy="20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0.03685 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03632 1.85185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85 3.7037E-7 L 0.10951 3.7037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51 3.7037E-7 L 0.18204 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04 3.7037E-7 L 0.21823 3.7037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32 1.85185E-6 L -4.79167E-6 1.85185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23 3.7037E-7 L 0.25456 3.7037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0.03633 1.85185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56 3.7037E-7 L 0.29076 3.7037E-7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32 1.85185E-6 L 0.07278 1.85185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76 3.7037E-7 L 0.3625 3.7037E-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3.7037E-7 L 0.43529 3.7037E-7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29 3.7037E-7 L 0.47084 3.7037E-7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8 1.85185E-6 L 0.10911 1.85185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6" grpId="3"/>
      <p:bldP spid="16" grpId="4"/>
      <p:bldP spid="16" grpId="5"/>
      <p:bldP spid="16" grpId="6"/>
      <p:bldP spid="16" grpId="7"/>
      <p:bldP spid="16" grpId="8"/>
      <p:bldP spid="17" grpId="0"/>
      <p:bldP spid="17" grpId="1"/>
      <p:bldP spid="17" grpId="2"/>
      <p:bldP spid="17" grpId="3"/>
      <p:bldP spid="17" grpId="4"/>
      <p:bldP spid="20" grpId="0"/>
      <p:bldP spid="21" grpId="0"/>
      <p:bldP spid="24" grpId="0"/>
      <p:bldP spid="26" grpId="0"/>
      <p:bldP spid="37" grpId="0"/>
      <p:bldP spid="37" grpId="1"/>
      <p:bldP spid="38" grpId="0"/>
      <p:bldP spid="38" grpId="1"/>
      <p:bldP spid="39" grpId="0"/>
      <p:bldP spid="40" grpId="0"/>
      <p:bldP spid="41" grpId="0"/>
      <p:bldP spid="41" grpId="1"/>
      <p:bldP spid="42" grpId="0"/>
      <p:bldP spid="42" grpId="1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1209901" y="196053"/>
            <a:ext cx="11009046" cy="61925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990081" y="215069"/>
            <a:ext cx="36317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Pattern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63592" y="2837772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52412" y="4289584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52412" y="1199579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1781" y="1199579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14424" y="2436719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2306" y="1839151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18696" y="246648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02331" y="3329062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53384" y="3956391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07481" y="4289584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3592" y="2837772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24175" y="4289584"/>
            <a:ext cx="3646472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2412" y="2727960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4385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6580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8775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08813" y="600857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70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195175" y="566678"/>
            <a:ext cx="71733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Maze Solving?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77227" y="3477126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6047" y="4928938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047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35416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8059" y="3076073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941" y="2478505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2331" y="3105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5966" y="396841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67019" y="4595745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935705" y="4928938"/>
            <a:ext cx="528026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66047" y="3356811"/>
            <a:ext cx="0" cy="1572127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7227" y="3477126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557871" y="566678"/>
            <a:ext cx="64479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solve it?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138402" y="1886452"/>
            <a:ext cx="7615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line following obviously! :3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337" y="3609474"/>
            <a:ext cx="7745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Here we will use “wall follow” method where robot will tend to turn only left or only right if possible</a:t>
            </a:r>
          </a:p>
        </p:txBody>
      </p:sp>
    </p:spTree>
    <p:extLst>
      <p:ext uri="{BB962C8B-B14F-4D97-AF65-F5344CB8AC3E}">
        <p14:creationId xmlns:p14="http://schemas.microsoft.com/office/powerpoint/2010/main" val="11759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800780" y="215069"/>
            <a:ext cx="6010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tend to left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77227" y="3477126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6047" y="4928938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047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35416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8059" y="3076073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941" y="2478505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2331" y="3105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5966" y="396841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67019" y="4595745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21116" y="4928938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35416" y="4810885"/>
            <a:ext cx="0" cy="164135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7227" y="3477126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35416" y="4810885"/>
            <a:ext cx="0" cy="1641356"/>
          </a:xfrm>
          <a:prstGeom prst="line">
            <a:avLst/>
          </a:prstGeom>
          <a:ln w="254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0050" y="4928938"/>
            <a:ext cx="358106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66047" y="4810885"/>
            <a:ext cx="0" cy="164135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66047" y="4810885"/>
            <a:ext cx="0" cy="1672076"/>
          </a:xfrm>
          <a:prstGeom prst="line">
            <a:avLst/>
          </a:prstGeom>
          <a:ln w="2540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66047" y="3367314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1517240" y="215069"/>
            <a:ext cx="65773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tend to Right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77227" y="3477126"/>
            <a:ext cx="397764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66047" y="4928938"/>
            <a:ext cx="530250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066047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35416" y="1838933"/>
            <a:ext cx="0" cy="4613308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8059" y="3076073"/>
            <a:ext cx="17542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5941" y="2478505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2331" y="3105834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15966" y="396841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967019" y="4595745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521116" y="4928938"/>
            <a:ext cx="169485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35416" y="2950369"/>
            <a:ext cx="0" cy="1854085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77227" y="3477126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40050" y="4928938"/>
            <a:ext cx="358106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66047" y="3367314"/>
            <a:ext cx="0" cy="143714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28059" y="3076073"/>
            <a:ext cx="1754204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03194" y="3076073"/>
            <a:ext cx="1979069" cy="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35416" y="1838933"/>
            <a:ext cx="0" cy="1111436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35416" y="1835770"/>
            <a:ext cx="0" cy="136463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35416" y="3175286"/>
            <a:ext cx="0" cy="1872964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43726" y="3477126"/>
            <a:ext cx="211114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940050" y="3477126"/>
            <a:ext cx="2114817" cy="0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066047" y="1835770"/>
            <a:ext cx="0" cy="1531544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66047" y="1835770"/>
            <a:ext cx="0" cy="1672076"/>
          </a:xfrm>
          <a:prstGeom prst="line">
            <a:avLst/>
          </a:prstGeom>
          <a:ln w="254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423871" y="215069"/>
            <a:ext cx="47641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Hand Rule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036" y="3842886"/>
            <a:ext cx="2039447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4494" y="2220686"/>
            <a:ext cx="0" cy="346165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112668" y="4595745"/>
            <a:ext cx="106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082834" y="3842886"/>
            <a:ext cx="35530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73704" y="2220686"/>
            <a:ext cx="0" cy="346165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62949" y="3842886"/>
            <a:ext cx="1850570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51292" y="2220686"/>
            <a:ext cx="0" cy="3461657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74494" y="3703320"/>
            <a:ext cx="0" cy="1979023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73704" y="3703320"/>
            <a:ext cx="0" cy="1979023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82834" y="3842886"/>
            <a:ext cx="190826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2214071" y="215069"/>
            <a:ext cx="51837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Hand Rule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3036" y="3842886"/>
            <a:ext cx="203944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4494" y="2220686"/>
            <a:ext cx="0" cy="3461657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8112668" y="4595745"/>
            <a:ext cx="106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082834" y="3842886"/>
            <a:ext cx="35530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73704" y="2220686"/>
            <a:ext cx="0" cy="346165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62949" y="3842886"/>
            <a:ext cx="185057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51292" y="2220686"/>
            <a:ext cx="0" cy="346165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49286" y="3703320"/>
            <a:ext cx="0" cy="1979023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73704" y="3703320"/>
            <a:ext cx="0" cy="1979023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73704" y="3842886"/>
            <a:ext cx="190826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3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383508" y="142501"/>
            <a:ext cx="88301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calculate them?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702473" y="1189202"/>
            <a:ext cx="8192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Let’s look at the logic for left hand rule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8110" y="2369361"/>
            <a:ext cx="0" cy="317707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178" y="3901751"/>
            <a:ext cx="397443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178" y="3901751"/>
            <a:ext cx="1786022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8110" y="3776756"/>
            <a:ext cx="0" cy="176968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28110" y="2369361"/>
            <a:ext cx="0" cy="1451845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36393" y="3901751"/>
            <a:ext cx="1987215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1885749" y="499017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36802" y="5617505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49178" y="3901751"/>
            <a:ext cx="1987215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28110" y="2369361"/>
            <a:ext cx="0" cy="1451845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4356816" y="353045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3640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4406" y="18363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12428" y="3640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54287" y="3141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8438" y="3141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82589" y="3141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96740" y="3141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1092" y="31419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9098" y="36472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60732" y="36472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3837" y="36472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0346" y="419734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42" name="Straight Connector 41"/>
          <p:cNvCxnSpPr>
            <a:stCxn id="32" idx="1"/>
            <a:endCxn id="35" idx="1"/>
          </p:cNvCxnSpPr>
          <p:nvPr/>
        </p:nvCxnSpPr>
        <p:spPr>
          <a:xfrm>
            <a:off x="5854287" y="3495915"/>
            <a:ext cx="124245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70346" y="4050488"/>
            <a:ext cx="124245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64977-6BF2-4D1E-815D-D328A5B7E5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383508" y="142501"/>
            <a:ext cx="88301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calculate them?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573A6-AE59-4C07-BF8F-AAAD032D2E8F}"/>
              </a:ext>
            </a:extLst>
          </p:cNvPr>
          <p:cNvSpPr/>
          <p:nvPr/>
        </p:nvSpPr>
        <p:spPr>
          <a:xfrm>
            <a:off x="702473" y="1189202"/>
            <a:ext cx="81922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Let’s look at the logic for left hand rule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28110" y="2369361"/>
            <a:ext cx="0" cy="3177075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178" y="3901751"/>
            <a:ext cx="3974431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178" y="3901751"/>
            <a:ext cx="1786022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8110" y="3776756"/>
            <a:ext cx="0" cy="176968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28110" y="2369361"/>
            <a:ext cx="0" cy="1451845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1885749" y="4990176"/>
            <a:ext cx="884722" cy="1997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36802" y="5617505"/>
            <a:ext cx="135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49178" y="3901751"/>
            <a:ext cx="1987215" cy="0"/>
          </a:xfrm>
          <a:prstGeom prst="line">
            <a:avLst/>
          </a:prstGeom>
          <a:ln w="254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4356816" y="353045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08" y="3640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4406" y="183638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12428" y="3640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1462" y="34170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5613" y="34170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69764" y="341702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273" y="392229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42" name="Straight Connector 41"/>
          <p:cNvCxnSpPr>
            <a:stCxn id="32" idx="1"/>
          </p:cNvCxnSpPr>
          <p:nvPr/>
        </p:nvCxnSpPr>
        <p:spPr>
          <a:xfrm>
            <a:off x="6241462" y="3770965"/>
            <a:ext cx="124245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9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453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Fazley Elehi Tonmoy</dc:creator>
  <cp:lastModifiedBy>Mahir Ashhab</cp:lastModifiedBy>
  <cp:revision>71</cp:revision>
  <dcterms:created xsi:type="dcterms:W3CDTF">2020-06-10T12:32:47Z</dcterms:created>
  <dcterms:modified xsi:type="dcterms:W3CDTF">2021-05-03T17:08:27Z</dcterms:modified>
</cp:coreProperties>
</file>