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09"/>
    <p:restoredTop sz="94694"/>
  </p:normalViewPr>
  <p:slideViewPr>
    <p:cSldViewPr snapToGrid="0" snapToObjects="1">
      <p:cViewPr varScale="1">
        <p:scale>
          <a:sx n="161" d="100"/>
          <a:sy n="161" d="100"/>
        </p:scale>
        <p:origin x="94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txBox="1">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txBox="1">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txBox="1">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txBox="1">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txBox="1">
            <a:spLocks noGrp="1"/>
          </p:cNvSpPr>
          <p:nvPr>
            <p:ph type="title"/>
          </p:nvPr>
        </p:nvSpPr>
        <p:spPr>
          <a:prstGeom prst="rect">
            <a:avLst/>
          </a:prstGeom>
        </p:spPr>
        <p:txBody>
          <a:bodyPr/>
          <a:lstStyle/>
          <a:p>
            <a:r>
              <a:t>Title Text</a:t>
            </a:r>
          </a:p>
        </p:txBody>
      </p:sp>
      <p:sp>
        <p:nvSpPr>
          <p:cNvPr id="29"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txBox="1">
            <a:spLocks noGrp="1"/>
          </p:cNvSpPr>
          <p:nvPr>
            <p:ph type="title"/>
          </p:nvPr>
        </p:nvSpPr>
        <p:spPr>
          <a:prstGeom prst="rect">
            <a:avLst/>
          </a:prstGeom>
        </p:spPr>
        <p:txBody>
          <a:bodyPr/>
          <a:lstStyle/>
          <a:p>
            <a:r>
              <a:t>Title Text</a:t>
            </a:r>
          </a:p>
        </p:txBody>
      </p:sp>
      <p:sp>
        <p:nvSpPr>
          <p:cNvPr id="38" name="Body Level One…"/>
          <p:cNvSpPr txBox="1">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Google Shape;23;p5"/>
          <p:cNvSpPr txBox="1">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txBox="1">
            <a:spLocks noGrp="1"/>
          </p:cNvSpPr>
          <p:nvPr>
            <p:ph type="title"/>
          </p:nvPr>
        </p:nvSpPr>
        <p:spPr>
          <a:prstGeom prst="rect">
            <a:avLst/>
          </a:prstGeom>
        </p:spPr>
        <p:txBody>
          <a:bodyPr/>
          <a:lstStyle/>
          <a:p>
            <a:r>
              <a:t>Title Text</a:t>
            </a:r>
          </a:p>
        </p:txBody>
      </p:sp>
      <p:sp>
        <p:nvSpPr>
          <p:cNvPr id="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txBox="1">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txBox="1">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txBox="1">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Google Shape;36;p9"/>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txBox="1">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txBox="1">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Google Shape;39;p9"/>
          <p:cNvSpPr txBox="1">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txBox="1">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311699" y="445025"/>
            <a:ext cx="8520602" cy="572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p>
            <a:r>
              <a:t>Title Text</a:t>
            </a:r>
          </a:p>
        </p:txBody>
      </p:sp>
      <p:sp>
        <p:nvSpPr>
          <p:cNvPr id="3" name="Body Level One…"/>
          <p:cNvSpPr txBox="1">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j-lt"/>
          <a:ea typeface="+mj-ea"/>
          <a:cs typeface="+mj-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j-lt"/>
          <a:ea typeface="+mj-ea"/>
          <a:cs typeface="+mj-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j-lt"/>
          <a:ea typeface="+mj-ea"/>
          <a:cs typeface="+mj-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j-lt"/>
          <a:ea typeface="+mj-ea"/>
          <a:cs typeface="+mj-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j-lt"/>
          <a:ea typeface="+mj-ea"/>
          <a:cs typeface="+mj-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j-lt"/>
          <a:ea typeface="+mj-ea"/>
          <a:cs typeface="+mj-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j-lt"/>
          <a:ea typeface="+mj-ea"/>
          <a:cs typeface="+mj-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j-lt"/>
          <a:ea typeface="+mj-ea"/>
          <a:cs typeface="+mj-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j-lt"/>
          <a:ea typeface="+mj-ea"/>
          <a:cs typeface="+mj-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j-lt"/>
          <a:ea typeface="+mj-ea"/>
          <a:cs typeface="+mj-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j-lt"/>
          <a:ea typeface="+mj-ea"/>
          <a:cs typeface="+mj-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j-lt"/>
          <a:ea typeface="+mj-ea"/>
          <a:cs typeface="+mj-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j-lt"/>
          <a:ea typeface="+mj-ea"/>
          <a:cs typeface="+mj-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j-lt"/>
          <a:ea typeface="+mj-ea"/>
          <a:cs typeface="+mj-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j-lt"/>
          <a:ea typeface="+mj-ea"/>
          <a:cs typeface="+mj-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j-lt"/>
          <a:ea typeface="+mj-ea"/>
          <a:cs typeface="+mj-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j-lt"/>
          <a:ea typeface="+mj-ea"/>
          <a:cs typeface="+mj-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sjahmed1445/galleristic" TargetMode="External"/><Relationship Id="rId2" Type="http://schemas.openxmlformats.org/officeDocument/2006/relationships/hyperlink" Target="https://morning-hollows-80184.herokuapp.com/" TargetMode="External"/><Relationship Id="rId1" Type="http://schemas.openxmlformats.org/officeDocument/2006/relationships/slideLayout" Target="../slideLayouts/slideLayout3.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Google Shape;55;p13"/>
          <p:cNvSpPr txBox="1">
            <a:spLocks noGrp="1"/>
          </p:cNvSpPr>
          <p:nvPr>
            <p:ph type="subTitle" sz="quarter" idx="1"/>
          </p:nvPr>
        </p:nvSpPr>
        <p:spPr>
          <a:xfrm>
            <a:off x="311699" y="3279397"/>
            <a:ext cx="8520602" cy="792601"/>
          </a:xfrm>
          <a:prstGeom prst="rect">
            <a:avLst/>
          </a:prstGeom>
        </p:spPr>
        <p:txBody>
          <a:bodyPr/>
          <a:lstStyle/>
          <a:p>
            <a:pPr marL="0" indent="0">
              <a:defRPr sz="3600">
                <a:solidFill>
                  <a:srgbClr val="000000"/>
                </a:solidFill>
                <a:latin typeface="Bradley Hand ITC TT-Bold"/>
                <a:ea typeface="Bradley Hand ITC TT-Bold"/>
                <a:cs typeface="Bradley Hand ITC TT-Bold"/>
                <a:sym typeface="Bradley Hand ITC TT-Bold"/>
              </a:defRPr>
            </a:pPr>
            <a:r>
              <a:t>Contemporary &amp; Artistic Art Gallery</a:t>
            </a:r>
          </a:p>
        </p:txBody>
      </p:sp>
      <p:pic>
        <p:nvPicPr>
          <p:cNvPr id="110" name="Picture 2" descr="Picture 2"/>
          <p:cNvPicPr>
            <a:picLocks noChangeAspect="1"/>
          </p:cNvPicPr>
          <p:nvPr/>
        </p:nvPicPr>
        <p:blipFill>
          <a:blip r:embed="rId2"/>
          <a:stretch>
            <a:fillRect/>
          </a:stretch>
        </p:blipFill>
        <p:spPr>
          <a:xfrm>
            <a:off x="2894276" y="345384"/>
            <a:ext cx="2886323" cy="2723820"/>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Google Shape;60;p14"/>
          <p:cNvSpPr txBox="1">
            <a:spLocks noGrp="1"/>
          </p:cNvSpPr>
          <p:nvPr>
            <p:ph type="title"/>
          </p:nvPr>
        </p:nvSpPr>
        <p:spPr>
          <a:xfrm>
            <a:off x="311699" y="2150849"/>
            <a:ext cx="8520602" cy="841801"/>
          </a:xfrm>
          <a:prstGeom prst="rect">
            <a:avLst/>
          </a:prstGeom>
        </p:spPr>
        <p:txBody>
          <a:bodyPr>
            <a:normAutofit fontScale="90000"/>
          </a:bodyPr>
          <a:lstStyle/>
          <a:p>
            <a:pPr defTabSz="795527">
              <a:defRPr sz="3132">
                <a:solidFill>
                  <a:srgbClr val="0070C0"/>
                </a:solidFill>
              </a:defRPr>
            </a:pPr>
            <a:r>
              <a:t>Elevator pitch</a:t>
            </a:r>
            <a:br/>
            <a:r>
              <a:rPr sz="1392">
                <a:solidFill>
                  <a:srgbClr val="000000"/>
                </a:solidFill>
              </a:rPr>
              <a:t>a one minute description of Galleristic application</a:t>
            </a:r>
          </a:p>
        </p:txBody>
      </p:sp>
      <p:pic>
        <p:nvPicPr>
          <p:cNvPr id="113" name="Picture 3" descr="Picture 3"/>
          <p:cNvPicPr>
            <a:picLocks noChangeAspect="1"/>
          </p:cNvPicPr>
          <p:nvPr/>
        </p:nvPicPr>
        <p:blipFill>
          <a:blip r:embed="rId2"/>
          <a:stretch>
            <a:fillRect/>
          </a:stretch>
        </p:blipFill>
        <p:spPr>
          <a:xfrm>
            <a:off x="7816132" y="210212"/>
            <a:ext cx="1230797" cy="1230797"/>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Google Shape;65;p15"/>
          <p:cNvSpPr txBox="1">
            <a:spLocks noGrp="1"/>
          </p:cNvSpPr>
          <p:nvPr>
            <p:ph type="title"/>
          </p:nvPr>
        </p:nvSpPr>
        <p:spPr>
          <a:xfrm>
            <a:off x="311700" y="445025"/>
            <a:ext cx="6637740" cy="572701"/>
          </a:xfrm>
          <a:prstGeom prst="rect">
            <a:avLst/>
          </a:prstGeom>
        </p:spPr>
        <p:txBody>
          <a:bodyPr>
            <a:normAutofit fontScale="90000"/>
          </a:bodyPr>
          <a:lstStyle>
            <a:lvl1pPr defTabSz="877823">
              <a:defRPr sz="2688">
                <a:solidFill>
                  <a:srgbClr val="0070C0"/>
                </a:solidFill>
              </a:defRPr>
            </a:lvl1pPr>
          </a:lstStyle>
          <a:p>
            <a:r>
              <a:t>Concept</a:t>
            </a:r>
          </a:p>
        </p:txBody>
      </p:sp>
      <p:sp>
        <p:nvSpPr>
          <p:cNvPr id="116" name="Google Shape;66;p15"/>
          <p:cNvSpPr txBox="1">
            <a:spLocks noGrp="1"/>
          </p:cNvSpPr>
          <p:nvPr>
            <p:ph type="body" idx="1"/>
          </p:nvPr>
        </p:nvSpPr>
        <p:spPr>
          <a:xfrm>
            <a:off x="311699" y="1152474"/>
            <a:ext cx="8520602" cy="3864799"/>
          </a:xfrm>
          <a:prstGeom prst="rect">
            <a:avLst/>
          </a:prstGeom>
        </p:spPr>
        <p:txBody>
          <a:bodyPr/>
          <a:lstStyle/>
          <a:p>
            <a:r>
              <a:t>Description: Galleristic is a full stack web application which helps up and coming artists to sell their artwork directly to consumer. As well as allowing art lovers to explore and purchase artwork. This approach allows artists and consumers to build relationships that a Gallery typically would not allow.</a:t>
            </a:r>
          </a:p>
          <a:p>
            <a:endParaRPr/>
          </a:p>
          <a:p>
            <a:r>
              <a:t>Motivation for development: Build a unique art marketplace for up and coming artists and art lovers who find it difficult to enter the art world because of high art gallery fees as well as inaccessibility. </a:t>
            </a:r>
          </a:p>
          <a:p>
            <a:endParaRPr/>
          </a:p>
          <a:p>
            <a:r>
              <a:t>User story: Simple web based art marketplace with low fees that will connect artists and art lovers from all over the world. </a:t>
            </a:r>
          </a:p>
        </p:txBody>
      </p:sp>
      <p:pic>
        <p:nvPicPr>
          <p:cNvPr id="117" name="Picture 5" descr="Picture 5"/>
          <p:cNvPicPr>
            <a:picLocks noChangeAspect="1"/>
          </p:cNvPicPr>
          <p:nvPr/>
        </p:nvPicPr>
        <p:blipFill>
          <a:blip r:embed="rId2"/>
          <a:stretch>
            <a:fillRect/>
          </a:stretch>
        </p:blipFill>
        <p:spPr>
          <a:xfrm>
            <a:off x="7816132" y="67094"/>
            <a:ext cx="1230797" cy="1230797"/>
          </a:xfrm>
          <a:prstGeom prst="rect">
            <a:avLst/>
          </a:prstGeom>
          <a:ln w="12700">
            <a:miter lim="400000"/>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Google Shape;71;p16"/>
          <p:cNvSpPr txBox="1">
            <a:spLocks noGrp="1"/>
          </p:cNvSpPr>
          <p:nvPr>
            <p:ph type="title"/>
          </p:nvPr>
        </p:nvSpPr>
        <p:spPr>
          <a:xfrm>
            <a:off x="381083" y="268232"/>
            <a:ext cx="5407468" cy="572702"/>
          </a:xfrm>
          <a:prstGeom prst="rect">
            <a:avLst/>
          </a:prstGeom>
        </p:spPr>
        <p:txBody>
          <a:bodyPr>
            <a:normAutofit fontScale="90000"/>
          </a:bodyPr>
          <a:lstStyle>
            <a:lvl1pPr defTabSz="877823">
              <a:defRPr sz="2688">
                <a:solidFill>
                  <a:srgbClr val="0070C0"/>
                </a:solidFill>
              </a:defRPr>
            </a:lvl1pPr>
          </a:lstStyle>
          <a:p>
            <a:r>
              <a:rPr dirty="0"/>
              <a:t>Process</a:t>
            </a:r>
          </a:p>
        </p:txBody>
      </p:sp>
      <p:sp>
        <p:nvSpPr>
          <p:cNvPr id="120" name="Google Shape;72;p16"/>
          <p:cNvSpPr txBox="1">
            <a:spLocks noGrp="1"/>
          </p:cNvSpPr>
          <p:nvPr>
            <p:ph type="body" idx="1"/>
          </p:nvPr>
        </p:nvSpPr>
        <p:spPr>
          <a:xfrm>
            <a:off x="311699" y="941831"/>
            <a:ext cx="8520602" cy="4041649"/>
          </a:xfrm>
          <a:prstGeom prst="rect">
            <a:avLst/>
          </a:prstGeom>
        </p:spPr>
        <p:txBody>
          <a:bodyPr/>
          <a:lstStyle/>
          <a:p>
            <a:r>
              <a:rPr dirty="0"/>
              <a:t>Technologies used : </a:t>
            </a:r>
            <a:r>
              <a:rPr i="1" dirty="0"/>
              <a:t>Galleristic application run in the browser and use Node, Express (and many packages), MySQL, </a:t>
            </a:r>
            <a:r>
              <a:rPr lang="en-US" i="1" dirty="0"/>
              <a:t>Sequelize, Passport(local Strategy), </a:t>
            </a:r>
            <a:r>
              <a:rPr i="1" dirty="0"/>
              <a:t>Bootstrap, HTML, CSS powered by JavaScript &amp; jQuery code.</a:t>
            </a:r>
          </a:p>
          <a:p>
            <a:endParaRPr i="1" dirty="0"/>
          </a:p>
          <a:p>
            <a:r>
              <a:rPr dirty="0"/>
              <a:t>Breakdown of tasks and roles: Everyone contributed to main concept, brain storming, user stories &amp; UI design.  Each team member researched &amp; finalized at least one or more application component(s) and wrote code for it.  </a:t>
            </a:r>
          </a:p>
          <a:p>
            <a:endParaRPr dirty="0"/>
          </a:p>
          <a:p>
            <a:r>
              <a:rPr dirty="0"/>
              <a:t>Challenges: Keeping ideas simple &amp; code DRY. Collaborating on similar type of changes via GitHub.</a:t>
            </a:r>
          </a:p>
          <a:p>
            <a:endParaRPr dirty="0"/>
          </a:p>
          <a:p>
            <a:r>
              <a:rPr dirty="0"/>
              <a:t>Successes: A full stack application with simple UI design. </a:t>
            </a:r>
          </a:p>
        </p:txBody>
      </p:sp>
      <p:pic>
        <p:nvPicPr>
          <p:cNvPr id="121" name="Picture 5" descr="Picture 5"/>
          <p:cNvPicPr>
            <a:picLocks noChangeAspect="1"/>
          </p:cNvPicPr>
          <p:nvPr/>
        </p:nvPicPr>
        <p:blipFill>
          <a:blip r:embed="rId2"/>
          <a:stretch>
            <a:fillRect/>
          </a:stretch>
        </p:blipFill>
        <p:spPr>
          <a:xfrm>
            <a:off x="7816132" y="3479"/>
            <a:ext cx="1230797" cy="1230796"/>
          </a:xfrm>
          <a:prstGeom prst="rect">
            <a:avLst/>
          </a:prstGeom>
          <a:ln w="12700">
            <a:miter lim="400000"/>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Google Shape;77;p17"/>
          <p:cNvSpPr txBox="1">
            <a:spLocks noGrp="1"/>
          </p:cNvSpPr>
          <p:nvPr>
            <p:ph type="title"/>
          </p:nvPr>
        </p:nvSpPr>
        <p:spPr>
          <a:xfrm>
            <a:off x="311699" y="2150849"/>
            <a:ext cx="8520602" cy="841801"/>
          </a:xfrm>
          <a:prstGeom prst="rect">
            <a:avLst/>
          </a:prstGeom>
        </p:spPr>
        <p:txBody>
          <a:bodyPr/>
          <a:lstStyle>
            <a:lvl1pPr>
              <a:defRPr>
                <a:solidFill>
                  <a:srgbClr val="0070C0"/>
                </a:solidFill>
              </a:defRPr>
            </a:lvl1pPr>
          </a:lstStyle>
          <a:p>
            <a:r>
              <a:t>Galleristic Demo</a:t>
            </a:r>
          </a:p>
        </p:txBody>
      </p:sp>
      <p:pic>
        <p:nvPicPr>
          <p:cNvPr id="124" name="Picture 4" descr="Picture 4"/>
          <p:cNvPicPr>
            <a:picLocks noChangeAspect="1"/>
          </p:cNvPicPr>
          <p:nvPr/>
        </p:nvPicPr>
        <p:blipFill>
          <a:blip r:embed="rId2"/>
          <a:stretch>
            <a:fillRect/>
          </a:stretch>
        </p:blipFill>
        <p:spPr>
          <a:xfrm>
            <a:off x="7792278" y="75044"/>
            <a:ext cx="1230797" cy="1230796"/>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Google Shape;82;p18"/>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solidFill>
                  <a:srgbClr val="0070C0"/>
                </a:solidFill>
              </a:defRPr>
            </a:lvl1pPr>
          </a:lstStyle>
          <a:p>
            <a:r>
              <a:t>Directions for Future Development</a:t>
            </a:r>
          </a:p>
        </p:txBody>
      </p:sp>
      <p:sp>
        <p:nvSpPr>
          <p:cNvPr id="127" name="Google Shape;83;p18"/>
          <p:cNvSpPr txBox="1">
            <a:spLocks noGrp="1"/>
          </p:cNvSpPr>
          <p:nvPr>
            <p:ph type="body" idx="1"/>
          </p:nvPr>
        </p:nvSpPr>
        <p:spPr>
          <a:xfrm>
            <a:off x="311699" y="1017724"/>
            <a:ext cx="8520602" cy="4029763"/>
          </a:xfrm>
          <a:prstGeom prst="rect">
            <a:avLst/>
          </a:prstGeom>
        </p:spPr>
        <p:txBody>
          <a:bodyPr/>
          <a:lstStyle/>
          <a:p>
            <a:pPr marL="0" indent="0">
              <a:spcBef>
                <a:spcPts val="1600"/>
              </a:spcBef>
              <a:buSzTx/>
              <a:buNone/>
            </a:pPr>
            <a:r>
              <a:t>We think “</a:t>
            </a:r>
            <a:r>
              <a:rPr i="1"/>
              <a:t>Galleristic</a:t>
            </a:r>
            <a:r>
              <a:t>” at this stage is MVP which has huge potential become something unique &amp; more useful for art lovers. </a:t>
            </a:r>
          </a:p>
          <a:p>
            <a:pPr marL="0" indent="0">
              <a:spcBef>
                <a:spcPts val="1600"/>
              </a:spcBef>
              <a:buSzTx/>
              <a:buNone/>
            </a:pPr>
            <a:r>
              <a:t>The Galleristic team will eventually add more features &amp; services while keeping in mind our goal of a simple web application which provides access to great artists, collections &amp; informations with a single click.  </a:t>
            </a:r>
          </a:p>
          <a:p>
            <a:pPr marL="285750" indent="-285750">
              <a:spcBef>
                <a:spcPts val="1600"/>
              </a:spcBef>
            </a:pPr>
            <a:r>
              <a:t>Improved UI Experience</a:t>
            </a:r>
          </a:p>
          <a:p>
            <a:pPr marL="285750" indent="-285750">
              <a:spcBef>
                <a:spcPts val="1600"/>
              </a:spcBef>
            </a:pPr>
            <a:r>
              <a:t>Payment Gateway Connectivity</a:t>
            </a:r>
          </a:p>
          <a:p>
            <a:pPr marL="285750" indent="-285750">
              <a:spcBef>
                <a:spcPts val="1600"/>
              </a:spcBef>
            </a:pPr>
            <a:r>
              <a:t>Arts modification section on Artist page</a:t>
            </a:r>
          </a:p>
          <a:p>
            <a:pPr marL="285750" indent="-285750">
              <a:spcBef>
                <a:spcPts val="1600"/>
              </a:spcBef>
            </a:pPr>
            <a:r>
              <a:t>Wish list section</a:t>
            </a:r>
          </a:p>
        </p:txBody>
      </p:sp>
      <p:pic>
        <p:nvPicPr>
          <p:cNvPr id="128" name="Picture 5" descr="Picture 5"/>
          <p:cNvPicPr>
            <a:picLocks noChangeAspect="1"/>
          </p:cNvPicPr>
          <p:nvPr/>
        </p:nvPicPr>
        <p:blipFill>
          <a:blip r:embed="rId2"/>
          <a:stretch>
            <a:fillRect/>
          </a:stretch>
        </p:blipFill>
        <p:spPr>
          <a:xfrm>
            <a:off x="7816132" y="35290"/>
            <a:ext cx="1230797" cy="1230796"/>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Google Shape;88;p19"/>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solidFill>
                  <a:srgbClr val="0070C0"/>
                </a:solidFill>
              </a:defRPr>
            </a:lvl1pPr>
          </a:lstStyle>
          <a:p>
            <a:r>
              <a:t>Links</a:t>
            </a:r>
          </a:p>
        </p:txBody>
      </p:sp>
      <p:sp>
        <p:nvSpPr>
          <p:cNvPr id="131" name="Google Shape;89;p19"/>
          <p:cNvSpPr txBox="1">
            <a:spLocks noGrp="1"/>
          </p:cNvSpPr>
          <p:nvPr>
            <p:ph type="body" idx="1"/>
          </p:nvPr>
        </p:nvSpPr>
        <p:spPr>
          <a:xfrm>
            <a:off x="311699" y="1152475"/>
            <a:ext cx="8520602" cy="3416400"/>
          </a:xfrm>
          <a:prstGeom prst="rect">
            <a:avLst/>
          </a:prstGeom>
        </p:spPr>
        <p:txBody>
          <a:bodyPr/>
          <a:lstStyle/>
          <a:p>
            <a:r>
              <a:rPr dirty="0"/>
              <a:t>Deployed: </a:t>
            </a:r>
            <a:r>
              <a:rPr u="sng" dirty="0">
                <a:solidFill>
                  <a:schemeClr val="accent5"/>
                </a:solidFill>
                <a:uFill>
                  <a:solidFill>
                    <a:schemeClr val="accent5"/>
                  </a:solidFill>
                </a:uFill>
                <a:hlinkClick r:id="rId2"/>
              </a:rPr>
              <a:t>https://morning-hollows-80184.herokuapp.com</a:t>
            </a:r>
            <a:endParaRPr dirty="0">
              <a:solidFill>
                <a:srgbClr val="0070C0"/>
              </a:solidFill>
            </a:endParaRPr>
          </a:p>
          <a:p>
            <a:r>
              <a:rPr dirty="0"/>
              <a:t>GitHub repo: </a:t>
            </a:r>
            <a:r>
              <a:rPr u="sng" dirty="0">
                <a:solidFill>
                  <a:schemeClr val="accent5"/>
                </a:solidFill>
                <a:uFill>
                  <a:solidFill>
                    <a:schemeClr val="accent5"/>
                  </a:solidFill>
                </a:uFill>
                <a:hlinkClick r:id="rId3"/>
              </a:rPr>
              <a:t>https://github.com/sjahmed1445/galleristic</a:t>
            </a:r>
          </a:p>
        </p:txBody>
      </p:sp>
      <p:pic>
        <p:nvPicPr>
          <p:cNvPr id="132" name="Picture 5" descr="Picture 5"/>
          <p:cNvPicPr>
            <a:picLocks noChangeAspect="1"/>
          </p:cNvPicPr>
          <p:nvPr/>
        </p:nvPicPr>
        <p:blipFill>
          <a:blip r:embed="rId4"/>
          <a:stretch>
            <a:fillRect/>
          </a:stretch>
        </p:blipFill>
        <p:spPr>
          <a:xfrm>
            <a:off x="7816132" y="210212"/>
            <a:ext cx="1230797" cy="1230797"/>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736</TotalTime>
  <Words>345</Words>
  <Application>Microsoft Macintosh PowerPoint</Application>
  <PresentationFormat>On-screen Show (16:9)</PresentationFormat>
  <Paragraphs>27</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Bradley Hand ITC TT-Bold</vt:lpstr>
      <vt:lpstr>Simple Light</vt:lpstr>
      <vt:lpstr>PowerPoint Presentation</vt:lpstr>
      <vt:lpstr>Elevator pitch a one minute description of Galleristic application</vt:lpstr>
      <vt:lpstr>Concept</vt:lpstr>
      <vt:lpstr>Process</vt:lpstr>
      <vt:lpstr>Galleristic Demo</vt:lpstr>
      <vt:lpstr>Directions for Future Development</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Jawad Syed</cp:lastModifiedBy>
  <cp:revision>3</cp:revision>
  <dcterms:modified xsi:type="dcterms:W3CDTF">2020-02-25T13:37:13Z</dcterms:modified>
</cp:coreProperties>
</file>