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rning-hollows-80184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github.com/sjahmed1445/gallerist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7939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b="1" i="1" dirty="0">
                <a:solidFill>
                  <a:schemeClr val="tx1"/>
                </a:solidFill>
                <a:latin typeface="Bradley Hand" pitchFamily="2" charset="77"/>
                <a:cs typeface="Apple Chancery" panose="03020702040506060504" pitchFamily="66" charset="-79"/>
              </a:rPr>
              <a:t>Contemporary</a:t>
            </a:r>
            <a:r>
              <a:rPr lang="en" sz="3600" b="1" i="1" dirty="0">
                <a:solidFill>
                  <a:schemeClr val="tx1"/>
                </a:solidFill>
                <a:latin typeface="Bradley Hand" pitchFamily="2" charset="77"/>
                <a:cs typeface="Apple Chancery" panose="03020702040506060504" pitchFamily="66" charset="-79"/>
              </a:rPr>
              <a:t> &amp; Artistic Art Gallery</a:t>
            </a:r>
            <a:endParaRPr sz="3600" b="1" i="1" dirty="0">
              <a:solidFill>
                <a:schemeClr val="tx1"/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568F87A-5219-784A-8817-DBC6E536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76" y="345385"/>
            <a:ext cx="2886322" cy="27238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0070C0"/>
                </a:solidFill>
              </a:rPr>
              <a:t>Elevator pitch</a:t>
            </a:r>
            <a:br>
              <a:rPr lang="en" dirty="0"/>
            </a:br>
            <a:r>
              <a:rPr lang="en-CA" sz="1600" dirty="0"/>
              <a:t>a one minute description of Galleristic application</a:t>
            </a:r>
            <a:endParaRPr sz="16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779728-6F7B-3942-8A89-E61798E6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32" y="210213"/>
            <a:ext cx="1230796" cy="12307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6377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Concept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4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Description: A </a:t>
            </a:r>
            <a:r>
              <a:rPr lang="en-CA" dirty="0"/>
              <a:t>full stack web application which helps artists to sell their artwork through Galleristic marketplace and allow art lovers to explorer and purchase artwork. </a:t>
            </a:r>
          </a:p>
          <a:p>
            <a:endParaRPr dirty="0"/>
          </a:p>
          <a:p>
            <a:r>
              <a:rPr lang="en" dirty="0"/>
              <a:t>Motivation for development: </a:t>
            </a:r>
            <a:r>
              <a:rPr lang="en-CA" dirty="0"/>
              <a:t>Build unique art marketplace for artists and art lovers.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r>
              <a:rPr lang="en" dirty="0"/>
              <a:t>User story: </a:t>
            </a:r>
            <a:r>
              <a:rPr lang="en-CA" dirty="0"/>
              <a:t>Simple web based art marketplace which could connect artists and art lovers from all over the world. </a:t>
            </a:r>
            <a:endParaRPr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DF88CE-55E8-774E-A002-83998992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32" y="67094"/>
            <a:ext cx="1230796" cy="12307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1084" y="268233"/>
            <a:ext cx="54074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Process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941832"/>
            <a:ext cx="8520600" cy="4041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Technologies used : </a:t>
            </a:r>
            <a:r>
              <a:rPr lang="en-CA" i="1" dirty="0"/>
              <a:t>Galleristic application run in the browser and use Node, Express (and many packages), MySQL, Bootstrap, HTML, CSS powered by JavaScript &amp; jQuery code.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roles: Everyone contributed to main concept, brain storming, user stories &amp; UI design.  Each team member researched &amp; finalized at least one or more application </a:t>
            </a:r>
            <a:r>
              <a:rPr lang="en-CA" dirty="0"/>
              <a:t>component(s)</a:t>
            </a:r>
            <a:r>
              <a:rPr lang="en" dirty="0"/>
              <a:t> and wrote code for it.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Challenges: Keeping it simple &amp; code DRY. </a:t>
            </a:r>
            <a:r>
              <a:rPr lang="en-CA" dirty="0"/>
              <a:t>Collaborating</a:t>
            </a:r>
            <a:r>
              <a:rPr lang="en" dirty="0"/>
              <a:t> on similar type of changes via </a:t>
            </a:r>
            <a:r>
              <a:rPr lang="en-CA" dirty="0"/>
              <a:t>GitHub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Successes: A full stack application with simple UI design. </a:t>
            </a:r>
            <a:endParaRPr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1D370F1-7789-7942-A1D0-68583C9B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32" y="3479"/>
            <a:ext cx="1230796" cy="1230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Galleristic </a:t>
            </a:r>
            <a:r>
              <a:rPr lang="en" dirty="0">
                <a:solidFill>
                  <a:srgbClr val="0070C0"/>
                </a:solidFill>
              </a:rPr>
              <a:t>Demo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1E5339D-BED3-C343-97EF-2F833F39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79" y="75044"/>
            <a:ext cx="1230796" cy="12307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Directions for Future Development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8520600" cy="4029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think “</a:t>
            </a:r>
            <a:r>
              <a:rPr lang="en-US" i="1" dirty="0"/>
              <a:t>Galleristic</a:t>
            </a:r>
            <a:r>
              <a:rPr lang="en-US" dirty="0"/>
              <a:t>” at this stage is MVP which has huge potential become something unique &amp; more useful for art lovers.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Galleristic team would add more features &amp; services while keeping in mind our goal of simple web application which provide access to great art collection &amp; help through single click. 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Improved UI Experience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Payment Gateway Connectivity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Arts modification section on Artist page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Wish list section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C411BBF-8F94-8944-B5DE-6D7054B9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32" y="35290"/>
            <a:ext cx="1230796" cy="12307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Links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Deployed: </a:t>
            </a:r>
            <a:r>
              <a:rPr lang="en-CA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https://morning-hollows-80184.herokuapp.com</a:t>
            </a:r>
            <a:endParaRPr dirty="0">
              <a:solidFill>
                <a:srgbClr val="0070C0"/>
              </a:solidFill>
            </a:endParaRPr>
          </a:p>
          <a:p>
            <a:pPr lvl="0"/>
            <a:r>
              <a:rPr lang="en" dirty="0"/>
              <a:t>GitHub repo: </a:t>
            </a:r>
            <a:r>
              <a:rPr lang="en-CA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https://github.com/sjahmed1445/galleristic</a:t>
            </a:r>
            <a:endParaRPr lang="en-CA" dirty="0">
              <a:solidFill>
                <a:srgbClr val="0070C0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416CD3-EEAC-7547-92F7-3A8480AA1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132" y="210213"/>
            <a:ext cx="1230796" cy="12307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282</Words>
  <Application>Microsoft Macintosh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Bradley Hand</vt:lpstr>
      <vt:lpstr>Simple Light</vt:lpstr>
      <vt:lpstr>PowerPoint Presentation</vt:lpstr>
      <vt:lpstr>Elevator pitch a one minute description of Galleristic application</vt:lpstr>
      <vt:lpstr>Concept</vt:lpstr>
      <vt:lpstr>Process</vt:lpstr>
      <vt:lpstr>Galleristic 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WhereTo</dc:title>
  <cp:lastModifiedBy>Jawad Syed</cp:lastModifiedBy>
  <cp:revision>12</cp:revision>
  <dcterms:modified xsi:type="dcterms:W3CDTF">2020-02-24T21:27:55Z</dcterms:modified>
</cp:coreProperties>
</file>