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8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Automata Theory +Compiler Design=ACD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/>
              <a:t>Reading: Chapter 1</a:t>
            </a:r>
          </a:p>
          <a:p>
            <a:pPr eaLnBrk="1" hangingPunct="1"/>
            <a:r>
              <a:rPr lang="en-IN" sz="24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Preliminaries and Notation 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i="1" baseline="30000"/>
              <a:t>k</a:t>
            </a:r>
            <a:r>
              <a:rPr lang="en-US" sz="2400"/>
              <a:t> = the set of all strings of length </a:t>
            </a:r>
            <a:r>
              <a:rPr lang="en-US" sz="2400" i="1"/>
              <a:t>k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∑* = ∑</a:t>
            </a:r>
            <a:r>
              <a:rPr lang="en-US" sz="2400" i="1" baseline="30000"/>
              <a:t>0</a:t>
            </a:r>
            <a:r>
              <a:rPr lang="en-US" sz="2400"/>
              <a:t> U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∑</a:t>
            </a:r>
            <a:r>
              <a:rPr lang="en-US" sz="2400" baseline="30000"/>
              <a:t>+</a:t>
            </a:r>
            <a:r>
              <a:rPr lang="en-US" sz="2400"/>
              <a:t> = ∑</a:t>
            </a:r>
            <a:r>
              <a:rPr lang="en-US" sz="2400" i="1" baseline="30000"/>
              <a:t>1</a:t>
            </a:r>
            <a:r>
              <a:rPr lang="en-US" sz="2400"/>
              <a:t> U ∑</a:t>
            </a:r>
            <a:r>
              <a:rPr lang="en-US" sz="2400" i="1" baseline="30000"/>
              <a:t>2</a:t>
            </a:r>
            <a:r>
              <a:rPr lang="en-US" sz="2400"/>
              <a:t> U ∑</a:t>
            </a:r>
            <a:r>
              <a:rPr lang="en-US" sz="2400" i="1" baseline="30000"/>
              <a:t>3</a:t>
            </a:r>
            <a:r>
              <a:rPr lang="en-US" sz="240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/>
              <a:t>Examples: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</a:t>
            </a:r>
            <a:r>
              <a:rPr lang="en-US" sz="2000" dirty="0"/>
              <a:t> language of </a:t>
            </a:r>
            <a:r>
              <a:rPr lang="en-US" sz="2000" u="sng" dirty="0"/>
              <a:t>all strings consisting of </a:t>
            </a:r>
            <a:r>
              <a:rPr lang="en-US" sz="2000" i="1" u="sng" dirty="0"/>
              <a:t>n </a:t>
            </a:r>
            <a:r>
              <a:rPr lang="en-US" sz="2000" u="sng" dirty="0"/>
              <a:t>0’s followed by </a:t>
            </a:r>
            <a:r>
              <a:rPr lang="en-US" sz="2000" i="1" u="sng" dirty="0"/>
              <a:t>n</a:t>
            </a:r>
            <a:r>
              <a:rPr lang="en-US" sz="2000" u="sng" dirty="0"/>
              <a:t> 1’s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0011, 000111,…}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 </a:t>
            </a:r>
            <a:r>
              <a:rPr lang="en-US" sz="2000" dirty="0"/>
              <a:t>language of </a:t>
            </a:r>
            <a:r>
              <a:rPr lang="en-US" sz="2000" u="sng" dirty="0"/>
              <a:t>all strings of with equal number of 0’s and 1’s</a:t>
            </a:r>
            <a:r>
              <a:rPr lang="en-US" sz="2000" dirty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	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Let L = 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Canonical ordering of strings in the language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>
                <a:solidFill>
                  <a:srgbClr val="FF0000"/>
                </a:solidFill>
              </a:rPr>
              <a:t>Given a string w </a:t>
            </a:r>
            <a:r>
              <a:rPr lang="en-US" i="1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>
                <a:solidFill>
                  <a:schemeClr val="bg2"/>
                </a:solidFill>
              </a:rPr>
              <a:t>	Q) Is w </a:t>
            </a:r>
            <a:r>
              <a:rPr lang="en-US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On/Off switch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Modeling recognition of the word “</a:t>
            </a:r>
            <a:r>
              <a:rPr lang="en-US" i="1"/>
              <a:t>then</a:t>
            </a:r>
            <a:r>
              <a:rPr lang="en-US"/>
              <a:t>”</a:t>
            </a:r>
          </a:p>
          <a:p>
            <a:pPr eaLnBrk="1" hangingPunct="1"/>
            <a:endParaRPr lang="en-US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Grammars</a:t>
            </a:r>
          </a:p>
          <a:p>
            <a:pPr eaLnBrk="1" hangingPunct="1"/>
            <a:r>
              <a:rPr lang="en-US"/>
              <a:t>Regular expressions</a:t>
            </a:r>
          </a:p>
          <a:p>
            <a:pPr lvl="1" eaLnBrk="1" hangingPunct="1"/>
            <a:r>
              <a:rPr lang="en-US"/>
              <a:t>E.g., unix style to capture city names such as “Palo Alto CA”:</a:t>
            </a:r>
          </a:p>
          <a:p>
            <a:pPr lvl="2" eaLnBrk="1" hangingPunct="1"/>
            <a:r>
              <a:rPr lang="en-US"/>
              <a:t>[A-Z][a-z]*([ ][A-Z][a-z]*)*[ ][A-Z][A-Z]</a:t>
            </a:r>
          </a:p>
          <a:p>
            <a:pPr lvl="2" eaLnBrk="1" hangingPunct="1"/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>
                <a:solidFill>
                  <a:schemeClr val="bg2"/>
                </a:solidFill>
              </a:rPr>
              <a:t>Note:</a:t>
            </a:r>
            <a:r>
              <a:rPr lang="en-US" sz="240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i="1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Computability vs. Complexity</a:t>
            </a:r>
            <a:endParaRPr 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Studied abstract machines called </a:t>
            </a:r>
            <a:r>
              <a:rPr lang="en-US" sz="2400" b="1" i="1">
                <a:solidFill>
                  <a:srgbClr val="FF0000"/>
                </a:solidFill>
              </a:rPr>
              <a:t>Turing machines</a:t>
            </a:r>
            <a:r>
              <a:rPr lang="en-US" sz="2400" i="1"/>
              <a:t> </a:t>
            </a:r>
            <a:r>
              <a:rPr lang="en-US" sz="240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Languages</a:t>
            </a:r>
            <a:r>
              <a:rPr lang="en-US" sz="2000"/>
              <a:t>: “</a:t>
            </a:r>
            <a:r>
              <a:rPr lang="en-US" sz="2000" i="1"/>
              <a:t>A language is a collection of sentences of finite length all constructed from a finite alphabet of symbols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Grammars</a:t>
            </a:r>
            <a:r>
              <a:rPr lang="en-US" sz="2000"/>
              <a:t>: “</a:t>
            </a:r>
            <a:r>
              <a:rPr lang="en-US" sz="2000" i="1"/>
              <a:t>A grammar can be regarded as a device that enumerates the sentences of a language</a:t>
            </a:r>
            <a:r>
              <a:rPr lang="en-US" sz="200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 i="1"/>
              <a:t>N. Chomsky, Information and Control, Vol 2, 1959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Empty string is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Length of a string </a:t>
            </a:r>
            <a:r>
              <a:rPr lang="en-US" sz="2800" i="1" dirty="0"/>
              <a:t>w,</a:t>
            </a:r>
            <a:r>
              <a:rPr lang="en-US" sz="2800" dirty="0"/>
              <a:t> denoted by “|</a:t>
            </a:r>
            <a:r>
              <a:rPr lang="en-US" sz="2800" i="1" dirty="0"/>
              <a:t>w</a:t>
            </a:r>
            <a:r>
              <a:rPr lang="en-US" sz="2800" dirty="0"/>
              <a:t>|”, is equal to the </a:t>
            </a:r>
            <a:r>
              <a:rPr lang="en-US" sz="2400" i="1" dirty="0"/>
              <a:t>number of (non-</a:t>
            </a:r>
            <a:r>
              <a:rPr lang="en-US" sz="2400" dirty="0">
                <a:sym typeface="Symbol" pitchFamily="28" charset="2"/>
              </a:rPr>
              <a:t> </a:t>
            </a:r>
            <a:r>
              <a:rPr lang="en-US" sz="2400" i="1" dirty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x = 01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00</a:t>
            </a:r>
            <a:r>
              <a:rPr lang="en-US" sz="2000" dirty="0">
                <a:sym typeface="Symbol" pitchFamily="28" charset="2"/>
              </a:rPr>
              <a:t> 		</a:t>
            </a:r>
            <a:r>
              <a:rPr lang="en-US" sz="2000" i="1" dirty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/>
              <a:t>xy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dirty="0" err="1"/>
              <a:t>oncatentation</a:t>
            </a:r>
            <a:r>
              <a:rPr lang="en-US" sz="2400" dirty="0"/>
              <a:t> of two strings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1024</TotalTime>
  <Words>1062</Words>
  <Application>Microsoft Office PowerPoint</Application>
  <PresentationFormat>On-screen Show (4:3)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Blends</vt:lpstr>
      <vt:lpstr>Automata Theory +Compiler Design=ACD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Rohit Kumar Gupta [MU - Jaipur]</cp:lastModifiedBy>
  <cp:revision>185</cp:revision>
  <cp:lastPrinted>2007-08-15T03:01:31Z</cp:lastPrinted>
  <dcterms:created xsi:type="dcterms:W3CDTF">2007-08-14T22:08:29Z</dcterms:created>
  <dcterms:modified xsi:type="dcterms:W3CDTF">2022-01-31T07:25:30Z</dcterms:modified>
</cp:coreProperties>
</file>