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ink/ink2.xml" ContentType="application/inkml+xml"/>
  <Override PartName="/ppt/notesSlides/notesSlide9.xml" ContentType="application/vnd.openxmlformats-officedocument.presentationml.notesSlide+xml"/>
  <Override PartName="/ppt/ink/ink3.xml" ContentType="application/inkml+xml"/>
  <Override PartName="/ppt/notesSlides/notesSlide10.xml" ContentType="application/vnd.openxmlformats-officedocument.presentationml.notesSlide+xml"/>
  <Override PartName="/ppt/ink/ink4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8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9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45"/>
  </p:notesMasterIdLst>
  <p:handoutMasterIdLst>
    <p:handoutMasterId r:id="rId46"/>
  </p:handoutMasterIdLst>
  <p:sldIdLst>
    <p:sldId id="256" r:id="rId2"/>
    <p:sldId id="277" r:id="rId3"/>
    <p:sldId id="278" r:id="rId4"/>
    <p:sldId id="279" r:id="rId5"/>
    <p:sldId id="283" r:id="rId6"/>
    <p:sldId id="322" r:id="rId7"/>
    <p:sldId id="280" r:id="rId8"/>
    <p:sldId id="281" r:id="rId9"/>
    <p:sldId id="282" r:id="rId10"/>
    <p:sldId id="290" r:id="rId11"/>
    <p:sldId id="313" r:id="rId12"/>
    <p:sldId id="296" r:id="rId13"/>
    <p:sldId id="285" r:id="rId14"/>
    <p:sldId id="286" r:id="rId15"/>
    <p:sldId id="289" r:id="rId16"/>
    <p:sldId id="287" r:id="rId17"/>
    <p:sldId id="325" r:id="rId18"/>
    <p:sldId id="316" r:id="rId19"/>
    <p:sldId id="288" r:id="rId20"/>
    <p:sldId id="314" r:id="rId21"/>
    <p:sldId id="295" r:id="rId22"/>
    <p:sldId id="292" r:id="rId23"/>
    <p:sldId id="293" r:id="rId24"/>
    <p:sldId id="297" r:id="rId25"/>
    <p:sldId id="298" r:id="rId26"/>
    <p:sldId id="299" r:id="rId27"/>
    <p:sldId id="300" r:id="rId28"/>
    <p:sldId id="315" r:id="rId29"/>
    <p:sldId id="301" r:id="rId30"/>
    <p:sldId id="302" r:id="rId31"/>
    <p:sldId id="305" r:id="rId32"/>
    <p:sldId id="317" r:id="rId33"/>
    <p:sldId id="326" r:id="rId34"/>
    <p:sldId id="306" r:id="rId35"/>
    <p:sldId id="307" r:id="rId36"/>
    <p:sldId id="318" r:id="rId37"/>
    <p:sldId id="321" r:id="rId38"/>
    <p:sldId id="311" r:id="rId39"/>
    <p:sldId id="310" r:id="rId40"/>
    <p:sldId id="319" r:id="rId41"/>
    <p:sldId id="320" r:id="rId42"/>
    <p:sldId id="312" r:id="rId43"/>
    <p:sldId id="324" r:id="rId4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008000"/>
    <a:srgbClr val="CC34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7" autoAdjust="0"/>
  </p:normalViewPr>
  <p:slideViewPr>
    <p:cSldViewPr>
      <p:cViewPr varScale="1">
        <p:scale>
          <a:sx n="68" d="100"/>
          <a:sy n="68" d="100"/>
        </p:scale>
        <p:origin x="144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4AE973B-0377-4451-A2DF-533322CAF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1-25T04:27:35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14189 1067 0,'0'0'0,"0"24"15,0 1 1,-25-25-16,25 25 15,0 0-15,0 0 16,0-1 0,0 51-1,0-50 1,0-1 0,0 100 15,0-74-16,0 0 1,25-26 0,-1 1-1,1-25 1,-25 25 0,25-25-1,0 0 1,0 0 15,-1-25-15,1 0-1,0 1-15,25-26 16,-26 25 0,-24-24-1,0 24 1,0-25-1,0 25 17,0-24-1,0 24-31,0-25 31,-24 26-15,-1-1-1,25 0 1,-25 25 0,0 0 31,0 0 93,1 0-124,-1 0 31,25 25 15,0 0-46,0-1-1,0 1 1,0 0 15,25 25-31,-25-26 16,24 1 0,1 0-1,0-25 1,0 50-1,24-50 1,-24 24 0,0-24-1,0 0 17,-25 25-32,25-25 15,0 25 1,-1 0-1,-24 0 1,25-25 0,-25 24 15,0 1 16,0 0 15</inkml:trace>
  <inkml:trace contextRef="#ctx0" brushRef="#br0" timeOffset="1575.71">15280 1141 0,'-25'0'63,"0"25"-48,1 0-15,-1-25 16,25 24-1,-25 1-15,0 0 32,0 25 15,25-26-47,0 1 31,25-25 16,0 0-32,25 25-15,-1-25 16,-24 0-16,49 0 16,-49 0-1,25 0 1,-75 25 124,0 0-124,0-25-16,1 24 16,24 1-16,-25-25 15,0 25 1,0-25 0,0 25-1,25 0 1,25-1 31,0-24-32,-25 25 1,50-25 0,-1 0-16,-24 0 15,25 0 1,-26 0-1,1 0 1</inkml:trace>
  <inkml:trace contextRef="#ctx0" brushRef="#br0" timeOffset="4167.35">16099 1116 0,'-25'0'31,"0"0"-31,25 25 16,0 0 15,0 49 0,50-49 1,-26 0-17,1-25 1,0 25 0,25-1-1,-26-24 1,1 25-1,-25 0 32,0 0-15,0 0-17,0-1 1,0 1-16,0 0 15,-49 0 1,24 0 0,-25 24-1,25-49 17,1 0-1,-1-25-16,25 1 1,0-1 0,0 0-16,0-25 15,0 1 1,25 24 0,-1 25-1,1 0 32,0 0-47,0 0 16,-25 25 46</inkml:trace>
  <inkml:trace contextRef="#ctx0" brushRef="#br0" timeOffset="5501.58">16917 1017 0,'0'25'46,"0"0"-46,0-1 16,0 1 0,0 0-1,25 0-15,25-25 32,-26 25-1,51-50 0,-26 0-15,-49 0-1,0 0 17,0 75 108,0 0-124,0-1-1,0-24-15,0 25 16,0-1-16,0 1 16,0 24-1,25-49 17,-25 0-17,0 0 1,25-25-1,0 0 64,0 0-79,-25-50 15,24 25-15,1-49 16,0-1-1,0 1 1,-25 49 0,0 0 15,0 50 47,0 0-62,0 0-1</inkml:trace>
  <inkml:trace contextRef="#ctx0" brushRef="#br0" timeOffset="6239.37">17612 1339 0,'0'0'0,"-25"0"79,0 0-64,0 0 1,0 0-1,1 25-15,24 0 16,0 0 0,0 0-16,0 24 31,0 1-15,0-1-1,24-24 1,1 0-1,0-25 1,0 0-16,0 0 16,-1-50-1,1 1 1,-25-1 0,25 1 15,-25 24 0,0 0-31,0 0 16,-25 25 15,0 0-15,1 0 15</inkml:trace>
  <inkml:trace contextRef="#ctx0" brushRef="#br0" timeOffset="6687.28">17835 1141 0,'25'25'47,"0"24"-31,-25-24-16,0 0 15,24 25-15,-24-26 16,25 1-16,-25 25 15,50 49 17,-50-74 15</inkml:trace>
  <inkml:trace contextRef="#ctx0" brushRef="#br0" timeOffset="7211.02">17835 1017 0,'0'-25'47,"50"25"-32,-50-49-15,74 24 16,-74-25-16,74 1 16,-24-1-1,-25 50 1,-50 0 124,0 50-124</inkml:trace>
  <inkml:trace contextRef="#ctx0" brushRef="#br0" timeOffset="7823.53">17736 1240 0,'25'0'16,"-1"0"0,1 0-1,0 0-15,-25-49 16,50 49-16,-26-25 31,-24 0-15,50 0-1,0 0 17,-50 1-1,24 24 0,1 0 16</inkml:trace>
  <inkml:trace contextRef="#ctx0" brushRef="#br0" timeOffset="9276.54">16967 967 0,'25'0'16,"-1"0"-16,-24-24 31,25 24-31,-25-25 16,25 25-1,0 0 1,0 0 15,-1 0 16,-24 25 125,0-1-141,0 1 32,-24-25-48,24 25 16,0 0-15,0 0 31</inkml:trace>
  <inkml:trace contextRef="#ctx0" brushRef="#br0" timeOffset="10730.34">13668 670 0,'-25'25'15,"0"49"1,0 25 15,25 50 16,0-25-16,0-74-15,25 24-16,0-24 15,0-1 1,0-24 0,-1 0-1,1-25 1,0 25 0,-25-1-1,0 1 16,0 0-15,0 0-16,-25 0 16,0-1 15,1-24-15,24 25-16,0 0 15,0 0 48,0 25-63,24-1 15,-24 1 1,25-1 0,0 26-1,0-1 1,0 1 15,-25-51-15,24 1-1,1-25 48,0 0-48,25 0-15,24 0 16,-24 25-16</inkml:trace>
  <inkml:trace contextRef="#ctx0" brushRef="#br0" timeOffset="12347.66">18852 174 0,'25'0'93,"0"0"-77,-1 0 0,1 24 15,-25 1-31,0 99 31,0-25-15,0-49-1,0 49 17,0-24-17,0-26 1,0-24-16,0 0 15,50 25 1,-25-26 0,-1-24-16,1 0 78,0 0-31,-25 25-32,0 0-15,0 0 16,0 24 0,0 75-1,0 75 16,0-174-31,0-1 16,0 1-16,0 0 16,0 0-1,0 0 1,0-1 31,-25-24-32,0 0-15,1 50 16</inkml:trace>
  <inkml:trace contextRef="#ctx0" brushRef="#br0" timeOffset="13366.81">14883 1761 0,'-25'25'15,"25"0"1,0 0-16,-24-1 16,24 1-1,0 0 1,24-25 93</inkml:trace>
  <inkml:trace contextRef="#ctx0" brushRef="#br0" timeOffset="13847.24">15677 1662 0,'0'50'78,"0"-26"-62,0 26-16,-25-50 16,25 25-1,0 0 1,0-1-1</inkml:trace>
  <inkml:trace contextRef="#ctx0" brushRef="#br0" timeOffset="14378.88">16843 1637 0,'0'25'78,"-25"25"-63,25-26-15,0 1 16,-25 25 0,0-1 15,25 1 0</inkml:trace>
  <inkml:trace contextRef="#ctx0" brushRef="#br0" timeOffset="15312.72">17736 1786 0,'0'0'0,"0"25"0,0 0 32,0-1-1,-25-24-31,25 25 15,-25-25 17,25 25-17,0 0 17</inkml:trace>
  <inkml:trace contextRef="#ctx0" brushRef="#br0" timeOffset="15913.02">18430 1637 0,'0'25'62,"0"25"-46,0 49 15,0-50-15,0 1-1,-25 0 17,25-1-32</inkml:trace>
  <inkml:trace contextRef="#ctx0" brushRef="#br0" timeOffset="17495.41">13122 1687 0,'25'0'31,"24"0"-15,1-50-16,0 50 16,-1-50-16,1 50 15,-1-49-15,-24 24 16,25 25 0,-50-25-16,50 25 31</inkml:trace>
  <inkml:trace contextRef="#ctx0" brushRef="#br0" timeOffset="18017.91">13345 1786 0,'50'0'46,"24"0"-46,-74-25 16,50 0-16,0-24 16,-26 24-1,1 25 17,-25-25-17</inkml:trace>
  <inkml:trace contextRef="#ctx0" brushRef="#br0" timeOffset="19647.86">12328 1786 0,'0'25'16,"0"24"-16,0-24 16,0 0-1,0 0-15,0 0 31,0-1-15,0-48 109,-25-1-125,1-50 16,24-24-1,0 25 1,0 24-16,0 25 16,0-24-1,24 24 1,1 25-1,25-25 1,-25 25 0,24 0-1,1 0 17,0 0-17,-26 25 1,1 0-1,0 24 1,0-24 0,0-25-16,-25 25 15,0 25 1,0-75 109,24-50-109,-24 1-16,25 24 15,-25 1-15,0 24 16,25 0-1,0 0-15,0 0 32,-25 1-17,24 24 17,1 0 30,-25 24-46,25-24-1,0 100 17,-25-76-32,25 26 15,-25 24 1,0-24-1,24 49 1,-24-49 0,0 0-1,0-26 1,0 1 0,25 0-1</inkml:trace>
  <inkml:trace contextRef="#ctx0" brushRef="#br0" timeOffset="20470.05">12700 2505 0,'50'0'62,"24"-25"-46,-24 25-16,24-24 16,50-51 15,-49 75-16,-1-49 1,-24 49 0,-50-25-1,25 25 1</inkml:trace>
  <inkml:trace contextRef="#ctx0" brushRef="#br0" timeOffset="39760.65">8409 7590 0,'25'0'125,"0"0"-109,0 0-1,-1 0 1,224 0 15,-173 0-31,123 0 32,100-25-1,-50 1 0,-149-1-15,0 25-1,-74 0 1,25 0 15,-1 0-15,51 0-1,-51 0-15,-24 0 16,74 0 0,-24-25-1,-51 25 1,1 0 31,0 0-16,0 0-31,49 0 16,-24 0-1,24 0 17,-24 25-17,24 0 1,-24-25-16,148 24 31,-74 1-15,-49-25-1,-1 25 1,-24-25 0,24 0-1,1 25 1,24-25-1,-49 0 1,49 0 0,-74 0-1,24 0 17,1 0-17,24 0 1,-24 0-1,99 25 17,-125-25-32,26 0 15,49 0 1,0 0 0,-49 0-1,49 0 1,-49 0-1,0 0-15,49 0 16,-50 0 0,26 0 15,-26 0 0,-24 0 0,25 0-15,-25 0 0,24 0-1,-24 0 1,0 0-16,24 0 16,-24 0-16,74 0 15,1 0 1,-1-25-1,0 0 1,149 0 15,-99 0-15,49 25 0,100 0-1,-174-24 1,-74 24-1,-25 0 1,-25-25 0,24 25 140,1 0-140,0 0-1,25 0 1,-1 0-16,-24 0 15,49 0 1,125 0 0,-100 0-1,-49 0 1,-1 0 0,1 0-1,49 25 1,0-25-1,0 0 1,-24 0 0,-50 0-1,24 0 1,26 24 0,24 1-1,25 0 1,-50 0-1,1 0 1,-50-25 0,-1 0-1,26 24 1,124 1 15,-150-25-31,26 0 16,149 25-1,-100-25 1,25 25 15,-50-25-15,-24 0 0,24 0-1,-24 0 1,-1 0 15,-24 0-15,0 0-1,25-25 1,-1 0 0,-24 25-16,99-25 31,-74 1-16,-26 24 1,26-25 0,0 25-1,-1-25 17,-24 25-17,0-25 1,0 25-1,0 0 17,-1 0-17,26 0 1,-25 0 15,0 0-15,99 50-1,-100-50 1,26 0-16,0 25 16,24-25-1,25 49 17,0-49-17,-24 25 1,-26-25-16,51 0 15,-1 0 1,25 0 0,-25 0-1,-24 0 1,-1-25 0,-24 25-1,-1 0 1,75-49 15,50 24 0,-149 25-31,-1-25 16,51 25 0,-1-25-1,-49 25 16,0 0-15,0-25 0,0 25 15,-1 0-15,1 0-1,25 0 1,-25 0-16,24 0 15,125 25 17,-149-25-17,-1 0-15,100 0 32,-24 25-17,24-25 1,-25 0-1,25 0 1,-74 0 0,-1 0-1,26 0 1,-26 0 0,125 0-1,99 0 1,-50 25-1,-99 24 1,174-49 15,-199 0 1,-25 0-17,1 25 1,-51 0-1,51-25 1,49 0 0,-99 0-16,49 25 15,-49-25 1,0 0 0,24 0-1,50 0 1,1 0-1,-51 0 1,26 0 15,24 0 1,-74 0-17,0 0 1,-1 0-1,26-25 1,-25 25 0,24-25-1,1 0 1,-25 1 0,49-26-1,-49 50 1,-25-25 78,-25 25 15</inkml:trace>
  <inkml:trace contextRef="#ctx0" brushRef="#br0" timeOffset="53173.78">12279 3597 0,'0'24'63,"0"1"-48,0 0-15,0 25 16,0-1-16,0 150 47,0-75-16,0-50 0,24-74 94,1-25-125,0 25 16,0-24 0,0 24-1,-1-25 1,1 25-1,25-25 1,-25 25 31,0 0-16</inkml:trace>
  <inkml:trace contextRef="#ctx0" brushRef="#br0" timeOffset="53991.85">12552 3795 0,'0'-25'94,"49"25"-94,-24-24 16,0 24-16,0-25 15,24 0 17,-24 25-1</inkml:trace>
  <inkml:trace contextRef="#ctx0" brushRef="#br0" timeOffset="54632.1">12700 3894 0,'25'0'94,"0"0"-79,25 0 1,-26-49-16,1 49 16,0 0 15</inkml:trace>
  <inkml:trace contextRef="#ctx0" brushRef="#br0" timeOffset="56786.41">13643 3497 0,'0'0'0,"-25"0"31,25 25 31,0 25-62,0-25 16,0 24 0,0 26 15,0-26-15,0-24-1,0 0 1,25 25-1,-25-26 1,0 26 0,25-25-1,0 24 1,-25 1 0,24-25 15,-24 0-16,0-1 48,-24 1-16,-1-25-32,0 0-15,0 0 32,0 0 15,50 0 62,0 25-93,0-25-1,0 50-15,-1-50 16,-24 24-16,25 26 15,0-25 1,0 0 0,-25-1-1,0 1 1,0 0 31,0 0-32,0 0 17,25-25-32,-25 24 15,24-24 1,-24 25 0,25-25-1,0 0 1,0 0-1,24 0 1,1 0 0,-25 0-1,24-49 17,-49 24-17,25 25-15,-25-25 31</inkml:trace>
  <inkml:trace contextRef="#ctx0" brushRef="#br0" timeOffset="72403.57">21828 1215 0,'0'0'0,"-24"0"16,-26 0-16,50 25 15,-25-25-15,25 25 16,-25-25-16,25 25 16,-24-25-1,-1 25 1,25-1-1,-50 76 1,25-1 15,1-25 1,48-74 77,1 0-109,0-25 16,25 25-16,-26-24 15,26 24-15,0-25 16,-26 25-16,1-25 15,0 25 17,-50 0 77,0 25-109,1 0 16,24-1-1,-25 1 1,-25-25 0,50 25-1,0 0 16,0 0-15,0 0 0,0-1-1,25-24-15,0 25 32,0-25-17,24 0 16,1 0-15,-25-25 0,-1 25 15,1 0 110,-25-24-126,0-1 16,25 25-31,0 0 32,-25-25-17,25 25 63</inkml:trace>
  <inkml:trace contextRef="#ctx0" brushRef="#br0" timeOffset="75495.98">22523 1364 0,'0'-25'78,"25"25"-63,-25-24-15,25-1 16,-1-25-16,1 25 16,25 1 15,-25 24 0,-50 0 47</inkml:trace>
  <inkml:trace contextRef="#ctx0" brushRef="#br0" timeOffset="75943.75">22424 1761 0,'0'0'0,"25"0"31,-1 0-15,51-25 15,-1 1-31,1-51 16,24-74 0,-50 124-1,-24 1 1,-25-1-1,25 25 1,-25-25 0,25 25 15,0 0 0</inkml:trace>
  <inkml:trace contextRef="#ctx0" brushRef="#br0" timeOffset="76883.3">23218 918 0,'-25'0'47,"0"0"-15,25 25-1,0-1-31,0 100 31,25-49-15,24-1-1,-24-74 1,25 25 0,-25 0-1,-25 0 48,0-1-48,0 1 1,-25 0-16,0 25 16,-25-1-1,50-24 1,-24 0-1,24 0 48,0-1-32,0 1-31,0 0 16,0 50-1,49-1 1,1 50 15,-50-99-15,25 0 0,-1-25-1,1 0 1,0 0 15,-25-50-15,0 25-1,25 0 1</inkml:trace>
  <inkml:trace contextRef="#ctx0" brushRef="#br0" timeOffset="77760.02">23664 1166 0,'0'25'109,"0"-1"-78,0 1-15,0 50-1,25-75 1,-25 24-16,0 1 16,25 0-1,-1-25 17,1 0-17,0 0 1,-25-25 62,0 0-78,0 1 16,0-1-1,0 0 1,0 0-1,0 0 32,-25 25-47,0 0 32,1 0 14</inkml:trace>
  <inkml:trace contextRef="#ctx0" brushRef="#br0" timeOffset="78648.17">24061 1364 0,'-25'0'31,"25"25"-31,0 0 15,0 0-15,0-1 16,0 26-16,0-25 16,0 49-1,0 1 17,0-100 93</inkml:trace>
  <inkml:trace contextRef="#ctx0" brushRef="#br0" timeOffset="79565.73">24086 819 0,'0'-25'15,"25"25"48,-1-25-16,-24 50 46,0 0-77,0 24 0,0-24-1,0 0 1,0 0-1,0-1 32,0 1 16,0 0-48,0 0-15,0 0 16,0-1 0,0 1-1,0 0 17,25-25-1,-25 25-16,0 0 48</inkml:trace>
  <inkml:trace contextRef="#ctx0" brushRef="#br0" timeOffset="81015.98">24458 645 0,'0'-25'16,"0"0"15,25 25 0,-25-24-15,0-1-1,24 25 1,1 0 15,-25 25 16,0-1-47,0 76 31,0 24-15,0 0 0,0-100-16,25 26 15,-25 0-15,25 24 16,0-49 0,-1 0-1,1-25 1,0 0-1,25 0 1,-26-25 0,1 0 15,-25 50 78,-25 0-109,1 49 16,-1 50-16,25-50 16,0 26-1,0 24 1,0-25-1,0-49 1,0-1 0,0-24-1,0 0 17,-25 0-17,25-1 1,-25 1-1,0 0 1,1 0 0,-100 0 15,74-25-31</inkml:trace>
  <inkml:trace contextRef="#ctx0" brushRef="#br0" timeOffset="108238.95">14337 3696 0,'0'25'187,"-24"-25"-171,24 25-16,0-1 16,0 26-1,0 0 17,0-26-17,0 1-15,0 0 31,0 25-15,24-50-16,1 24 31,0 1-15,0-25-16,0 0 16,-1 0-1,1 0 1,0 0-1,0 0 1,0 0 0,0 0-1,-1-25 32,-24 1-31,0-1-1,0 0 1,0 0 15,0 0 1,0-24-17,-24 24 1,24 0-1,0 0 1,-25 1 0,25-1-1,-25 25 110,0 0-125,0 0 32,0 0-17,1 0 1,-1 0 124</inkml:trace>
  <inkml:trace contextRef="#ctx0" brushRef="#br0" timeOffset="109054.93">14809 3398 0,'25'25'94,"-1"25"-78,1-1-16,-25-24 15,0 25 1,50 24 15,-50-49 0,25 49 1,-25-24-17,24-25 1,-24 0 0,0-1 30</inkml:trace>
  <inkml:trace contextRef="#ctx0" brushRef="#br0" timeOffset="109739.5">15702 3894 0,'-25'50'15,"0"-50"1,0 25-16,25 24 16,-25-24-16,1 0 15,24 0-15,0 0 0,-25-25 16,25 49-1,0-24 17,0 0-1</inkml:trace>
  <inkml:trace contextRef="#ctx0" brushRef="#br0" timeOffset="110430.89">15999 3349 0,'25'49'93,"0"-24"-77,-25 49 0,0-49-16,74 124 31,-49-74 0</inkml:trace>
  <inkml:trace contextRef="#ctx0" brushRef="#br0" timeOffset="111782.39">16446 3249 0,'-25'0'94,"0"25"-63,25 0-31,-25 25 0,1-1 31,24 26 0,0-26-15,0 1 0,0-25-1,0 24 1,0-24-1,24 0 1,-24 0 15,25-25-31,0 0 32,0 0-1,0 0 0,-1 0-15,1-25-1,-25 0 1,25 0 0,-25 0 15,0 1-16,25-1-15,-25 0 16,0 0 0,0-24-1,0-1 17,0 25-17,0 0 1,0 1-1,0-1 1,0 0 0,0 0-1,0 0 17,-25 25-17,25-24 1,-25 24-1,0-25 1,25 0 15,-24 25-31,-1 25 141</inkml:trace>
  <inkml:trace contextRef="#ctx0" brushRef="#br0" timeOffset="119767.9">17016 3646 0,'0'25'110,"0"0"-110,0 0 15,0 0-15,0-1 16,0 26 0,0 74 15,0-50 0,0-49-15</inkml:trace>
  <inkml:trace contextRef="#ctx0" brushRef="#br0" timeOffset="135547.04">16719 3001 0,'0'50'187,"0"-25"-187,0 0 16,0-1 0,-25 51-1,25 49 17,0-50-1,0 25 0,0-49-15,0-25-1,0 0 1,0-1 0,25-24 15,-25 25-31</inkml:trace>
  <inkml:trace contextRef="#ctx0" brushRef="#br0" timeOffset="154511.9">17562 3175 0,'-25'0'187,"0"50"-171,25-26 15,0 1-15,-24-25-1,24 25-15,0 0 16,0 0 15,0-1 1,0 1-17,0 0 16,0 0-15,24-25 31,1 0-16,0 0-15,0 0 15,0 0 0,-1 0-15,1 0 15,0 0 0,-25-25 32,0 0-47,0 0 15,0 1-31,0-1 15,0 0 1,0-25-16,0 26 16,0-1-1,-25 0 1,0 25 140,1 0-140,-1 0-1,0 0 1,0 0 15,25 25-31,0 0 32,-25-25-17</inkml:trace>
  <inkml:trace contextRef="#ctx0" brushRef="#br0" timeOffset="156306.34">17860 3001 0,'0'25'140,"0"0"-140,0 0 16,0 24-16,0 1 16,25 24-1,-1 100 16,-24-50 1,25-74-1,-25-26-15,0 1-1</inkml:trace>
  <inkml:trace contextRef="#ctx0" brushRef="#br0" timeOffset="157416.44">18157 3249 0,'-24'0'110,"-1"0"-95,25 25 1,0 0 0,0 0-1,0 49 16,0-49-15,0 0 15,0 0 1,0-1-17,25-24 1,-1 0 15,1 0-31,0 0 31,-25-24-15,25 24-16,0-25 16,-1 0-1,-24-25 1,0 26-1,0-1 1,0-25 15,0 25 1,-24 25-17,-1 0 1</inkml:trace>
  <inkml:trace contextRef="#ctx0" brushRef="#br0" timeOffset="158110.91">18579 2927 0,'0'0'0,"0"74"93,0 1-93,0-26 16,0-24-16,0 25 16,0-25-16,0 49 15,0-49 1,0 49 0,0-24-1,0-25 1,25-1-1,-25 1 17</inkml:trace>
  <inkml:trace contextRef="#ctx0" brushRef="#br0" timeOffset="159000">19199 3448 0,'-25'0'47,"25"25"-31,-24 24-16,-1 100 31,25-99-31,-25-25 15,25 24-15,0-24 16,0 49 0,0 26 15,0-76 0</inkml:trace>
  <inkml:trace contextRef="#ctx0" brushRef="#br0" timeOffset="160709.87">19943 2927 0,'-24'0'93,"-1"0"-61,0 0 30,25 25-46,-25-25-16,25 25 15,-25-1 1,25 1 0,-25 25-1,25-25 1,0-1 0,0 1-16,0 25 31,0-25-16,25-1 1,-25 1 15,25-25 16,0 0-16,0 0-31,0 0 47,-25-25-31,0 1-16,24-1 16,-24 0-1,25 0 1,-25 0-1,25 1 32,-25-1-47,0 0 16,0 0 0,0 0-1,0 1 16,-25 24-15,0 0 15,25-25 47</inkml:trace>
  <inkml:trace contextRef="#ctx0" brushRef="#br0" timeOffset="161446.24">20142 2853 0,'0'24'110,"25"1"-110,-25 25 15,24-1 1,-24 1 15,25 49 1,-25-74-17,0 0-15,0 0 16,0-1 15,0 1-15,25-25 62</inkml:trace>
  <inkml:trace contextRef="#ctx0" brushRef="#br0" timeOffset="162605.23">20787 2729 0,'0'0'0,"-25"24"0,-25 1 16,25-25-1,25 25-15,-24-25 16,-1 74 15,0 1 0,25-50-15,-25 49 0,25-24-1,0-1 1,0-24-1,0 25 1,0-26 15,25 1-15,25-25 0,-26 0-1,-24-25 16,0 1-15,0-1 0,50 0-1,-50 0 1,25 25 0,-25-25-1,0 1-15,0-26 16,0 25-1,0 0 17,0 1-17,-25 24 1,25-25 0,-25 0-1,25 0 79,-25 25-32</inkml:trace>
  <inkml:trace contextRef="#ctx0" brushRef="#br0" timeOffset="164263.2">21035 3299 0,'0'25'63,"0"0"-48,0 74 1,0 25 15,0-75-15,0 51-1,0-51 1,0-24 0,0 0-1</inkml:trace>
  <inkml:trace contextRef="#ctx0" brushRef="#br0" timeOffset="168206.99">22126 2679 0,'0'25'109,"0"0"-93,0 24 0,25 50 15,-25-74-31,0 25 16,0-25-1,0-1 16</inkml:trace>
  <inkml:trace contextRef="#ctx0" brushRef="#br0" timeOffset="171254.89">22424 2853 0,'-25'0'62,"0"0"-46,0 24 31,25 1-31,0 25-1,0 49 1,0-49-1,0-26 1,25 1 0,25-25 15,-25 0-15,-1 0-1,1 0 1,0-49-1,25-1 1,-26-24 0,1 49-16,-25 0 15,0 0-15,0 0 16,0 1 46,-25 24-30,1 0-17,-1 24 1,25 1 0,25-25 77,-1 0-93,26-25 16,-25 1-16,0 24 16,24 0-16,-49-25 15,25 25 1,-25 49 78,0-24-79,0 0-15,0 0 16,0 49 15,0-49-31,0 0 16,74 24 15,-49-49-31,0 0 16,0 0-1,0 0 1,-1 0-1,1 0 1,0-24 15,0-51-15,-25 26 0,0-26-1,0 1 1,0-1-1,-25 1 1,0-1 0,0 75-1,1-24 17,-1 24-32,0 0 15,0 0 16,0 0 1</inkml:trace>
  <inkml:trace contextRef="#ctx0" brushRef="#br0" timeOffset="173655.54">22498 3497 0,'25'0'78,"25"50"-62,-1-25-16,1 24 16,99 51 15,-100-75-16,-24-1 1,0-24 15,0 0-15,-25 25 15</inkml:trace>
  <inkml:trace contextRef="#ctx0" brushRef="#br0" timeOffset="174126.76">22870 3497 0,'-74'0'31,"49"50"-31,0-50 16,-24 74-1,-1 26 1,25-75-1,0 24 1,25-24 15,-24-25 1,24 25-1</inkml:trace>
  <inkml:trace contextRef="#ctx0" brushRef="#br0" timeOffset="177223.01">17785 4837 0,'0'0'0,"25"0"16,0 0 15,0 25 0,-25 0-31,25 49 32,-1-24-17,-24-26 1,25 26-1,-25-25 1,0 0 0,0-1 31</inkml:trace>
  <inkml:trace contextRef="#ctx0" brushRef="#br0" timeOffset="177838.84">18133 4911 0,'24'0'31,"1"50"0,-25-25-31,25 24 16,-25-24 0,0 25-16,25 49 31,0-25 0,-1-49 16</inkml:trace>
  <inkml:trace contextRef="#ctx0" brushRef="#br0" timeOffset="179103.26">18529 4911 0,'-24'0'47,"-1"0"-16,25 50-16,0-25 1,-25-25-16,25 25 16,0-1 15,0 26 0,0-25 0,0 0 1,0-1-32,25-24 15,0 0 17,-1 0-17,1 0 1,0 0-1,25 0 1,-1 0 0,-24 0 15,-25-24 47,25-1-62,-25 0 15,0 0 0,0 0-31,0 1 16,-25-1 15,25 0-15,0 0-1,-25 25 1,25-25 15,-25 25 32,1 0-48,-1 0 48</inkml:trace>
  <inkml:trace contextRef="#ctx0" brushRef="#br0" timeOffset="184044.5">19001 4688 0,'25'0'78,"-25"50"-78,24-26 16,-24 1 0,0 50-16,0-1 31,25-49-31,-25 25 15,25-1 1,-25-24 0,25 0-1,-25 24 17,25-49 30</inkml:trace>
  <inkml:trace contextRef="#ctx0" brushRef="#br0" timeOffset="185279.87">19869 5159 0,'-25'50'31,"0"-25"-16,-24 0-15,49 49 16,-50-49-16,50 0 16,-25 49-16,0-49 15,1 0 1,-1 24 15</inkml:trace>
  <inkml:trace contextRef="#ctx0" brushRef="#br0" timeOffset="190999.36">20638 4812 0,'-25'0'157,"0"0"-142,25 25-15,0 0 16,-25-25-16,25 25 16,0-1-16,-24 1 15,24 0 1,0 0-1,0 0 1,0-1 0,0 26-1,0-25 1,0 0 0,0-1 30,24 1-30,1-25-16,50 0 16,-51 0 15,26 0-15,0 0-1,-26 0 1,1 0 15,-25-25 0,0 1-15,25-1 0,-25 0-1,0-25 1,-25 26-1,25-1-15,-49-25 16,24 1 0,0 24 15,25 0-15,-25 0-1,0 25 32,25-25-31,-49 25 15,24 0-15</inkml:trace>
  <inkml:trace contextRef="#ctx0" brushRef="#br0" timeOffset="191704.22">20886 4713 0,'25'0'62,"0"25"-46,24 74 15,-24-74-31,0 49 31,0-24-15,-1 24-1,-24-49 1,0 25 0,25-50 15,-25-25 141,0 0-157</inkml:trace>
  <inkml:trace contextRef="#ctx0" brushRef="#br0" timeOffset="192395.33">21159 4589 0,'49'49'63,"-24"1"-47,-25 0-1,0-1-15,50 75 31,-50-49-31,49-1 16,-24-24 0,-25-1 15,0-24-15</inkml:trace>
  <inkml:trace contextRef="#ctx0" brushRef="#br0" timeOffset="195158.09">21655 5085 0,'0'25'109,"0"0"-109,0-1 16,0 1-1,0 0 32,0 0-31,0 0 15</inkml:trace>
  <inkml:trace contextRef="#ctx0" brushRef="#br0" timeOffset="198175.43">22275 4738 0,'-25'0'31,"25"24"1,-25-24-17,25 50 1,0-25 15,0 0 0,0 24 1,0 1-17,0-25 1,0 0 0,25-25 15,0 24-16,0-24 1,0 0 47,-1 0-48,1 0 16,0-24-15,-25-1 0,25 25-1,-25-25 1,0 0 15,0-24-15,25 49-1,-25-25-15,0 0 32,0 0-17,0 0 1,0 0 0,0 1 30,-25 24 48,0 0-47,0 0-47</inkml:trace>
  <inkml:trace contextRef="#ctx0" brushRef="#br0" timeOffset="199193.95">22597 4614 0,'0'24'47,"0"1"-31,0 0-1,0 0-15,0 0 16,0-1 0,0 26 15,25-25 0,0 49 16,-25-49-47,0 0 31,0 0-15</inkml:trace>
  <inkml:trace contextRef="#ctx0" brushRef="#br0" timeOffset="199911.54">22870 4638 0,'0'25'32,"0"0"-1,0 0-31,0 24 16,0-24-1,0 0 1,0 0-1,25 25 1,-25-1 15,0-24 16,0 0-31,0 0-1</inkml:trace>
  <inkml:trace contextRef="#ctx0" brushRef="#br0" timeOffset="200958.84">23019 4812 0,'0'25'63,"0"0"-47,0 0-1,0-1 1,0 1-1,0 0 17,0 0-1,0 0 0,25-25-15,0 0-1,0 0 32,-25-25-47,24 25 16,-24-25 0,25 0-1,0 0 1,-25 1-1,25-26 1,-25 25 0,0 0 15,0 0 0,0 1-15,0-1 46,-25 25-46,0 0-16,0 0 16,1 0 30,-1 0-14,0 0-17,25 25 1,0-1 0,-25-24-1,25 25 16</inkml:trace>
  <inkml:trace contextRef="#ctx0" brushRef="#br0" timeOffset="201788.53">23490 4986 0,'25'0'109,"0"0"-93,0 0-1,0 0 1,-1 0 0</inkml:trace>
  <inkml:trace contextRef="#ctx0" brushRef="#br0" timeOffset="202158.6">23813 4911 0,'25'0'31,"-1"0"16,1 0-16</inkml:trace>
  <inkml:trace contextRef="#ctx0" brushRef="#br0" timeOffset="202507.31">24061 4911 0,'25'0'109</inkml:trace>
  <inkml:trace contextRef="#ctx0" brushRef="#br0" timeOffset="204175.48">24359 4390 0,'0'0'0,"0"-24"0,24 24 47,-24-25-47,25 25 62,0 0 63,-25 25-93,25-1-17,-25 1 1,0 0-16,0 0 16,0 24-1,0 26 1,25-50-1,-25-1-15,0 1 16,0 0 0,24 0-1,1-25 17,-25 25-17,25-25 1,0 0-1,-25 24 126,0 26-141,0 25 16,0-51-1,0 51 1,0 24-16,0 99 31,0-123-15,0-1-1,0-24 1,0-25 15,-25-25-15,0 0 15,-24 0-31</inkml:trace>
  <inkml:trace contextRef="#ctx0" brushRef="#br0" timeOffset="205180.48">22151 2902 0,'25'0'31,"0"0"-15,24-25-1,-24 25-15,0 0 16,0 0 0,74 0 15,50-24 0,74-1 0,-198 25 1,-1 0-1</inkml:trace>
  <inkml:trace contextRef="#ctx0" brushRef="#br0" timeOffset="205777.31">22275 3125 0,'0'0'0,"50"0"16,-1 0-1,50 0 1,-24 0 0,49-24-1,0-1 1,-75-25-1,-24 25 1,0 1 0,0 24-1,0-25 1,-1 0 15,-48 25 63,-1 0-78</inkml:trace>
  <inkml:trace contextRef="#ctx0" brushRef="#br0" timeOffset="206335.03">22473 2977 0,'50'0'125,"-25"0"-125,0 0 16,-1 0-16,1 0 16,0 0-1,0-25 1,0 25 0,24 0-1,-24 0 1,0-25-16,-25 0 15,25 25 1,-1 0 15,1 0 1</inkml:trace>
  <inkml:trace contextRef="#ctx0" brushRef="#br0" timeOffset="-183862.75">5854 7789 0,'50'0'63,"-1"0"-48,1 0-15,-25 0 16,49 0-16,1 0 15,123 0 17,-173-25-1,0 25 16</inkml:trace>
  <inkml:trace contextRef="#ctx0" brushRef="#br0" timeOffset="-182444.42">14610 4837 0,'50'-25'63,"24"0"-48,50-24 1,-49-1 0,74 0-16</inkml:trace>
  <inkml:trace contextRef="#ctx0" brushRef="#br0" timeOffset="-181560.97">21208 5705 0,'25'0'78,"25"0"-78,24 0 16,1 0-16,24 0 31,74-25 0,-123 0-31,49 25 31,0-49 1,-74 49-32</inkml:trace>
  <inkml:trace contextRef="#ctx0" brushRef="#br0" timeOffset="-150762.06">14734 4242 0,'25'0'125,"0"0"-125,0 0 15,0 0-15,-1 0 16,1 0-16,25 0 16,74-50 15,-99 25 0,-1 0 16,1 25-31,0 0-1,0 0 1,0 0 31,-25-24-32,24 24 1</inkml:trace>
  <inkml:trace contextRef="#ctx0" brushRef="#br0" timeOffset="-115718.85">14586 4291 0,'24'0'109,"1"0"-93,50-25 0,-26 1-16,-24 24 15,0 0-15,24-25 16,1 25-1,-25 0 1,24-25 0,-24 25-1,0 0 1,0 0 0,0 0 15,-1 0-16,1 0 79</inkml:trace>
  <inkml:trace contextRef="#ctx0" brushRef="#br0" timeOffset="-106096.5">14586 4465 0,'24'-75'125,"1"51"-125,-25-1 16,0-25-16,25 25 16,0-24-1,0-1 17,-25 25 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1-25T04:42:35.1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20787 11336 0</inkml:trace>
  <inkml:trace contextRef="#ctx0" brushRef="#br0" timeOffset="18876.97">7194 13965 0,'-25'0'32,"0"0"-32,25 25 15,0 24 1,0-24 0,0 0-16,0 99 15,75 199 16,-51-150 1,26-49-1,0-74 0,-26-50-15,-24 25-1,25-25-15,50 0 16,-1-25 0,-49 0-1,0-25 1,-25 1 0,0-1-1,0 1 1</inkml:trace>
  <inkml:trace contextRef="#ctx0" brushRef="#br0" timeOffset="19325.7">7194 14387 0,'25'0'16,"-1"-25"-16,1 0 16,25 25-1,-25-25 1,-1 25-16,1 0 16,0 0-1,25-25 16,24 25 1,-49 0-1</inkml:trace>
  <inkml:trace contextRef="#ctx0" brushRef="#br0" timeOffset="43192.46">5904 9897 0,'0'0'0,"0"74"0,0-24 16,-25 25-16,0 24 15,-74 99 17,49-148-1,75-50 16,124-273-32,322-496 17,-322 571-32,-50 49 15,-74 124-15,0 25 16,25 0-1,-50 124 1,24 74 0,-24 75-1,0-50 17,0-99-17,-49-49 1,-26 24-1,26-99 1,-1 0 0,-24 0-1,49 0 1,-49 0 15,49-25-15,0-24-1,0-125 1,25-24 0,0-1-1,0 125 1,0 198 31,0-25-32,-25 25 1,1 0-16,-51 149 16,1-149-1,24-50 1,75-148 31,0-75-32,24-74 1,1-50 0,-50 25-1,25 198 1,-25 75 31,25 198-32,-25 25 1,0 25 0,-25-124-1,-25-25 1,25-124 0,25-25 30,0-49-46,0 0 16,0-26-16,0-49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1-25T04:44:45.3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14759 3101 0,'-25'0'47,"1"0"0,-1 49-31,0-24-1,0 0 1,0 124 15,25-100-31,0 75 32,100 75-1,-51-125-16,-24-49 1,25-25 15,-26 25-15,1-25-16,0 0 16,25 0-1,-1-50 1,1-24-1,-1-1 1,-24 1 0,-25-25-1,0-1 1,0-24 0,0 0-1,0 50 1,-25 49-1,1 0 17,-51 25-17,-24-24 17,49 24-17,26 0 1,-1 0-1,0 0 1,0 0 0,25 24-1</inkml:trace>
  <inkml:trace contextRef="#ctx0" brushRef="#br0" timeOffset="668.63">15032 3324 0,'25'0'16,"24"0"-1,-24 0 1,0 0-16,49 0 16,-24 0-16,0 0 15,24 0-15,0-25 32,26 0-1,-51 0 0,-24 25 16,0 0-16,0 0 47,0 0-78,-1 0 16,1 0 0</inkml:trace>
  <inkml:trace contextRef="#ctx0" brushRef="#br0" timeOffset="1249.61">15677 3001 0,'25'0'46,"49"25"-46,-24 25 16,24-25-16,-49-25 16,25 24-1,-26-24 1,-24 25 46,0 0-46,0 25 0,-49-1-1,-1 50 1,25-24 0,1-26-1,-26-24 1,0 99 15,50-99-31,0 0 16</inkml:trace>
  <inkml:trace contextRef="#ctx0" brushRef="#br0" timeOffset="1750.73">15429 2729 0,'25'0'47,"-25"24"-47,24 1 15,-24 25-15,0-25 16,0 24 0,0-24-1,25-25 16,25 50 1,-50-26-17</inkml:trace>
  <inkml:trace contextRef="#ctx0" brushRef="#br0" timeOffset="4850.55">16495 2877 0,'0'0'0,"-24"25"16,24 25-16,-25-25 15,0 24-15,0 1 16,25-1 0,0-24-16,0 0 15,0 0-15,0 24 16,25-24 0,-25 25-1,74-25 16,50-1 1,1-24-1,-101 0-31,26-49 16,0 24-1,-1-25 1,1-49-1,-1 50 1,-24-26 15,-25 26-15,0-26 0,0-24-1,-49 49 1,-100-74-1,25 50 1,74 49 0,25 25 15,25 25-15,-49 99-1,24-50 1,25 1-1,0-50 1</inkml:trace>
  <inkml:trace contextRef="#ctx0" brushRef="#br0" timeOffset="5615.85">17339 2927 0,'25'0'47,"24"0"-47,26 0 0,-26 0 15,75-25-15,-49 0 16,-1-24-16,-49 49 16,25-25-1,49 0 1,0-24 15,-74 49 16,0 0-31,24-25 15,-24 0-16,0 25 1,0 0 0</inkml:trace>
  <inkml:trace contextRef="#ctx0" brushRef="#br0" timeOffset="6118.78">18083 2555 0,'0'0'0,"50"0"0,-1 0 16,1 25-1,49-25 1,-74 24-16,24 1 16,-24-25-1,0 0 1,-25 25-1,0 25 1,0 24 0,-50-24-1,-24 24 1,-25-74 0,24 50-1,-24-50 1,50 25 15,-1-25-15,25 0-1</inkml:trace>
  <inkml:trace contextRef="#ctx0" brushRef="#br0" timeOffset="6697.83">17711 2356 0,'25'0'47,"0"0"-47,-25 25 16,24 25 15,1 24-16,0-49 32,-25 0-31,0 0 0,25-25 15</inkml:trace>
  <inkml:trace contextRef="#ctx0" brushRef="#br0" timeOffset="7782.89">19249 2108 0,'0'0'0,"0"25"0,-25-25 15,0 0 1,0 0-1,1 50 17,-51 24-1,26-24-31,-51 148 31,51 50 0,49-148 1,0-51-17,25-24 1,24 25-16,26-26 16,24 1-1,-25-25 1,25 0-1,25 0 1,0-25 0,-49 1-1,-26-51 1,-24 50 0,0-49-1,-25-25 1,0-1-1,0 26 17,0 0-1,0 49-31,-25 25 16,-24-50-1,-1 50 1,0 0-16,26-25 15,-1 25 1,-25 0 0,1 25-1,-26 25 1,50-1 0</inkml:trace>
  <inkml:trace contextRef="#ctx0" brushRef="#br0" timeOffset="8832.21">19373 2480 0,'0'0'0,"-50"0"16,1 0 15,49 25-15,-25-25-1,25 25-15,0 25 16,0-26-1,0 26 17,0 0 15,25-50-47,-1 25 15,26-25 1,0 0-1,-1 24 1,-24-24-16,25 0 16,-26 0-1,26-24 1,-25-1 0,-25-25-1,25 0 1,-1 1 15,-24 24-15,0 0-1,0 0 1,-24 1 15,-100 24 0,74-25-31,0 25 16,1 0 0,24 0-1,0 25 1,0-1 0,1-24-1,-1 25 1</inkml:trace>
  <inkml:trace contextRef="#ctx0" brushRef="#br0" timeOffset="11653.22">19323 1910 0,'25'0'47,"0"25"-47,0 0 15,24 24-15,-24 1 16,-25-25 0,50-1-16,-26 1 15,1-25 17,25 0-17,24-74 1,-49 49-1,-25-25 1,0 1 31,25 24-47</inkml:trace>
  <inkml:trace contextRef="#ctx0" brushRef="#br0" timeOffset="12293.34">20067 1364 0,'0'0'0,"-24"0"62,24 25-46,-25 0-1,25 0-15,0-1 16,0 26 0,0-25-1,0 0 1,25-25-1,-1 0 1,1 0 15,25 0-15,-1-75 15,-49 50-31,0 1 16,0-26-1,0 25 1,0 0 0,0 1-1,-24 24 1</inkml:trace>
  <inkml:trace contextRef="#ctx0" brushRef="#br0" timeOffset="13038.88">20390 1488 0,'0'25'47,"0"25"-31,0 74 15,0-50-15,0-24 15,49-75 32,-49 0-63</inkml:trace>
  <inkml:trace contextRef="#ctx0" brushRef="#br0" timeOffset="13415.62">20737 1265 0,'0'25'31,"0"0"-15,0-1-16,0 1 16,0 0-16,0 0 15,0 49 1,0-49-1,25 0 1,-25 0 15,0-1-15,0 1 0</inkml:trace>
  <inkml:trace contextRef="#ctx0" brushRef="#br0" timeOffset="29822.95">14710 2977 0,'-25'0'63,"0"0"-63,0 0 15,-24 0 1,-1 0-16,0 0 16,-24-25-1,-75-25 16,124 1 1,0 24-17,-24 0 1,74 0 0,-25 0-1,0 1 1,0-26-16,0 25 15,0 0 17,24-24-17,26 49 1,24-50 0,-49 50-1,0-25 1,25 25-1,-26 0 1,26 0 15,-25 0-15,0 0 0,0 0-1,-25 25 1,24-25-1,1 0 1,0 50 0,-25-26 15,25-24-15,-25 50-1,0-25 1,0 0-1,25 24 1,-25-24 0,24-25 15,-48 0 16</inkml:trace>
  <inkml:trace contextRef="#ctx0" brushRef="#br0" timeOffset="30466.27">14635 2679 0,'25'0'62,"0"25"-46,0 24 15,-1-24-31,-24 0 16,0 0-1,25-25 1,0 0 47,-25-25-48,0 0-15,25 25 16,-25-25-16,0-24 15,25 24 17,-25 0-17,0 0 17,0 0-17,0 1 1,0-1-1,0 0-15</inkml:trace>
  <inkml:trace contextRef="#ctx0" brushRef="#br0" timeOffset="31558.62">14660 1984 0,'0'25'125,"0"0"-109,0 0-16,0 0 16,0-1 15,0 1-16,0 0 1,25 25 15,24-50 1,-24 24-1,-25-48 16,0-1-32,0 0 17,25 0-17,-25 0 1,25-24-1,-25 24 1,0 0 0,0 0-1,-25 1 1,0-1 0,25 0 15,-25 25-31,1 0 31,-1 0-15,0 0-1,0 0 17,0 0-17,1 0 1,-1 0 15,25 25-15,-25-25-16,25 25 15,0-1 1,0 1 0,0 0 15</inkml:trace>
  <inkml:trace contextRef="#ctx0" brushRef="#br0" timeOffset="75380.42">16793 3423 0,'0'25'218,"0"0"-202,0 24 0,0-24-1,0 0 1,-25 24 15,1 1 0,-26 0 1,50-25-17,-25-25 1,25 24 0,-25-24-1,25 25 1,-25 0-1,1 0 1,-1 0 0,0-25-1,-25 49 1,1-24 15,-75 25-15,25-26-1,-1 1 1,26 0 0,24 0-1,26-25-15,-1 0 32,0 0 46,0 0-63,0 0 1,1 0-16,-1 0 31,-25 0-15,1 0-1,24-25 1,0 25-16,-25-25 16,25 25-1,1-25 1,-1 25 0,0-24-1,0 24 1,-24-25 15,49 0-15,-25 25-1,0-25 17,0 25 14,25-25-30,-25 25 0</inkml:trace>
  <inkml:trace contextRef="#ctx0" brushRef="#br0" timeOffset="76140.16">15354 3894 0,'0'25'78,"25"0"-78,-25 0 15,0 0 1,0-1 0,25 1-1,-25 0 1,25-50 140,-25 0-140,25 1-16,-25-1 15,0 0-15,0-25 32,24 50-17,1 0 48,0 0-48,0 0-15,0 0 16,-1 0 15,1 0-15,0 0-1</inkml:trace>
  <inkml:trace contextRef="#ctx0" brushRef="#br0" timeOffset="77221.42">16495 4217 0,'-24'0'32,"-1"0"-1,0 0-15,0 25-1,0 49 16,25-49-15,-24 24 0,24-24-1,0 25 1,0-25 0,0-1-1,24 1 16,1 0-15,0-25 0,0 0-1,0 0 1,-1 0 0,1 0-16,0-25 31,0-49 0,-25 49-31,25 25 16,-25-25-16,24-24 15,-24 24 1,0-25 0,0 1-1,0-1 1,0 0-1,-49 1 17,24 49-17,25-25 1,-25 25 15,-24 0-15</inkml:trace>
  <inkml:trace contextRef="#ctx0" brushRef="#br0" timeOffset="86694.12">13048 3944 0,'24'0'16,"1"0"-1,50 0 1,148-50 15,-124 26 1,-74 24-17,0 0-15,0 0 16,24-25-1,26 25 1,-1-25 0,-24 25-1,-26 0 1,1 0 46,0 0-46,0 0 0,0 0-1,-1 0 1,1 0 0,25 0 15,-25 0-31,-25-25 94,0 0-79,0-24 1,0 24-16</inkml:trace>
  <inkml:trace contextRef="#ctx0" brushRef="#br0" timeOffset="87280.58">13916 3423 0,'0'25'63,"25"0"-63,24 24 15,1-24 1,24 49-1,50 26 1,-99-75-16,0-1 16,-25 1 31,0 25-32,-25-25 1,25 24-1,-50 125 17,50-149-17,-49-1-15,49 1 16,-25-25 0,25 25 15,0 0-31,0 0 15,-25-25 1,0 0 0,1 0-1,-1 24 17</inkml:trace>
  <inkml:trace contextRef="#ctx0" brushRef="#br0" timeOffset="106361.75">19323 1960 0,'-25'0'62,"1"0"-46,-1 0 0,0 0-16,-25 0 15,-24-25 17,49-50 14,-49-49-14,49 50-17,25 24 1,0 1 0,0-1-16,0 25 15,25 0 1,-25-24-16,25-1 15,49 1 1,-49-1 0,24 25-1,26-24 1,-26 24 0,-24 0 15,0 25-16,0 0 17,24 0-17,-24 25 1,0 0 15,-25-1-31,0 1 16,25 50-1,-25-1 1,25 50 0,-25-99-1,0 49 1,0-24 0,0 49-1,0-74 16,0 0-31,0 0 32</inkml:trace>
  <inkml:trace contextRef="#ctx0" brushRef="#br0" timeOffset="107030.31">19447 1637 0,'25'25'46,"-25"0"-46,50 24 32,-26 26-1,1-50-31,0-1 31,0-24 0,24-49 1,-24-26-17,0 1 1,0 24 0,0 1-1,-25 24 16</inkml:trace>
  <inkml:trace contextRef="#ctx0" brushRef="#br0" timeOffset="158697.1">20836 3225 0,'0'24'125,"0"76"-109,0-51-16,0 26 15,25 173 16,-25-199-15</inkml:trace>
  <inkml:trace contextRef="#ctx0" brushRef="#br0" timeOffset="159475.31">21233 3324 0,'-25'0'15,"1"0"-15,-1 0 16,0 49-16,-25 1 16,50-25-1,0 0 1,0-1-16,0 1 62,25-25-46,25 25 0,-1-25 15,-24 0-16,50 0 1,-51 0 15,1 0-15,-25-25-16,25-49 16,-25-1-1,0 26 1,0 24-1,-25 0 1,0 0 0,1 1-1,-26 24 1,25 0 0,0 0-1,25-25-15,-24 25 16</inkml:trace>
  <inkml:trace contextRef="#ctx0" brushRef="#br0" timeOffset="160037.66">21655 2853 0,'0'99'31,"0"-74"-31,25 99 31,-25 49 1,0-148-32,24 124 31,1-25 0,-25-75-15,25-24-1,-25 0 32</inkml:trace>
  <inkml:trace contextRef="#ctx0" brushRef="#br0" timeOffset="160692.44">22697 2604 0,'0'50'16,"-50"0"-16,0 49 15,-74 25-15,50-50 16,0-24 0,49 24-16,-25-49 15,-24 25 1,49-1 15,0-49 32,0-49-48,25-26 1</inkml:trace>
  <inkml:trace contextRef="#ctx0" brushRef="#br0" timeOffset="161074.78">22101 2778 0,'50'0'32,"-25"0"-32,24 25 15,51 74 1,-26-49 0,0-1-1,26 1 1,-26-25-1,-74 0 17,25-25-17</inkml:trace>
  <inkml:trace contextRef="#ctx0" brushRef="#br0" timeOffset="168334.87">20960 4266 0,'75'-24'63,"-26"-1"-63,1 25 16,0 0-16,-1-25 15,26 0-15,-26 0 16,26 25-1,-1-24-15,199-26 32,-174 50-1</inkml:trace>
  <inkml:trace contextRef="#ctx0" brushRef="#br0" timeOffset="181489.34">21134 4887 0,'0'24'15,"0"1"1,0 0-1,0 0-15,0 0 16,0 24 0,0-24-16,0 0 15,50 99 17,-26-99-1</inkml:trace>
  <inkml:trace contextRef="#ctx0" brushRef="#br0" timeOffset="181940.31">21357 4762 0,'25'25'16,"0"0"0,-25 25-16,25-25 15,-1 74 1,-24-74-1,25 24 1,-25 1 0,25-50-16,-25 25 15</inkml:trace>
  <inkml:trace contextRef="#ctx0" brushRef="#br0" timeOffset="182841.07">21704 4762 0,'0'50'46,"-24"-25"-30,24 0 0,0 24-1,0 51 17,0-76-17,24-24 16,1 0-15,0 0 0,0 0 15,-25-24-15,0-1-1,0-50 1,49 1-1,-49 49-15,0 0 16,0-24 0,0-26-1,0 26 1,-24 24 0,-1-25-1,0 50-15,0 0 16,0 0 15,1 0-15,-1 0-1,0 0 17,25 25-17,0 0 1,0 0-16</inkml:trace>
  <inkml:trace contextRef="#ctx0" brushRef="#br0" timeOffset="184693.89">19993 5581 0,'0'25'47,"25"-25"-32,-25 49 1,25-24 0,24 74 15,26 50-16,-51-49 1,1-26 0,-25-49-1,25-25 48,0 0-63</inkml:trace>
  <inkml:trace contextRef="#ctx0" brushRef="#br0" timeOffset="185368.98">20563 5655 0,'0'0'0,"-74"25"16,49 0 0,0 25 15,1 24 0,24-24-31,0 24 31,74 1 1,50-75-1,-74-25-16,-1-25 1,-49-24 15,0 49-31,0 0 16,25-49 0,-25-1-1,0 50 16,-25 25 1</inkml:trace>
  <inkml:trace contextRef="#ctx0" brushRef="#br0" timeOffset="185825.15">20811 5457 0,'25'0'32,"0"0"-32,0 25 0,0 0 15,24 74 1,1-25-1,-50-24 1,50 24-16,-26-24 16,-24-25 15,0 0-15,25 24-1,0-49 1,-25 25-1</inkml:trace>
  <inkml:trace contextRef="#ctx0" brushRef="#br0" timeOffset="186258.39">21184 5457 0,'24'0'47,"-24"25"-47,25 24 16,0 1-16,0 0 15,24 49 1,1-50 0,-50 1-1,50 25 1,-26-26-1,1-24 1,0 0 15,0-25-31</inkml:trace>
  <inkml:trace contextRef="#ctx0" brushRef="#br0" timeOffset="188133.42">20315 6400 0,'25'0'15,"25"0"-15,24 0 16,25 0-1,249-100 17,-75 26-1,74-50 0,-124 25 0,-173 74-15,-26 25 0</inkml:trace>
  <inkml:trace contextRef="#ctx0" brushRef="#br0" timeOffset="198929.93">21035 6300 0,'0'-24'0,"0"-1"16,0 0 0,25 25-16,-1 0 15,100-25 17,100-49-1,24 24 0,-199 25-31,50 25 31,-24-49-15,-26 49 0,-24-25 15,0 25-16</inkml:trace>
  <inkml:trace contextRef="#ctx0" brushRef="#br0" timeOffset="199933.54">21903 6176 0,'25'0'47,"-25"25"-31,24 0-16,1-25 16,-25 25-16,25 0 15,-25-1 1,25 1 15,-25 0 0,25-25-15,0 0 0,-1 0-1,51-50 1,-26 1-1,51-50-15,-51-25 32,26 0-17,-26-1 1,50 26 0,-49 0-1,-25 49 1,0 50-1,-1-24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1-25T04:50:12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15925 1315 0,'-50'0'16,"26"24"15,-1 26-31,0-50 16,25 50-16,-25-50 15,25 24 1,-25 51 15,25-50 1,0 24-1,0-24-16,0 0 1,25 0 0,0 0-1,25-25 1,-26 24 0,51-24-1,-1-24 1,-49-26-1,0 0 1,0 1 15,-25 24-31,0 0 16,0 0 0,0 0-1,0 1 32,-25-1 0,0 0-31,0 25 15,0 0-16,1-25 1</inkml:trace>
  <inkml:trace contextRef="#ctx0" brushRef="#br0" timeOffset="568.27">16421 1191 0,'25'49'47,"0"150"-16,-1 49 0,-24-174-15,25 1 15,-25-51-15,0 1-16</inkml:trace>
  <inkml:trace contextRef="#ctx0" brushRef="#br0" timeOffset="6815.39">16619 2480 0,'0'25'78,"-24"-25"-62,24 25-1,-25 0 1,-25 0 15,25 24 1,25-24-17,-24-25 32,24 25-31,0 0-1,-25-25 1,0 25 0,25-1-1,-25-24 1,25 25 15,-25-25-31</inkml:trace>
  <inkml:trace contextRef="#ctx0" brushRef="#br0" timeOffset="7311.36">16347 2555 0,'24'0'0,"-24"25"16,25-25-16,25 24 15,24 51 1,1-25 15,-26-1-15,-24-24 0,0-25-1,0 0 32</inkml:trace>
  <inkml:trace contextRef="#ctx0" brushRef="#br0" timeOffset="8303.93">18629 1042 0,'0'25'32,"0"-1"-32,0 26 15,0 0-15,0-26 16,0 26-16,0 0 15,0-1-15,0 26 16,0-26-16,24 100 31,26 50 1,-25-175-1</inkml:trace>
  <inkml:trace contextRef="#ctx0" brushRef="#br0" timeOffset="9208.44">19472 1116 0,'-50'0'0,"26"25"16,-1-25-16,-50 25 15,1 0 1,49-1-1,25 1 17,0 0-17,-25 0-15,25 24 16,0 1 0,0 0-1,0 24 16,25-24-15,0-50 0,0 0 15,0 0-15,-1-25-1,1 25-15,0-25 16,25-49-1,-50 24 17,24 0-17,1 1 1,-25 24 15,0 0-15,0-24 15,0 24-15,0 0 31,-25 25-16</inkml:trace>
  <inkml:trace contextRef="#ctx0" brushRef="#br0" timeOffset="13225.42">19546 2282 0,'0'50'47,"0"-26"-32,0 1 1,-24 25 0,-1-50-16,-50 149 31,-24-25 0,74-124 0,25 25 16</inkml:trace>
  <inkml:trace contextRef="#ctx0" brushRef="#br0" timeOffset="13703.59">19323 2356 0,'25'0'15,"0"0"1,0 25-16,-1 0 16,1 0-1,0-25-15,25 49 16,24 1-1,-24 0 1,-1-26 15,1 1-15,-25-25 15,-1 0 32</inkml:trace>
  <inkml:trace contextRef="#ctx0" brushRef="#br0" timeOffset="15376.67">20588 3522 0,'0'0'0,"-49"25"16,24-25-16,0 25 16,25 0-16,-25-25 15,25 24-15,0 1 16,0 0-1,0 0-15,0 25 16,0 123 15,99-24 1,-49-25-1,0-99-16,-26 0 1,1-25 15,0 0-15,0 0 0,24 0-1,1-25 1,-50 0-16,25 25 15,-25-25 1,0-24 0,25 49-1,0-25 1</inkml:trace>
  <inkml:trace contextRef="#ctx0" brushRef="#br0" timeOffset="15859.8">20588 3944 0,'0'-25'31,"0"-24"-15,50 49 0,-1-75 15,-24 50 0,25-24 0,-1 24 1</inkml:trace>
  <inkml:trace contextRef="#ctx0" brushRef="#br0" timeOffset="28159.99">20985 4539 0,'50'0'78,"-25"0"-78,-1 0 15,26 0-15,-25 0 16,0 0 0,24-25 15,1 25 0,-25 0 78</inkml:trace>
  <inkml:trace contextRef="#ctx0" brushRef="#br0" timeOffset="28809.24">21407 4068 0,'0'25'93,"0"0"-93,0 24 16,0-24-16,0 99 47,-25-99-47,0 49 31,25-49 0,0 0-15,-25-25 0</inkml:trace>
  <inkml:trace contextRef="#ctx0" brushRef="#br0" timeOffset="33528.18">21580 3373 0,'-24'0'47,"-1"25"-31,25 0-16,-25-25 15,25 25-15,0 0 16,0-1-1,-25-24-15,25 25 16,-25 50 15,25-51 1,0 1 46,25-25-78,0 0 15,25 0 1,-26 0 0,1 0-1,-25-25 1,50 1-1,-50-1 1,0 0 0,25 25-1,-25-25 1,0 0 0,24 1-1,-24-1 1,0 0-1,-24 25 126,24-25-141,0 0 94,24 1-79,1 24 1,0-25-16,-25 74 188,25-49-173,-25 25-15,0 0 16,0 0-16,25 24 15,-25-24 1,24-25 15,1 0-15,0 0 15,0 0-31,0-49 31,-1-1-15,-24 25-16,0 0 16,0 1-16,0-26 15,0 25-15,0-24 16,0 24 0,-24 25 15,-1 0-16,0 0 1,0 0 15,50 25 47</inkml:trace>
  <inkml:trace contextRef="#ctx0" brushRef="#br0" timeOffset="34442.56">22126 2952 0,'25'25'47,"-25"24"-32,25 26-15,-25-26 16,25 1-16,-25 24 16,24 1-16,1 24 15,25 0 17,-50-74-1,25-25 0,-25-50-15</inkml:trace>
  <inkml:trace contextRef="#ctx0" brushRef="#br0" timeOffset="34919.31">22300 2877 0,'0'0'0,"0"25"62,25 50-62,-1-26 16,1 26 0,25 24-1,-25-25 1,-1-24-1,1 24 1,-25-49 0,0 0-1,25-25 1,-25 25 46</inkml:trace>
  <inkml:trace contextRef="#ctx0" brushRef="#br0" timeOffset="35720.25">22077 4390 0,'0'25'62,"0"0"-46,0 0-16,0 0 16,49 99 15,-24-50-15,0-49-1,-25 24 1,25-49 62</inkml:trace>
  <inkml:trace contextRef="#ctx0" brushRef="#br0" timeOffset="36815.21">22349 4415 0,'-24'0'31,"-1"0"0,0 0 1,0 25-1,25 0 0,0 24-15,25-24 15,-25 0-15,25-25-1,-25 25 1,25-25-16,-1 0 31,1 0-15,0 0-1,0-25 1,-25 0 15,0 0-31,0 1 16,0-1-1,0 0 1,-25 0 15,25 0-15,-25 25 0</inkml:trace>
  <inkml:trace contextRef="#ctx0" brushRef="#br0" timeOffset="37281.25">22548 4118 0,'0'24'47,"25"1"-32,-25 25-15,24-25 16,-24-1-16,25 1 15,-25 0 1,25 25 15,-25-26-15,25-24 0,-25 25 30,25-25-46</inkml:trace>
  <inkml:trace contextRef="#ctx0" brushRef="#br0" timeOffset="38726.92">22845 4018 0,'0'-24'31,"-24"24"469,24 24-343,0 1-157,0 0 15,0 0 1,24 24 0,1-24-1,-25 0 1,0 0-1,25-25 1,0 0 31,-25-25-31,25 25-1,-25-25 1,0 0-16,24 1 15,-24-26 1,25 50 0,-25-25-1,0 0 1,0 1 0,0-26 15,-49 25-16</inkml:trace>
  <inkml:trace contextRef="#ctx0" brushRef="#br0" timeOffset="40142.51">22399 5060 0,'0'0'0,"-25"0"125,25 25-109,0 0-1,0 0 1,0-1-16,0 1 31,0 0 0,0 0-15,25-25 46,0 0-46,0 0 0,-1 0-1,-24-50 1,25 25 0,-25-24-16,0 24 15,0-25 1,0 26 31</inkml:trace>
  <inkml:trace contextRef="#ctx0" brushRef="#br0" timeOffset="40763.65">22697 4837 0,'24'25'63,"1"74"-48,50 50 16,-26-75 1,-49-49-1,25-25-15,-25-25-1,25 25 1</inkml:trace>
  <inkml:trace contextRef="#ctx0" brushRef="#br0" timeOffset="41408.56">23044 4713 0,'-25'0'62,"25"25"-46,-25-1-16,25 1 16,0 50 15,0-50-31,0 24 31,25-49 16,0 0-31,0 0-1,0-25 1,-25-24-1,0-1 1,24 0 0,-24 26-16,0-1 15,0 0 1,0 0 0,-24 25-1,24-25 1</inkml:trace>
  <inkml:trace contextRef="#ctx0" brushRef="#br0" timeOffset="41856.28">23143 4415 0,'25'0'78,"-25"25"-78,25 0 15,-25 0-15,0-1 16,0 1 0,25 0-16,-25 25 15,49-1 1,-49-24-1,25-25 48</inkml:trace>
  <inkml:trace contextRef="#ctx0" brushRef="#br0" timeOffset="43472.31">22945 5631 0,'24'0'31,"-24"24"-31,0 1 16,25 0-1,-25 0-15,25 0 16</inkml:trace>
  <inkml:trace contextRef="#ctx0" brushRef="#br0" timeOffset="43744.04">23118 5978 0</inkml:trace>
  <inkml:trace contextRef="#ctx0" brushRef="#br0" timeOffset="45809.46">23416 3225 0,'0'24'47,"0"1"-31,0 25-16,0 123 47,0-148-47,0 25 31,0-25 0</inkml:trace>
  <inkml:trace contextRef="#ctx0" brushRef="#br0" timeOffset="46324.11">23515 2580 0,'25'24'47,"0"26"-31,0 74-1,-1-99-15,26 74 32,-25 50-1,24-149 0</inkml:trace>
  <inkml:trace contextRef="#ctx0" brushRef="#br0" timeOffset="46712.67">23788 2431 0,'25'0'31,"0"0"-16,-1 49-15,-24-24 16,25 50-16,0-26 16,25 51-1,-26-26 1,-24 0 0,50 1 15,-50-50-16,0-1 17,25-24-17,-25 25 1</inkml:trace>
  <inkml:trace contextRef="#ctx0" brushRef="#br0" timeOffset="51715.21">23937 3621 0,'-25'25'94,"25"0"-94,0 0 16,-25 0-1,25 74 17,0-49-1,0-26 0,50-24 0,-50 25-15,25-25 0,-1 0-1,1 0 1,0 0-1,0-25 17,-25 1-17,0-1-15,0 0 16,0 0 0,0 0-1,0 1 16,0-1-31,0 0 47,0 0 47,0 0-78,0 0-1,25 25 1,0-24 0,-25-1-1,24 25-15,-24-25 16,25 25 62,0 25-47,-25 0-31,0-1 0,0 1 16,25 0-1,-25 0 1,25 0 0,-1-25 31,1 0-32,0 0 1,0 0-1,-25-25-15,25-25 32,-25 1-17,0 24 1,0-25 0,24 50-1,-24-25 1,0-24-1,0 24 1,-24 25 15,-1 0 1,0 0-32,0 25 31,25 0-16,0-1-15,0 1 16,0 25 31,0-25-47</inkml:trace>
  <inkml:trace contextRef="#ctx0" brushRef="#br0" timeOffset="53863.98">23614 4118 0,'0'24'94,"0"1"-79,0 0 1,0 25-16,0-26 16,0 1-16,0 0 15,25-25 1,-25 25 0</inkml:trace>
  <inkml:trace contextRef="#ctx0" brushRef="#br0" timeOffset="68975.25">20092 3671 0,'0'0'0,"-49"25"16,-1 25-16,0-26 15,26 26-15,-51 0 16,50-1-16,-24-24 16,49 0-16,-50 49 15,50-24-15,0-1 16,0-24-16,0 50 31,25 24 0,24-50 1,-49-24 46,0 0-47,25-25 16,25 25-47,0 0 16,-26-25-1,26 24 1,-25 1-1,-25 0 1,0 0 31,0 24-31,-25 1-1,25-25 1,0 24-1,0-24 1,0 0 0,25 0-1</inkml:trace>
  <inkml:trace contextRef="#ctx0" brushRef="#br0" timeOffset="70290.67">24607 4068 0,'24'0'62,"1"0"-46,0 25-16,-25 0 16,25 49-1,0 50 17,-25-25-1,-25 50 0,25-99-15,25-26 15,-1-24-15,1 0-1,0 0 1,0 0-1,49 50 1,-49-50 0,-25 25-1,0 0 1,25-25 0,-25 24-16,0 1 15,0 0 1,0 0-16,0 0 15,-25 49 1,-25-24 0,1-1-1,24 1 17,-25 49-17,1-24 1,-1-1-1,1 0 1</inkml:trace>
  <inkml:trace contextRef="#ctx0" brushRef="#br0" timeOffset="73044.85">6276 12477 0,'25'0'140,"0"0"-124,-1 0 0,1 0-16,25 0 15,-1 0-15,125 0 31,99-25 1,-149 25-17,-25 0 1,25 0 15,-25 0-15,-24 0-16,-1-25 15,25 25 1,-24 0 0,-1-25-1,-49 25 1,0 0 0,-25-24 155,0-26-171,0 25 16</inkml:trace>
  <inkml:trace contextRef="#ctx0" brushRef="#br0" timeOffset="73718.95">7665 12154 0,'25'0'93,"24"25"-61,-24 0-32,0 0 15,25 0-15,-26 24 16,1-49-16,-25 25 16,0 0 124,0 0-124,-49-1-16,24 1 15,0 0 1,0 0-16,0-25 16,25 25-16,-24 24 15,24-24 17,0 0-17,0 0 1,0-1-1,0 1 1,0 0 15</inkml:trace>
  <inkml:trace contextRef="#ctx0" brushRef="#br0" timeOffset="87031.89">9029 11782 0,'-25'0'31,"-24"0"-31,-1 25 15,-49 0 1,49-25-16,-24 0 16,-25 25-16,-25-1 15,25-24-15,74 25 16,0-25-16,0 0 16,-24 25 15,49 0 0,-25 49 0,25-24-15,0 24 0,0 1-1,25-1 1,-1 1-1,1-1 1,0-49-16,25 49 16,-1-24 15,-24-1-15,0-24-1,24 74 1,26 1-1,-26-51 1,1 1 0,0-25-1,24-1 1,323-24 15,-298 0-15,-24 0-16,73 0 15,1-24 1,-50-1 0,-49-25 15,148-24-15,-24 24-1,-75-24 1,-74 24-1,-25-49 1,0 0 0,0 24-1,-25-123 1,-74 74 0,-99-124 15,123 198-16,26-24 1,-1 49 0,0 25-1,-74 0 17,0 0-17,25 0 1,74 0-16,-74 0 15,49 0 1,-24 0 0,24 0-1,-24 0 1,49 0 0,0 0 77,1 0-46,-1 0-31</inkml:trace>
  <inkml:trace contextRef="#ctx0" brushRef="#br0" timeOffset="96519.56">9228 12105 0,'-50'0'78,"25"0"-63,0 0-15,25 24 16,-49-24-16,-1 50 31,1 49 0,49-74-31,0 124 32,24-75-1,51-24 0,24-75-15,-49-24-1,-26-51 1,26 1 0,-50 50-1,0-26 1,0 50 0,0-24-1,0 24 1,0-25-1,0 100 64,0-1-79,0 1 15,0-25-15,0 49 16,0 26-1,0-26 1,0 25 0,0-74-1,0 25 32,0-75 47,25-25-78,0 25-16,24 1 15,-24-1 1,0 25-1,-25-25 1,25 25-16,0 0 63</inkml:trace>
  <inkml:trace contextRef="#ctx0" brushRef="#br0" timeOffset="97541.27">9699 12254 0,'-25'24'94,"0"1"-79,25 0 1,0 0-16,0 0 16,0-1-1,0 1 1,0 25 0,0-25-1,0-1 1,25 1-1,0 0 1,-25 0-16,25-25 16,0 25 15,24-25-15,-24 0-1,25 0 1,-26-25-1,26-25 17,-50-24-17,0 24 1,0 1 0,0 24-1,0 0-15,-25-25 16,0 50-1,1 0 1,-26-24 0,-24 24-1,49 0 17,0 0-17,-25 0 16,26 24-31</inkml:trace>
  <inkml:trace contextRef="#ctx0" brushRef="#br0" timeOffset="102872.39">20762 4663 0,'0'0'0,"25"-25"0,24 1 16,1-1-16,0-25 15,-1 25-15,26-24 16,-1 24-16,-49 0 15,24 0-15,26 1 16,-26-1 15</inkml:trace>
  <inkml:trace contextRef="#ctx0" brushRef="#br0" timeOffset="107177.12">9004 11857 0,'-24'0'141,"24"24"-141,-25 1 15,25 0 1,-25-25-16,25 25 15,-25-25-15,25 25 16,0-1 0,0 1-1,0 0 17,-49 74-1,49-74-16,-50 25 1,25 24 0,25-49-1,0 0 1,0 0 0,-25-1 15,25 1 0,-24 0-15,24 0-1,0 49 1,0-49 0,0 0-16,0 0 15,0-1 1,24-24-1,-24 50 1,25 0 0,-25-1-1,25-24 1,25 0 0,-26 24 15,1-24-16,0-25 1,25 25 0,-26 0-1,76 24 17,-76-49-32,1 0 15,25 0 1,24 0-1,1 0 1,-1 0 0,-24 0-1,-1 0 17,-24 0-17,0 0 1,49 0-1,-49 0 1,25 0 0,-1-24-1,1-1 1,49-50 15,-74 26-31,0 49 16,0 0-16,-1-50 15,26 1 1,-25-1 0,0-24-1,-25 24 17,24-24-17,1-1 1,-25 50-1,0-74 1,0 25 0,0-1-1,0-24 1,0 49 0,-49-24 15,24 49-16,0 25 1,-25-25 0,1-24-1,24 49 1,-49-25 15,-26 0-15,51 25-1,-26 0 1,26 0-16,-1 0 16,1 0-1,-1 0 1,0 0 0,1 0-1,-75 0 16,74 0-15,0 0 0,1 0-1,-50 0 1,49 0 15,0 0-31,26 0 16,-26 0-1,25 0 1,-24 0 0,24 0-1,0 0 17</inkml:trace>
  <inkml:trace contextRef="#ctx0" brushRef="#br0" timeOffset="117535.15">7243 11832 0,'-24'0'125,"24"25"-109,-25-25 0,0 0 62,25 24-47,0 1-31,-25 0 31,25 0 1,0 0-17,0-1 1,0 1-1,0 0 1,0 0-16,25 0 31,-25 24-15,0-24-16,25-25 31,-25 25-15,0 0-1,25 0 1,-1-25 0,1 0 15,0 24-15,0-24 15,0 0-16,-1 0 1</inkml:trace>
  <inkml:trace contextRef="#ctx0" brushRef="#br0" timeOffset="118117.93">7293 12179 0,'25'0'110,"0"0"-110,-25-25 15,24 25-15,1 0 31,0-25-15,0 1 0,-25-1 31,25 25-32</inkml:trace>
  <inkml:trace contextRef="#ctx0" brushRef="#br0" timeOffset="127409.29">21134 4837 0,'0'25'16,"0"0"15,0-1-15,0 1-16,25-25 94,0-25-79,-1 1 1,76-150 15,-26 124-15,-49 25-1,0 25 1,-1-24-16,1 24 16,-25-25-1,25 25-15,0 0 32,0 0-32,-1 0 62</inkml:trace>
  <inkml:trace contextRef="#ctx0" brushRef="#br0" timeOffset="136526.47">20092 4787 0,'0'25'47,"0"25"-32,0-25-15,0 24 32,25-24 30,0-25 1,0 0-32,-1-25-31,1 0 16,0 1-16,-25-1 15,74-50 1,-24 1-1,0 24 1,-26 50-16,1-49 16,0 49-1,-25-25 1</inkml:trace>
  <inkml:trace contextRef="#ctx0" brushRef="#br0" timeOffset="137182.81">20687 4415 0,'25'0'78,"25"-25"-78,198-148 47,-198 148-32,148-49 16,-99 49 1</inkml:trace>
  <inkml:trace contextRef="#ctx0" brushRef="#br0" timeOffset="156353.76">10220 12005 0,'49'0'15,"26"0"1,-1 0 0,-24 25-16,24-25 15,-24 0-15,74 0 16,174 0 31,471 0-16,-546-25-31,397-24 31,-347 24-15,0 0-1,-125 25 1,-48 0 0,-51 0-1,-24 0 1,25 0 0,-1 0-1,125 0 1,-25 0 15,-75 0-31,50 0 16,-25 0-1,50 0 1,-25 0 0,-49 0-1,-75-25 141,-25 1-156,0 24 0,0-50 16,-49 25 0,-1-49-1,-24-25 1,0-1-16</inkml:trace>
  <inkml:trace contextRef="#ctx0" brushRef="#br0" timeOffset="156902.34">14089 11460 0,'25'0'47,"0"0"-32,-25 25-15,50-25 16,-26 24 0,100 76-1,-49-26 1,24 0 0,-24 1-1,-26-50 1,-24-1-1,-25 1 64,-25 25-79,-24-50 15,49 49 1,-75 26 15,75-50 47</inkml:trace>
  <inkml:trace contextRef="#ctx0" brushRef="#br0" timeOffset="157638.93">11510 10864 0,'0'75'31,"-25"-50"-15,25 24-16,0 1 16,-25-1-16,25 26 15,0-1-15,0 1 16,-49 74 31,49-125-16</inkml:trace>
  <inkml:trace contextRef="#ctx0" brushRef="#br0" timeOffset="159269.47">15007 11534 0,'-25'0'47,"25"50"-47,-49-25 16,49-1-16,-99 100 31,24 100 16,75-175-32,0 50 1,0-24 0,0 24-1,25-49 1,0 24-1,0-49-15,24 0 16,-24 0 0,25-25-1,24 0 1,25 0 0,50-25-1,-50-25 1,25 25-1,0-24 17,50 24-17,-149 0 1,0 0-16,-1-49 16,-24 49-1,0-49 1,-74-125 15,-50 75-15,49 25-1,-24 25 1,25-1 0,24 75-1,25 0 1,25-25-1,-49 25 1,-50-24 0,24-1-1,-74 25 1,50 0 0,0 0-1,74 25 1,-24-25-1,-26 74 17,50-49-32,25 0 15,-24-1 1,-1 1 0</inkml:trace>
  <inkml:trace contextRef="#ctx0" brushRef="#br0" timeOffset="160585.94">17140 3894 0,'0'25'16,"0"0"-16,0 0 15,0 24-15,25 1 16,-25 0 0,0-26-16,25 1 15,-25 0-15,25 25 16,-25-1 0,0-24-1,25 0 1,-1 0 31,-24 24-32</inkml:trace>
  <inkml:trace contextRef="#ctx0" brushRef="#br0" timeOffset="162385.57">17612 4787 0,'-25'0'0,"0"25"16,0-25-16,-24 25 15,24 0 1,0 0-16,0-1 16,0-24-16,1 25 15,24 0 1,0 25 15,-50 49 0,50 25 1,0-50-17,0-49 1,25 25-1,0-50 17,-25 24-32,24-24 31,1 0-31,25-24 16,-1-1-1,26-50 1,-26 26-1,1-1 1,0 1 0,-50-1-1,49-24 1,-49 49 0,0 0 15,0-25-16,0 26 1,-24-26 0,-26 25-1,25 25 1,0-25 0,0 25-16</inkml:trace>
  <inkml:trace contextRef="#ctx0" brushRef="#br0" timeOffset="171504.44">18455 5556 0,'25'0'15,"0"0"1,24 75 0,-24-51-1,-25 26-15,25 0 16,-25-26-16,0 1 16,49 50-1,-49 49 16,25-50 1,0-74 30,-25-25-62</inkml:trace>
  <inkml:trace contextRef="#ctx0" brushRef="#br0" timeOffset="171878.78">18827 5581 0,'0'0'0,"25"0"16,0 25-16,0 24 15,24 26 1,-49-50 0,0 24-16,25-24 15,-25 0 1,25 0 15,-25 0 0</inkml:trace>
  <inkml:trace contextRef="#ctx0" brushRef="#br0" timeOffset="172502.56">19274 5159 0,'24'50'16,"-24"-25"-16,25 124 31,0-50-31,-25-74 15,0 24-15,0 1 16,0-1-16,25 1 16,-25 0 15,25-50-15</inkml:trace>
  <inkml:trace contextRef="#ctx0" brushRef="#br0" timeOffset="172855.04">19497 5308 0,'0'0'0,"25"0"15,-1 50-15,1 49 16,-4093 25 0,8161-25-1,-4093 25 16,0-99-15</inkml:trace>
  <inkml:trace contextRef="#ctx0" brushRef="#br0" timeOffset="177663.87">14759 12402 0,'-25'0'109,"1"0"-78,24 25-31,-75 0 16,-223 49 15,50-24 1,75 0-17,-75-26 1,24-24-1,51 0 17,98 25-32,-24-25 15,25 25-15,-125 0 16,75 0 0,25-25-1,-75 0 1,-24 0-1,24 0 1,-24 0 0,-50 0-1,124 0 1,74 0 0,1 0-1,-75 0 16,-124 0-15,-124-25 15,297 25-15,50 0 0,1 0-1,48 0 251,1-25-251,0 0-15,0 25 16</inkml:trace>
  <inkml:trace contextRef="#ctx0" brushRef="#br0" timeOffset="178321.76">10840 12502 0,'-25'0'62,"0"24"-62,25 26 16,-24-25-1,-1-25-15,25 25 16,0-1-16,-25 1 16,25 0-1,0 25 16,0-26 1,0 1-17,0 0 1,0 0 15,0 0 16,50-25-31,-26 24-16,1 1 15,50-25-15,-26 25 16,26 0 0,49 0-1,-50-1 1,50 26-16,75 49 31,-1 1-15,-49-1-1</inkml:trace>
  <inkml:trace contextRef="#ctx0" brushRef="#br0" timeOffset="179414.43">12552 12353 0,'24'0'31,"-24"25"0,0 24-31,0 50 32,50 25-1,-50-24 0,25-100 0,-25 24 47</inkml:trace>
  <inkml:trace contextRef="#ctx0" brushRef="#br0" timeOffset="196377.84">9128 13097 0,'0'25'94,"0"-1"-79,25 1 1,-25 25 0,0 99 15,0 24 0,25-98-15,-25 24-1,0-74-15,0 74 16,0 0 0,0-49-1,0-1 1,0 1-1,0 0 1,0 49 15,0 25-15,0 0 0,0-50-1,-25-24-15,25 0 16,-25-26-1,25 26 1,0-25 93,0 0-93,0-1 31,0 1-47,0 0 16,25 0-16,-25 0 15,25 24 1,-25-24-1,25 49 1,-25-24 0,25-25-1,-25 0 1,0-1 15,0 1-31,-50-25 125,25-25-125</inkml:trace>
  <inkml:trace contextRef="#ctx0" brushRef="#br0" timeOffset="197072.02">9203 14932 0,'0'0'0,"74"124"16,-49-99-16,25 50 16,-50-26-16,74 50 15,-74-74 1,25 0 0,0-25 77,24-25-77,1 0 0,-50-24-16,50-1 15,-50 1 1,24-1-16,26 0 15,-25 1 1,-25 24 0,0 0 15</inkml:trace>
  <inkml:trace contextRef="#ctx0" brushRef="#br0" timeOffset="198961.72">8880 13568 0,'-24'0'47,"-1"25"-16,0 0-15,25 0-1,-50-1 1,50 51 15,0-26-15,0 26 0,0-50-16,0 24 15,50 75 1,0-74 15,-26-25-15,1-25 15,0 0-15,25 0-1,-1 0 1,-24-50-1,25 0-15,-50 26 16,24-26 0,-24 25-16,0-24 15,0-1 1,0 0 0,0 26-1,0-1 1,0-25-1,0 25 17,-49-24-17,-1-1 1,25 25 0,1-24-1,-51-1 1,50 25 15,1 25 16</inkml:trace>
  <inkml:trace contextRef="#ctx0" brushRef="#br0" timeOffset="200668.49">9277 15429 0,'0'-25'31,"-25"25"-15,1 0-1,-1 0 1,0 0-16,25 25 15,-50 24 17,50 50-1,0-49-15,0-25-1,0 0-15,50 74 16,24-25-1,1-24 1,-1-1 15,-24 1-15,-25-50 0,24 25-1,1-25 1,-25 0-1,49 0 1,1-25 0,-26-25-1,1 1 1,24-26 15,-74 51-15,25-1-16,0 0 15,-25-25 1,0 26 15,0-1-15,0-25 0,-25-24-1,0 49 1,-24-49-1,-26-1 1,-24 1 0,49 24-1,26 50 1,-26 0 0,-74 0 15,99 0-16,-24 0-15,-1 0 16,25 0 15,0 0-15,0 0 0,1 0-1,-1 25 1,0-25-1,25 25-15</inkml:trace>
  <inkml:trace contextRef="#ctx0" brushRef="#br0" timeOffset="205299.97">9997 15478 0,'0'-25'141,"0"1"-141,24 24 15,1-50 1,-25 25-16,25-25 15,-25-74 32,0 0-15,0-74-1,0-75 0,0 149-15,0 75-1,0-51 1,0 26-16,0-75 16,0 50-1,-25 0 1,25-1-1,0 51 1,0-50 0,0 49 15,0-49-15,0 24-1,0 51-15,0-1 16,0-25-1,0 1 1,0 24 0,0 0-1,0 0 1,0 0 0,0 0-1,0 1 32,0-1-31,0 0 31,0 0-47,-25 25 15,25-25 1,-24 25 140,-1 0-156</inkml:trace>
  <inkml:trace contextRef="#ctx0" brushRef="#br0" timeOffset="206230.57">9897 13047 0,'0'25'46,"0"0"-46,0 0 16,0-1 0,0 51-1,0-25 1,0 24 0,0 0-1,0-24 1,-24-25-1,24 0 1,0-50 62,0 0-62,0-25-16,0 1 15,0 24-15,0-49 16,0 49 15,49-25 1,-49 25-32,25 25 62,0 0-31,0 0-15,-1 0-16,1 25 16,0 0-16,25 25 15,-1-1 1,1 1-1,-25-1 1,-25-24 0,24-25 31,1 25-32,0-25 1</inkml:trace>
  <inkml:trace contextRef="#ctx0" brushRef="#br0" timeOffset="207502.62">10468 14064 0,'-25'0'94,"0"0"-79,1 0 1,24 25-16,-25 0 16,25 0 15,0-1-16,-25 1 17,25 50-1,0-51 0,25-24-31,-25 25 16,25 0 15,-1-25-15,1 0-1,0 0 1,0 0 0,0 0-1,-1 0 1,1-25-1,0 0 1,0 1 0,0-1-16,-1 0 15,-24 0 1,25-24 0,0-1-1,-25 25 1,0 0-1,0 1 1,0-1 0,0-25-1,0 25 1,-50 1 0,26-26-1,-1 50 1,-25 0-1,-24 0 32,49 0-47,0 0 16,0 0 0,1 0-16</inkml:trace>
  <inkml:trace contextRef="#ctx0" brushRef="#br0" timeOffset="-201089.14">9997 15652 0,'0'25'31,"24"-25"0,1 0-15,0 24 15,49-24-15,1 0-1,49 0 16,-50 0-15,-24 0 0,49 0-1,-24-24 1,-26 24 0,-24 0-16,0 0 15,24 0 1,-24 0-1,25 0 1,-25 0 0,24 0 15,1 0-15,49-25-1,25 25 1,50 0-1,99 0 1,-149 0-16,49 0 16,-49 0-1,-25 0 1,249 0 15,-125 0-15,0 0-1,-99-25 1,-74 25 0,24-50 15,25 50-15,25 0-1,1 0-15,48 0 16,-49 0-1,-25-24 1,-74-1 0,99 25-1,0 0 1,50 0 0,24 0 15,-173-25-16</inkml:trace>
  <inkml:trace contextRef="#ctx0" brushRef="#br0" timeOffset="-200112.04">14387 15106 0,'0'0'0,"25"0"16,24 25-1,-24-25-15,0 49 16,0-49-16,0 25 15,49 0-15,-49 0 16,-25 0-16,25-25 16,0 24-1,-25 1 1,24 0 15,-48-25 16,-51 99-31,-24-24-1,-50 49 1,75-75 0,24 1-1,25-50 48,25 25-48,0 0 1,0-1 0,0 1 15</inkml:trace>
  <inkml:trace contextRef="#ctx0" brushRef="#br0" timeOffset="-198629.72">15230 15156 0,'-24'24'46,"-1"1"-46,0 0 16,0-25 0,25 50-16,-25-50 15,25 24 1,-24 1 0,24 0-16,-25 25 31,0 24 0,25-24-15,0-1-1,25 26 1,24-1 15,1-24-15,-25-50-16,24 49 15,-24-24 1,25-25 0,49 25-1,0 0 1,-24-25 0,-26 0-1,-24 0-15,25 0 31,-1 0-15,-24-25 0,0 0-1,0-24 1,0-26 0,-25 1-1,0-75 16,0 75-15,0-26 0,0 1-1,-50 25 1,25 24 0,-24-24-1,-1 49 1,50-25-1,-25 50 17,0 0-32,-24 0 15,-1 0 17,25 0-17,-24 0 1,-125 99 15,124-49-15,26-50-16,24 25 15,-50 0 1,0 24 0,26-49-16,24 25 15,-25-25 48</inkml:trace>
  <inkml:trace contextRef="#ctx0" brushRef="#br0" timeOffset="-197656.77">12502 14759 0,'0'25'62,"0"-1"-46,25 1-16,0 50 15,-25-51-15,24 76 32,1 48-1,0-48 0,-25-76 0</inkml:trace>
  <inkml:trace contextRef="#ctx0" brushRef="#br0" timeOffset="-188105.3">15454 14833 0,'24'-49'109,"-24"24"-109,0 0 16,0-25-16,25-148 31,-25 124-16,0-51 1,0 76 0,0-1-16,0-74 15,0 25 17,0 0-17,-25-25 1,1 0-1,24 25 1,0-1 0,-25 51-16,0-75 15,25 49 1,0 50 0,0-24-1,0 24 1,0 0-1,0 0 17,-25-24-17,25 24 17,0 0-1,0 0-16,0 1 1,0-1 0,0 0 31,0 0-47,0 0 46</inkml:trace>
  <inkml:trace contextRef="#ctx0" brushRef="#br0" timeOffset="-187344.91">15354 12799 0,'0'0'0,"-24"0"0,-1 75 32,0-26-17,0 1 1,25-25-1,-25 24 1,1-24 0,24 0-1,0 0 17,-25-1-32,25-98 109,25 24-93,-1 26-16,-24-1 15,25 0 1,0-25-1,0 50 1,0 0 0,-1 0-1,1 0 1,25 25 0,-1 25-1,26-1 1,-50 1-1,-1-50-15,26 25 16,25 0 15,-75-1-15,74 1 0,-49 0 15</inkml:trace>
  <inkml:trace contextRef="#ctx0" brushRef="#br0" timeOffset="-185496.83">15851 13568 0,'-25'0'109,"25"25"-109,-25 0 16,25 99 15,0 0 0,25-99-31,24 74 16,1-50 0,0 1-1,-1-25 17,1-25-17,24 0 1,-24 0-1,-1-50 1,1 1 0,0-26-1,-50-24 1,0 25 0,0 24-16,0-24 15,-25-1 1,0 50-1,-25 25 1,-24 0 0,-25 0 15,0 25-15,24 0-1,26-25 1,-1 25-1,25-25 1,0 0 0,1 25-1,-1-25 1,25 24 0</inkml:trace>
  <inkml:trace contextRef="#ctx0" brushRef="#br0" timeOffset="-177073">14635 12551 0,'0'25'109,"25"-25"-93,-25 25-16,25 0 16,-4118-1-1,8186 51 16,-4093 74 1,0 49 15,0-99-32,0 1 1,0-1-1,0 25 1,0 25 0,0-50-1,0 74 1,0-98 0,0-1-16,0-49 15,0 0-15,25 99 16,-1-50-1,1 26 1,-25 24 0,25-50-1,-25 0 17,25-24-17,-25 0 1,0-1-1,25 1 1,-25-25 0,24 24-1,1-24 1,-25 25 15,0-26-31,25-24 31,-25 25 1,-25-25 327,0 0-359</inkml:trace>
  <inkml:trace contextRef="#ctx0" brushRef="#br0" timeOffset="-174664.43">14511 14635 0,'25'0'0,"0"0"16,0 0-1,-1 25-15,26-1 16,0 1-16,-26 25 16,26-50-16,-50 25 15,50 49-15,-1-24 16,-24-1-16,0 1 15,74 74 17,-99-99-17,0-75 63,25-24-62,-25-1-16,0 1 16,49-125-1,-49 51 1,25-1 0,0 99-1,-25 25-15,0 0 16,0 1-1,-25 24 1,0-25 0,1 25-1</inkml:trace>
  <inkml:trace contextRef="#ctx0" brushRef="#br0" timeOffset="-173810.25">14015 13519 0,'0'24'31,"0"1"-15,0 0 0,0 25-1,0 24 16,0-24-15,0-26 0,25 51-1,0-26 1,-1 1 15,1-50-31,0 50 16,0-50-1,0-25 17,-1 25-17,1-99 1,0 74-16,-25-25 16,0-24-1,0-1 1,0 51-1,0-1 1,0 0 15,-50 0-31,1 0 32,-50 1-17,24-1 1,50 25-1,1 0 1,-26 0 0</inkml:trace>
  <inkml:trace contextRef="#ctx0" brushRef="#br0" timeOffset="-170753.84">15354 15925 0,'0'0'0,"0"24"47,-24-24-32,-1 25 1,0 25 0,-25-25-1,-74 74 16,50-50 1,49-49-1,0 0 0,25 25-31,-24-25 16,-51 25-1,-24-25 1,-124 0 0,74 0-1,-223 0 1,-25 0 15,0 0-15,248 0-16,-24 0 15,-26 0 1,50 0-16,-24 0 16,-1 0-1,-74 25 1,74 0 0,1-25-1,98 0 1,-49 0-1,0 0 1,50 0 0,24 0-1,1 24 17,-1-24-17,0 0 16,1 0-15,-1 0 0,-74-24-1,75 24 1,-1 0 0,25 0-1,0 0 16,1 0 1,-1 0-17,0 0 110,0 0-109,0 0-16,25-25 16</inkml:trace>
  <inkml:trace contextRef="#ctx0" brushRef="#br0" timeOffset="-170180.45">10840 15925 0,'0'0'0,"-25"24"0,-74 76 15,25-26 1,24-24-1,-24 49 1,49-25 0,0-24-1,0 0 1,25-26 15,25-24 0,0 0-15,0 0 0,99 50-1,0 24 1,-75 1 0,75-1-1,25 149 1,0-24-1,-124-100 1,-25-25 0</inkml:trace>
  <inkml:trace contextRef="#ctx0" brushRef="#br0" timeOffset="-169711.05">12130 16470 0,'49'25'16,"1"25"-1,24 123 1,-49 26-1,50-75 1,-75-25 0,24-49-1,-24-26 1,0 1 31,-24-25-32</inkml:trace>
  <inkml:trace contextRef="#ctx0" brushRef="#br0" timeOffset="-159080.33">10691 14560 0,'0'0'0,"25"0"0,49 0 15,-24-24 1,24-1-16,75-50 16,174-49 15,-274 99 16</inkml:trace>
  <inkml:trace contextRef="#ctx0" brushRef="#br0" timeOffset="-154098.37">21233 5755 0,'0'24'16,"25"-24"-16,-25 25 15,25-25-15,0 0 16,-25 25-1,148 50 17,-123-51-32,99 1 31,-49-25-15,49-49-1,-25-26 1,50-24-1,-75 24 1,25-49 0,-74 25-1,0 74 17,-25 1-17,0-1 1</inkml:trace>
  <inkml:trace contextRef="#ctx0" brushRef="#br0" timeOffset="-152898.5">17438 14287 0,'0'0'0,"25"25"0,49 25 15,-24-25-15,-25 24 16,74 51-16,-74-76 0,24 26 16,-49-25-1,50 0-15,-50-1 16,25 1-16,0-25 47,198-99-16,99-174 0,-24-124-15,-100 50 0,-98 124-16,-1 74 15,99-124 1,-123 149-1,-1 25 1,-24 74 0,-50-25-1,49 26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9-01T04:12:41.8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6747 9773 0,'-49'124'78,"-125"149"-62,100-75-16,-1-49 15,-98 223 1,24 25 0,-25 0-1,124-273 1,50-25 0,0-74-1,0 0 16,0 0 1,25-1-17,-25 1 1,50 0-16,74 49 16,-25-24-1,25-25 1,149-25 15,-75 0-15,125-149-1,-174 50 1,0-25 0,99-99-1,-124 24 1,0-24-1,-100 173 1,-24 25 0,0 1-1,0-1 1,-24 0 0,-51-49-1,-49-26 16,-74-73-15,99 24 0,-100-149-1,125 125 1,-50 49 0,24 49-1,1 26 1,-25-26-1,50 75 1,49 0 0,0 0-1</inkml:trace>
  <inkml:trace contextRef="#ctx0" brushRef="#br0" timeOffset="1534.29">12080 9847 0,'-74'100'93,"-75"123"-77,-49 199 0,-1 49-1,1 149 1,123-248-16,-49 223 15,124-297 1,0 49 0,50-223-1,-25-74 1,49 24 0,75-74 30,25 0-30,-26-49-16,175-100 16,74-74-1,322-199 1,-74-149 0,-422 398-1,0-199 1,-148 223-1,-75-25 1,25-49 0,-125-273 15,51 273-31,-1 173 16,1 1-1,-26-1 16,-173 50-15,-496-124 0,570 124-1,75 0 1,-99 0 0,-1 0-1,100 0 1,25 0-1,49 0 17,0 0-1,0 0 16,0 0-32,1 0-15,-125 0 16,99 0 0,25 0-1,1 0 17</inkml:trace>
  <inkml:trace contextRef="#ctx0" brushRef="#br0" timeOffset="3081.31">18207 9823 0,'-74'49'109,"24"1"-109,-124 99 16,50 0 0,50-25-16,-25 74 15,24-24 1,50-50 0,25 24 15,-24 26-31,24 149 31,0-175-15,0-24-1,24-74 1,26 0 0,-25-50-1,24 24 1,51-24-1,148 0 1,-75-49 0,199-125 15,-148 25-31,-26 25 16,-74 25-1,75-75 16,-75 1-15,-50 49 0,25-75-1,-99 125 1,0 0 0,25-150-1,-25 175 1,-25-50-1,-74 24 1,-248-99 0,74 75-1,124 50 1,25 49 15,99 0-31,-49 0 16,-1 0-1,-98 0 1,-125-50 0,25-49-1,224 99 1,49-25 0</inkml:trace>
  <inkml:trace contextRef="#ctx0" brushRef="#br0" timeOffset="4370.14">7839 11410 0,'248'0'203,"173"0"-203,596 0 15,-347-25 1,-25 1 0,-323-1-1,150 0-15,-175 25 16,-123 0 15,-149 0-15,0 0-1,-50 0 63,0 0-46,0 0-1,0 0-31,-49 0 16,24-25-1</inkml:trace>
  <inkml:trace contextRef="#ctx0" brushRef="#br0" timeOffset="5799.67">11187 10815 0,'50'25'282,"-25"-1"-282,24 26 15,1-50-15,-25 50 16,24-1 0,1-24-1,-25-25 16,0 25-15,-25 0 0,49-25 109,-24 0-125,0 24 15,24-24 1,-24 0 0,0 0-16,0 50 15,0-50 1,-25 25-1,24-25 1,-24 25 0,0 24-1,-49-24 1,-75 50 15,25-26-31,-150 174 31,51-24-15,0-1 0,148-173-1,25 0 1,25 0 0,-25-25-1,25-25 32</inkml:trace>
  <inkml:trace contextRef="#ctx0" brushRef="#br0" timeOffset="6886.48">9302 9500 0,'0'99'172,"0"-24"-172,-25 49 0,25-50 15,-25 1 1,25-51 0,0 1 15,0 0 78,0 0-62,0 0-16,0 0-15,25-1 15,-25 1 1,0 25-32,25-1 15,0 100 1,0-74-16,-25 24 15,0-74 1,0 24 0,0-24-1,0-50 63</inkml:trace>
  <inkml:trace contextRef="#ctx0" brushRef="#br0" timeOffset="9210.06">14412 11187 0,'149'-25'234,"-50"0"-218,25 0-16,149 25 31,-174-24-31,223 24 16,-123 0 0,74 0-1,-174 0 1,0 0-1,-49 0 1,-1 0 0,26 0-1,-26 0 1,26 0 0,-50 0-1,-1 0 1,1 0 15,0 0 0,0 0 1,0 0-1,-25-25-16,24 25-15,76-25 16,24-25 0,-50 50-16,1 0 15,24-24 1,-25 24 15,-74-25-31,50 25 31,-1 0-15,-24 0 47,0 0-32,0 0 0</inkml:trace>
  <inkml:trace contextRef="#ctx0" brushRef="#br0" timeOffset="10348.12">16570 10319 0,'99'74'78,"75"75"-62,-50-75 0,74 26-16,-123-26 15,-1-24 1,75 74 0,-100-100-1,-24 1 1,0 0-1,-25 0 17,25 0 46,0-25-78,-25 24 15,24 1 1,1 0-16,-25 0 31,25-25-15,-25 25-16,0 0 31,0-1-15,0 1-16,-74 25 31,24-1-31,-99 51 16,-74 73-1,49-49 1,125-74 15,-1-25-31,25-1 31,25 1-15,-24-25 15,24-25-15</inkml:trace>
  <inkml:trace contextRef="#ctx0" brushRef="#br0" timeOffset="11325.55">15602 9277 0,'0'50'125,"0"-26"-125,0 1 16,0 0-16,0 0 15,0 74 17,0 25-17,0-74-15,0 98 16,0 1 0,-24 0-1,-1 50 1,0-51-1,0-73 1,25-1 0,0-49-1,0 0 1,0 0 0,0-1 15</inkml:trace>
  <inkml:trace contextRef="#ctx0" brushRef="#br0" timeOffset="15197.81">18306 9079 0,'-74'49'203,"-1"75"-203,1 0 16,0-74-16,-1 74 15,75-99 1,-74 74 0,74-74-1,-25-1 1,25 1 15,0 25 16,0-25-47,0 99 16,0-50-16,0 149 15,0-99 1,0 0 0,0 0-1,0-24 1,0-1 15,0 25-15,25-50-1,-25 75 1,25-74 0,-25 73-1,0-48 1,24 24-1,1 0 1,-25-50 0,0-49-1,0 0 1,0-1 0,25-24-1,0 25 1,0 0 15,-25 0-15,24-25 15,1 25-15,0-25-1,0 0 1,0 24-1,24-24-15,1 25 16,74-25 0,149 0-1,0-49 1,123-75 0,-197 0 15,-26 74-31,-24-74 31,-99 74-15,49 1-1,-24-26 1,-26 26 0,26-50-1,-26-1 1,1 1-1,-50 25 1,0 24 0,0-99-1,0 50 1,0-75 0,-50 75-1,50 50 1,0-1 15,-49-24-15,-100-125-1,-75-74 1,76 50 0,-26-25-1,100 198 1,24 26-1,0-26 1,-24-24 0,-50-51-1,25 76 1,24-1 0,26 25-1,-51 1 16,-73-1-15,49-25 0,-25 25-1,99 25 1,1 0 0,24 0-1,0 25 16,0 0-15,1 0 0,-1-25-16,0 49 15,-49 75 1,-26 1 0,76-76-1,24-24 16,-25 0-15,0 0 0</inkml:trace>
  <inkml:trace contextRef="#ctx0" brushRef="#br0" timeOffset="20093.72">6450 9922 0,'-75'0'234,"1"0"-218,49 0-16,-124-50 15,50 25 1,-50-24 0,75-1-1,-1-24 1,26 49-16,-75-74 31,-25-75-31,-74-198 31,74 124-31,74 99 32,1 50-17,74 49 1,0 26 0,0-76-1,74-123 1,-24 49-1,-50 100 1,25 0 0,-25 49-1,25 25 1,-1 0 0,-24-25 15,75 25-16,98 0 1,522 0 0,-25 74-1,-174 75 1,-75 50 0,-297-125-1,0 1 1,-74-26-1,0 1 1,-26 49 0,1-25-1,0 26 1,-25 48 0,0-24-1,0 149 16,-25-198-31,-24 98 32,24-123-17,25-25 1,-75 99 0,1-25-1,0 25 1,24-74-1,0-26 17,26 1-17,-1-25 1,25 25 0,-50-25 15,25 0-31,1 0 47</inkml:trace>
  <inkml:trace contextRef="#ctx0" brushRef="#br0" timeOffset="21186.38">7144 9649 0,'50'124'172,"-1"-25"-172,26 100 16,-26-125-1,-49-24 1,0-25 0,50-50 218,24-50-218,1-24-16,98-99 15,-98 98 1,-1 26-16,50-50 31,-49 74-15,-51 26-1,1-1 1</inkml:trace>
  <inkml:trace contextRef="#ctx0" brushRef="#br0" timeOffset="23021.96">8285 7367 0,'0'25'282,"0"0"-267,0-1 1,0 1 0,50 0-1,-50 0 1,74 24-1,-24-49-15,49 50 16,0-25 0,50 0-1,-75-25-15,1 0 16,24 0 0,-25 0 15,-24 0-31,24-50 31,-49 0-15,25 1-1,0-1 1,-26 1 0,26-1-1,-25 25 1,-25 0-1,0-49 1,-25 0 0,-124-75-1,75 74 1,-1 26 0,-24-26 15,74 75-31,0 0 31,-24 0 0,-1 0-31,25 25 16,-49 25 0,-75-1-1,100-24 1,24 0-1,0-25 1,0 0 0,25 25-1,-25-25 1,25 25 0,-24-1-1,-1 1 1,0 25-1,0-50 1,25 25 15,0-1-15,0 1 0,0 25-1,-25-1 1,1-24-1,-1 74 1,25-49 0,0 0-1,-25-1 1,25-24 0,0 0-1,0 0 16</inkml:trace>
  <inkml:trace contextRef="#ctx0" brushRef="#br0" timeOffset="29757.98">13296 12650 0,'0'75'187,"-25"123"-187,0 25 16,0-49-16,25 124 15,0-100 1,0-24 0,0-125-1,25 51 1,-25-26 0,50 50-1,-26-25 1,51 75 15,-1-25-31,26 24 31,-26-24-15,25 25 0,-74-125-1,25 1 1,-1 0-1,50-50 1,-24 0 0,123-149-1,-99 74 1,25-98 0,50-100-1,74-99 16,-198 248-31,-25 49 16,-25 26 15,0 24-15,0-74 0,0-124-1,-25 74 1,-25-25-1,25 100 1,-24-1 0,-1-24-1,-24 25 1,-25-50 0,24 49-1,25 1 1,1 49-1,24-25 17,-74-49-17,49 50 1,1-26 0,24 75-1,25-49 1,-25 24-1,0 25 17,0 0-17,1 0 17,-1 0-17,0-25 1,0 25-1,0 0 17,1 0-1,24-25-15,24 25 109</inkml:trace>
  <inkml:trace contextRef="#ctx0" brushRef="#br0" timeOffset="31320.05">13965 12477 0,'0'25'297,"0"-50"-156,0 0-141,0 0 16,0 0 15,25 25 31,-25 25-46,0 0 0,0 25-1,25-50-15,-25 49 0,0 1 31,0-25-31,0-1 32,0 26-17,0-25 1,0 0 15,0-1-15,0 1 31,0 0 46,0-50 1,0-24-78,0 24-1,0-50 1,0 1-16,0 0 16,0 49-1,0 0 1,0 0 0,0-24-1,0 24 1,0 0 15,25 0 0,0 25 1,-1 0-1,1 0-16,0 0 1,25-25 0,24 1-1,-24 24-15,98 0 16,-48 24 0,24 1-1,-99-25 1,-1 25-1,1-25 17</inkml:trace>
  <inkml:trace contextRef="#ctx0" brushRef="#br0" timeOffset="33417.91">15429 13469 0,'0'25'281,"0"0"-281,25-1 16,-25 26-1,49 0-15,-24-1 16,25 26 0,-50-51-1,24-24 1,26 50 0,-25-50-1,-25 25 1,25-25 15,24 0-15,1 0-1,24-25 1,26-25 0,-26 26-1,-24-26 1,24 0-1,-49 1 1,0-1 0,-25 25 15,0 1-31,0-1 16,0 0-1,0 0 16,0 0-15,0 1 0,0-1-1,-25 25 1,-25-25 0,-24 0-1,-1 0 1,1 1-1,49 24 1,-49 0 0,-125 0-1,100 0 1,25 0 0,49 0-1,0 0 16,25 24 16,0 1-15,0 0-1,0 0-16,0 0 1,0-1 0,0 1-1,0 0 32,0 0-47,25-25 16,-25 25-1,0-1 1,25-24 0,-25 25-1,24 0 1,1-25 15,-25 25-15,25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9-01T04:13:58.9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18629 8458 0,'-50'0'219,"-74"-74"-204,25 49-15,-100-74 16,26 25 0,-26-50-1,100 24 1,0 1-1,74 0-15,0 24 16,-49-49 0,-1-49 15,75 98-15,0 26-1,0-26 1,25 51-1,-25-1 1,25 0 0,124-99-1,-25 0 1,124-25 0,124-74-1,-124 124 1,-124 74-1,-74 0 1,49 25-16,25 0 31,50 0-15,-50 25 0,99 74-1,0 0 1,-99 0-1,50 25 1,-75-24 0,99 148-1,-123-75 1,-26 1 0,1 24-1,-25-98 1,-25-51-1,0 50 1,0-24 0,-50 99 15,-24-1-15,74-98-1,-50-26 1,50-24-1,-49 25 1,-1-1 0,-49 50-1,24-49 1,1 0 0,0-1-1,49-24 1,0 0-1,0-25 1,0 25 0,0-25 15,1 0-15</inkml:trace>
  <inkml:trace contextRef="#ctx0" brushRef="#br0" timeOffset="1151.05">19819 8409 0,'0'49'188,"0"1"-188,0 0 16,0 24-1,0 0-15,0-24 16,0 74-1,0-74 1,0-26 0,-25 51-1,25-50 1,0 0 0,0-1-1,0 1 1,0 0-1,0 0 1,0 24 15,0 1-15,0-25 15,25-25 47,0-25-62,50 25 0,-51-25-16,125 25 15,74-25 1,-148 25-16,198-24 15,-100-1 1,-98 0 15,-50 25-31</inkml:trace>
  <inkml:trace contextRef="#ctx0" brushRef="#br0" timeOffset="2846.18">21432 6375 0,'0'25'125,"-25"24"-125,0 1 16,0-1-16,-24 51 16,49-51-1,-25-24 1,25 0 0,0 0-1,0 49 1,0 50-1,0-25 1,25 25 0,-1-74-1,1 0 1,-25-26 0,25 1-1,0 0 1,0 0-1,24 0 17,-24-25-17,0 0 1,0 0 0,-1 0 15,1 0-31,0 0 15,0 0 17,0-50-32,99-148 15,24-125 1,-98 174 0,-25 100-1,-25 24 16,0 0-15,0 0 0,0 0-1,-25 25 17,0-24-32,25-1 15,-25 25 1,-24-50-1,-1 25 17,50 1-17,-25-1 17,1 25-17,-1-25 1,0 0-1,0 25 1,0 0 0,-24 0 15,24 0-15,0 0-1,0 0 1,1 0-1,-1 0 1,0 0 0,0 25-1,0 0 32,25 0-16,-24-25-31,-1 0 16,25 24 0</inkml:trace>
  <inkml:trace contextRef="#ctx0" brushRef="#br0" timeOffset="11268.34">6822 10790 0,'-25'25'281,"25"0"-266,-25-1-15,0-24 16,25 25 0,-49 50-16,-1 49 31,0-50-15,50-49-1,-24 0 1,24 0-1,24-25 79,1 0-78,0 0-16,0 0 15,0 0 1,24 0 0,-24 0-1,0 0 1,0 0 0,-1 0-1,26 0 1,-25 0-16,-25-25 15,25 0 1,-1 0 0,1 0-1,-25 0 1,0-24 15,0 24 16,0 50 47,0 0-79,-25-1-15,25 1 16,0 0 0,0 0-1,0 0-15,0 24 16,0-24 0,0 0-1,0 25 1,0-26-1,0 26 1,0-25 0,0 24 15,0-24-15,0 0-1,0 25 1,0-26-1,0 51 1,0-50 15,0 24-15,0-24 0,0 0 15,0-50 63,0 0-79,25 0-15,-25 1 16,0-1-1,25-74 1,0 49 0,-25 0-1,25 1-15,-1 24 16,-24-25 0,0 26-1,25-1 1,-25 0 15,25 25-15,0 0 15,0 0 0,-25 25 16,0 0 0</inkml:trace>
  <inkml:trace contextRef="#ctx0" brushRef="#br0" timeOffset="13022.95">7169 11435 0,'25'0'391,"0"0"-345,-1 0-14,1 0 15,0 0-32,-25-25 16,25 25-31,-25-25 32,25 25-32,-25-24 47,24 24-32,1 0 1,0 0 15,-25-25 16,0 0 0,-25 25 31,0 0-62,1 0-1,-1 0 16,0 0-15,0 0-16,0 0 16,1 0-1,-1 0 1,0 25 15,0-25-15,25 25-1,-25-1 1,0 1 15,25 0 47,25-25 32,0 0-79,0 0 0,0 0-31,0 0 32,-1 0-17</inkml:trace>
  <inkml:trace contextRef="#ctx0" brushRef="#br0" timeOffset="15772.47">12676 10964 0,'-25'0'281,"25"24"-249,0 1-1,0 0-31,0 0 31,0 0 0,25-25 1,-25 24-17,24-24 1,-24 25-16,0 0 31,25-25-31,-25 25 16,25 0 15,0 0 16,0-1-31,-1-24 15,1 0 16,0 0-32,0 0 1,-25-24 0,25-1 15,-25 0-16,0 0-15,0-25 16,0 1 0,0 24-1,0 0 1,0-24 0,0 24 15,-25 25-16,25-25 1,-25 25 0,25-25-1,-25 25 17,-24 0 30,24 0-31,0 0-31,-25 0 32,50 25-32,-24-25 15,-26 25 1,25-25-1,0 0 1,25 25 15,0-1-15,0 1 15,0 0-15</inkml:trace>
  <inkml:trace contextRef="#ctx0" brushRef="#br0" timeOffset="17369.29">13023 11162 0,'0'25'281,"0"0"-265,0 24-16,0-24 31,0 0-31,0 0 15,0 0 1,0-1 0,0 1 15,0 0-31,0 0 31,25 0-15,-25-1-1,0 1 1,0 0 0,0 0-1,0 0 1,0-1 15,0 1 0,0 0-15,24 0-16,-24 0 31,25-25 1,0 0 14,0 0-14,-25-50-17,0 25 1,25-24 0,-25 24-1,24-50 1,-24 51-16,25-1 15,-25 0 17,0 0 15</inkml:trace>
  <inkml:trace contextRef="#ctx0" brushRef="#br0" timeOffset="19215.82">13395 11410 0,'0'25'16,"0"25"-16,0-26 31,0 1-16,0 0 1,0 0 15,0 0 1,0-1 14,0 1-14,0 0-17,0 0 1,0 0 0,0-1-1,0 1-15,0 0 16,0 0-1,0 0 17,0-1-17</inkml:trace>
  <inkml:trace contextRef="#ctx0" brushRef="#br0" timeOffset="22756.99">3349 14932 0,'0'50'172,"-50"24"-172,1 50 15,-1-24 1,25-26 0,1 50 15,-1-49-15,0-51-1,0 1 1,25 25-1,0-1 1,0 1 15,0 0-15,50-1 0,-25 1-1,24 24 1,50 1-1,-74-26-15,99 50 16,0-24 0,25-75 15,-75 25-15,26-25-1,-26 0 1,-24 0-1,24-25 1,-49 25 0,0-50-1,0 25 17,24-24-17,-24-50 1,0-50-1,-25 50 1,0-1 15,-50-24-15,25 50 0,-49-25-1,24 24 1,1 1-1,-51-1 1,26 26 0,24-1-1,1 50 1,49-25 0,-124 1-1,0 24 1,-50-50-1,100 50 1,-1 0 0,26 0-1,24 0 32,25 25 0,25 0 0</inkml:trace>
  <inkml:trace contextRef="#ctx0" brushRef="#br0" timeOffset="25792.6">7839 14883 0,'-50'49'204,"0"26"-204,26-50 0,-51 74 31,50-25-16,1-74-15,24 25 16,0 0 0,0 0 15,0-1-15,0 1-1,0 0 1,0 0-1,0 49 1,49 100 0,1-50-1,-50-50 1,0-49 0,25-25-1,-25 25 1,24 0-1,1 0 17,-25-1-32,25-24 31,0 25-15,24-25-1,75 25 1,-99 0-16,74-25 15,-24 25 1,-1-25 15,-49 0-31,0 0 32,0-25-17,0 25 1,24-25-1,-49 0 17,25 25-32,-25-49 15,0 24 1,0-25 0,0 25-1,-50-74 1,26-25-1,-1 25 1,-25-50 15,25 99-15,1 26 0,-26-26-1,50 25 1,0 0-1,-25 1 1,0 24 0,0 0-1,1-25 1,-26 25 0,25-25-1,-24 25 1,24-25-1,0 25 1,-99 0 0,50 0-1,49 0 17,0 0-17,0 0 1,0 0-1,1 0 17,-1-25-17,0 1 32,0-1-16</inkml:trace>
  <inkml:trace contextRef="#ctx0" brushRef="#br0" timeOffset="32674.42">7467 14784 0,'0'49'250,"-25"1"-250,25-1 16,0 1-16,-25 24 16,25-49-1,0 50 1,0-1-1,0 75 1,0-50 0,0 75-1,0-100 1,0-24 0,0-1-1,0 26 1,0-50-1,25 49 1,-25-49 15,0 0-15,0-1 0,25 1-1,-1 25 16,26-25-15,-25-1 0,0-24-1,24 50 1,-24-50-16,0 50 16,0-50-16,24 24 15,26 1 1,-26-25-1,-24 25 1,0-25 0,99 0-1,-75 0 1,51 0 15,-26 0-15,1 0-1,98-25 1,-98 25 0,49-74-1,-75 24 1,-24 25 0,49-24-1,-49-1 1,25 1-1,-1 24 1,-24-25 0,25-74 15,-25 50-31,-25-1 31,0 26-15,-25-26-1,25 51 1,-50-26 0,1 0-1,-75-24 1,-100-100 0,1 25-1,149 75 1,49 74-1,25-25 1,-25 25 0,0-25 15,1 25-31,-1-24 31,0-1 0,0 25-15,0-25 0,-24 0-16,-26-24 15,1-1 1,24 25 0,25 0-1,1 25 1,-1-24-1,0 24 17,0 0-17,0 0 1,1 0 0,-1 0-1,0 24 16,0 1-15,0-25 15,25 25 32,-24-25-1,24 25-30,-25-25-32,25 25 15,-25-25 16,25 24-15,0 1 0,-25-25 15,25 25-15</inkml:trace>
  <inkml:trace contextRef="#ctx0" brushRef="#br0" timeOffset="35303.32">3027 14932 0,'-25'0'204,"-25"0"-189,25 0-15,-74-74 16,-50 74-1,25-50-15,-25-24 32,1-25-32,-26-25 31,100 49-31,-1-24 31,75 49-15,-25 26-1,25-26 1,0 25 0,50 0-1,0 1 1,-26 24 0,26 0 15,-25 0-31,24 0 15,26 0 1,24 0 0,124-25 15,-74 0-15,-50 25-1,0 0 1,-74 0 15,25 0-15,-25 0-1,-25 25 1,25 0 0,24 24-1,1 1 1,24 74-1,25 0 1,-24 25 0,-50-100-16,24 75 31,1-74-31,-50-25 31,0 0 0,0-1-31,0 1 32,0 0-1,0 0 0</inkml:trace>
  <inkml:trace contextRef="#ctx0" brushRef="#br0" timeOffset="36267.05">3374 14833 0,'25'0'297,"-25"25"-281,24 0-1,1-25 16,-25 25-15,25-25 15,0 0-15,0-50 46,-25 25-46,0-24-16,0-1 16,0 25-16,0 0 15,0 1 17,24-1-17,-24 0 16,0 0-31,25 0 16,-25 1 0,25 24-1</inkml:trace>
  <inkml:trace contextRef="#ctx0" brushRef="#br0" timeOffset="38105.39">3423 13494 0,'25'49'297,"50"1"-297,-26-25 16,26 0-1,-51-25-15,-24 24 16,25-24 0,0 0-1,0 0 1,0 0 0,-1 0-1,1-24 1,0 24-1,0 0 1,-25-25 0,25 0-1,-25 0 17,24 0-17,1 25 16,-25-24-15,0-1 0,0 0-1,-25 25 1,25-25-16,-24 25 16,-26-49-1,-24 24 1,24 25-1,-49-25 1,-25 25 0,49 0-1,-24 0 17,74 0-17,1 0 1,-1 0-1,0 25 1,0-25 0,25 25-1,0-1 17,0 1-17,0 0 1,0 0-1,0 0 1,25-25 0,0 49-1,0-49 17,-1 25-32,1 0 46,0 0-30,0-25 15,0 0-15,-1 0 15,1 0 16,0 0-16,0 0-15</inkml:trace>
  <inkml:trace contextRef="#ctx0" brushRef="#br0" timeOffset="63477.61">2109 15875 0,'25'0'266,"49"-25"-250,25 25-16,-74 0 15,49 0 1,-49 0 0,0 0 15,25 0-16,-26 0 17,26-25-17,-25 25-15,0 0 16,-1-24 0,51 24 15,-50-25-31,24 25 15,-24 0 1,49 0 0,-24 0-1,-25 0 17,0 0-17,0 0 1</inkml:trace>
  <inkml:trace contextRef="#ctx0" brushRef="#br0" timeOffset="64749.08">2704 15478 0,'25'25'204,"24"0"-189,-24 0-15,0-1 16,25 1-1,-26-25 1,26 25 0,-25-25-1,-25 25-15,25 0 32,-25-1 77,0 1-31,0 0-47,0 0-15,-25-25 0,25 25-1,-50-1 1,50 1-16,-74 50 31,49-75-31,-25 49 16,26-24-1,-1 25 1,25-26 0,-50 1 15,50 0-16,0 0 17,0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9-01T04:15:58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3597 15602 0,'0'25'328,"0"0"-296,25-25-1,-25 25-15,25-1 30,-1-24-30,-24 25-16,0 0 31,0 0-15,25 0-16,-25-1 31,0 1 0,25-25 32,0 0-47,-25-25-1,25 1 1,-25-1 15,0 0-15,0 0-1,0 0 1,0 1 0,0-26 15,0 25 0,-25 0-15,25 1-1,-25 24 1,25-25 0,0 50 93,0-1-93,0 1-1,0 0 1,0 0-1,0 0-15,25-1 32,-25 1-32,0 25 31,25-25-31,-25-1 16,0 26-1,24-25 1,-24 0-1,25 24 1,-25-24 15,50 25-15,-50-26 0,25-24-1,-25 25 1,0 0-1,24-25 1,-24 25 15,25-25-15,0 0 0,0 0 30,0 0-14,-25-25-17,0-25 1,25 26 0,-1-1-1,-24-25 1,0 25 15,0-24-15,0 24 15,0 0 16,-24 25 0</inkml:trace>
  <inkml:trace contextRef="#ctx0" brushRef="#br0" timeOffset="1126.35">4044 15850 0,'0'25'343,"0"0"-311,0 0 15,0-1-32,24-24 63,-24 25-46,0 0 46,25-25-63,-25 25 17,25-25-1</inkml:trace>
  <inkml:trace contextRef="#ctx0" brushRef="#br0" timeOffset="5780.5">7888 15503 0,'0'25'312,"0"0"-312,0-1 47,0 1-16,25-25 1,0 0 15,-50 0 93,25-25 48,0 1-173,0-1 1,0 0-16,0 0 16,0 0-1,0 1 1,0-26 15,0 0 32,0 75 30,0 0-61,0 0-17,0 0 1,0-1 15,0 1 0,0 0-15,0 0 15,0 0 110,0-1-94,25-24 62,0 0-31,-1 0-31,-24 25-16,0 0 47,0 0-46,0 0-1,0-1-31,0 51 16,0-26-1,0-24-15,0 25 31,0-1-15,0-24 0,0 0 15,0 0 0,0-50 250,0 0-281,25 0 32,0 1-1,-25-1 0,25 25-31,-25-25 16,25 25-1,-25-25 1,24 25 31,1 0 15</inkml:trace>
  <inkml:trace contextRef="#ctx0" brushRef="#br0" timeOffset="7388.37">8136 15850 0,'0'25'656,"0"0"-640,0 0 0,0-1 15,0 26 297,0 0-312,25 49-1,-25 0-15,25 0 16,0-24-1,-25-50 1,0-1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9-01T04:32:04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7169 9054 0,'0'49'203,"0"1"-187,0 24-16,-25 1 0,-74 222 16,0 75-1,-1 125 1,26 23-1,74-321 1,-25-100 15,25-74-15,0 0 0,0 0-1,0-1 1,50 76-1,-1-100 1,26 74 0,-26-24-1,-24-50 1,0 24 0,0-24-1,49 25 1,1-25 15,173 0-31,198-74 31,-322-1-31,-25 26 32,-24 24-17,-75 0 1,25 0-1,-25 1 1,25 24 0,-25-50-1,0-74 17,0-50-17,24-99 1,1 125-16,0-125 15,25 99 1,-50 100 15,0 24-31,0 25 32,0-24-1,-25 49-31,0-100 15,-49 1 1,-1 25 0,-24-25-1,24 24 1,1 1 0,49 49-1,-24 0 1,-1-49-1,-24 24 1,-75-49 15,74 49-15,1 1 0,24 24-1,1 0 1,24 25-1,-25 0 17,26 0 15,24 25-16,-25 25-16,0-1 17,0 26-32,-25-51 15,1 76 1,-26-51 0,51-24-1,-1-25 1,0 50-1</inkml:trace>
  <inkml:trace contextRef="#ctx0" brushRef="#br0" timeOffset="2542.51">7243 9004 0,'-24'-25'235,"-26"0"-235,0-24 15,-49-1-15,0 1 16,24-26-16,1 26 16,0-26-16,-1 26 15,-98-150 1,98 100-16,1-50 16,24 75-1,-74-546 32,124 471-31,0 99-1,0 1 1,25 24 0,-25 0-1,25 25 1,0-25-1,-1 25 17,1 0-17,0 0 1,25 0 0,-26 0-1,76 25 16,-26 74-15,-24-49-16,148 123 16,25 100-1,-148-174 1,-26-74 0,-49 0 15,0 0-16,0 0 1,0 24 15,0-24-31,0 149 16,25 148 0,25-49-1,24 50 1,-74-274 15,0-24-15,0 0 31</inkml:trace>
  <inkml:trace contextRef="#ctx0" brushRef="#br0" timeOffset="4212.57">7070 8458 0,'0'25'204,"24"0"-189,1 0-15,-25 0 0,75 49 31,-75-49-31,49 49 32,-24 1 15,-25-51-16,0 1 0,25-25-31,0 0 78,0 0-31,-1 0-47,-24-49 16,25 24-1,25-124 1,-50 99 0,25 26-16,-1-76 15,-24 76 1,0-1 15,0 0 0,0 0-31</inkml:trace>
  <inkml:trace contextRef="#ctx0" brushRef="#br0" timeOffset="6094.37">8310 10344 0,'0'-25'250,"0"0"-250,25 25 15,24-25-15,-24 25 16,50-25-16,-26 1 15,26-1-15,24 25 16,25 0-16,-25 25 16,124-1-1,75 51 17,-25-50 14,-124-25-30,-75 0 15,25 0-15,100-50 0,-150 25-1,26 0 1,-50 1-1,-1 24 1</inkml:trace>
  <inkml:trace contextRef="#ctx0" brushRef="#br0" timeOffset="7516.08">10220 9773 0,'49'25'218,"1"0"-202,-25-1-16,25 1 16,24 25-16,-49-25 15,24 24-15,75 26 16,-49-50 31,-75-1-47,0 1 31,0 0 0,0 0 16,49 49-31,-49 1-1,0-26-15,0-24 16,0 0 0,0 24-1,0-24 17,0 0-17,0 0 1,0 0-1,0 24 17</inkml:trace>
  <inkml:trace contextRef="#ctx0" brushRef="#br0" timeOffset="9568.09">9228 9302 0,'0'25'203,"0"-1"-187,-25 1 0,25 0-1,-25 0-15,0 49 16,25-24-16,0-25 16,0 24-16,0-24 15,0 25 1,0-26 15,0 1-15,25 25 46,0-25-46,24 24-1,-24-24-15,50 0 16,-26 0 0,75-1-1,-49 1 1,-26-25 0,-24 0-1,0 0 1,-25-25-1,50 25 1,-26-24 15,-24-1-15,0-25 0,25 25-1,-25 1 1,0-26-1,0 25 1,-49-74 0,-51 0-1,76 49 1,-100-99 0,0 1 15,49 48-31,-24 26 31,49 24-31,1 50 31,24-25-15,-25 25-16,25 0 31,1 0-15,-1 0-1,25 25 1,0 0 0,-25 0-1,25 0 17,0 0-32</inkml:trace>
  <inkml:trace contextRef="#ctx0" brushRef="#br0" timeOffset="11925.64">11286 9847 0,'0'50'125,"-74"24"-110,74-49-15,-50 25 16,-49 148 0,25 274-1,74 445 48,0-793-48,49 25 1,-24-74 0,0-26-1,-25-24 17,25-25 14,0 0-14,-1-25-17,26 0-15,24 1 16,249-125 0,272-198-1,-223 123 1,-297 150-1,-75 49 32,0 0-31,0 0 15,0 1-15,-25-26-16,-25 50 15,-49-174 1,-124-24 0,74 49-1,-149-99 1,199 174 0,-174-125 15,149 75-16,-223-74 1,198 74 0,75 99-1,49 25-15,0-50 16,0 50 15,1 0-15</inkml:trace>
  <inkml:trace contextRef="#ctx0" brushRef="#br0" timeOffset="14813.19">13792 10294 0,'25'0'203,"24"74"-187,100-24-16,-75 24 0,75 1 16,298 222-1,-125-49 32,-297-248-47,25 25 47,-50 0-16,0 0 1,0 0-1,-25 24-16,-99 100 1,-75 223 0,100-198-16,-50 124 15,75-174 17,49-50-17,0-49 1,0-25-1,25 25 17,-24-1 15</inkml:trace>
  <inkml:trace contextRef="#ctx0" brushRef="#br0" timeOffset="17867.59">15652 10269 0,'0'25'141,"0"25"-141,0 24 15,-25 25-15,0 25 16,25 0-16,-24 0 16,24-25-16,0 25 15,24 1-15,-24-51 16,25 0-1,-25 1 17,0-26 15,25-24-32,50 0 16,73 25-15,26-1 0,-124-49-1,74 50 1,-50-50 0,-24 0-1,-26 0 1,1 0-1,0 0 1,223-174 0,25-99-1,-99 75 1,-150 148 0,-24 1-1,0 24 1,0 0-1,0-25 1,-24 1 0,-100-75-1,-174-99 1,199 148 0,-25 1 15,49-1-16,50 51 1,-24 24 15,24 0-15,-25 0 0,1 0-16,-100-25 15,75 25 1,49 0-1,0 0 17,0 0-32,0 0 31,1 0-15,-1 0-1,0 0 1,0 0 15,25 25-15,0 24-1,-25 1-15,-24 24 16</inkml:trace>
  <inkml:trace contextRef="#ctx0" brushRef="#br0" timeOffset="20421.21">16347 10517 0,'-25'25'188,"0"-25"-172,0 0-1,25 25-15,-25 0 16,1-25-16,-1 0 15,-74 49 48,99-24-63,-50 25 31,0 24 0,26 0-15,-1-49 0,25 0-16,0 25 31,-25-1-15,25-24-1,0 25 1,0-26-1,0 1 1,0 25 0,0-25-1,0 24 1,50 1 0,24 49 15,-24-49-16,-1-1 1,-24-24 15,0-25-31,-25 25 16,25-25 0,-1 25-1,1-25 1,0 25-1,49-25 17,1 0-17,-50-25-15,99 0 32,-75 0-1,-24 25-16,0-25 1,0-24 0,49-26-1,-74 1-15,75-75 16,-75 99-16,0-98 31,0 98-15,0 25-1,0-24 1,-25 24 0,0-50 15,0 26-15,-24 24-16,49 0 15,-149-99 16,74 75-15,26-1 0,24 50-1,0-25 17,0 25-32,0 0 15,-74 25 1,50-25-1,-1 0 17,25 25-32</inkml:trace>
  <inkml:trace contextRef="#ctx0" brushRef="#br0" timeOffset="34452.71">7219 6623 0,'0'25'250,"0"-1"-234,0 1-16,0 0 31,0 25 0,0 24 16,0-49-31,0 0 15,24 0-15,-24 24-1,25-49 1,0 0-1,0 0 17,0 0-17,-1 0 1,1 0 0,0 0-1,0 0 1,0-49-16,-1 24 15,26 0 1,-25 0 0,0 0 15,-1 0-31,-24 1 31,25-1-15,-25 0 31,0 0-16,0 0-15,0 1-1,-25 24-15,1-25 16,-1 25-1,0-25 17,-25 0-17,26 25 1,-76 0 0,-24-25-1,25 1 1,49 24-1,26 0 1,-1 0 0,25 24 93,0 1-93,0 0-1,25 0 17</inkml:trace>
  <inkml:trace contextRef="#ctx0" brushRef="#br0" timeOffset="35623.44">7938 6672 0,'0'25'281,"0"0"-265,0 0-1,0 0 1,0-1 15,0 1-15,0 0-1,-25-25 1,25 25 0,-25 0 15,25 0 0,0-1-15,0 1 15,0 0 0,0 0-31</inkml:trace>
  <inkml:trace contextRef="#ctx0" brushRef="#br0" timeOffset="36989.21">8285 6325 0,'0'25'297,"0"0"-281,0 0 15,0-1-15,0 1-1,0 0 1,0 0 15,0 24 16,0-24-31,0 0-1,0 0 1,0 0 15,0-1-15,0 1-1,0 0 1,0 0 0,0 0-1,0-1-15,0 26 32,0 0-17,0-25 1,0-1-1,0 1 1,0 0 0</inkml:trace>
  <inkml:trace contextRef="#ctx0" brushRef="#br0" timeOffset="58323.92">12700 11212 0,'0'25'266,"25"-25"-266,0 0 31,0 0-16,0 0 17,-1 0-17,1 0 1,0 0 0,49 0 15,26 0 0,-76 0-31,26 0 16,-25 0-1,24 0 1,-24 0 0,25 0-16,24 0 31,-49 0-16,223 0 17,-149 0-32,25 0 31,0 0-31,-49 0 16,49 0 15,-50 0-16,-24 0 1,-25 0 15,-1 0-15,1 0 15,0 0 16,0 0-31,0 0 31,-1 0-16</inkml:trace>
  <inkml:trace contextRef="#ctx0" brushRef="#br0" timeOffset="59950.87">12924 9798 0,'0'25'297,"0"-1"-297,0 1 16,0 0-16,0 0 16,0 0-1,0-1 1,0 1-16,0 0 31,0 0 0,0 49 16,0-49-31,0 25-1,0 24 1,0-49 0,0 0-1,0 24 1,0 1 15,0-25-31,0 0 31,0-1-15,0 1 15,0 0 1,0 0-1,0 0 63</inkml:trace>
  <inkml:trace contextRef="#ctx0" brushRef="#br0" timeOffset="69934.2">5135 10691 0,'50'0'219,"24"0"-204,75 0-15,-50 25 16,-49-25-16,49 0 15,-25 0-15,-24 24 16,99-24 15,-125 0-15,-24 25 15,25 0-15,0-25 78,0 0-63,49 0-16,-49 0 1,25 0-16,24 0 16,-24 0-1,-1 0 17,-24 0-32,0 0 15,25 0 16,-26 0-15,26 0 0,0 0-1,-26 0 1,76 0 15,-51 0-31,-24 0 16,0 0-1,0 0 1,-1 0 0,-48 0 15</inkml:trace>
  <inkml:trace contextRef="#ctx0" brushRef="#br0" timeOffset="71352.36">6375 10393 0,'25'0'297,"0"0"-282,0 0-15,-25 25 16,24-25 15,26 25-31,0 0 31,-1 24 1,-24-24-1,0 0 0,0-25 0,-25 25-15,0-1 0,0 1 15,0 0 16,0 0-32,0 0 1,0-1 0,-100 51-1,26-26 1,0 1-16,24 0 16,25-50-16,-49 49 31,74-24-16,-25 25 1,-25-50 15,50 24-15,-24-24 0,24 25 15,-25 0 0,25 0-15,-25-25-1</inkml:trace>
  <inkml:trace contextRef="#ctx0" brushRef="#br0" timeOffset="74641.25">7219 7317 0,'24'0'297,"1"0"-219,0 0-63,0-24 1,49 24 0,-24 0-1,148 0 48,-173 0-48,0 0-15,0 0 32,-1 0-17,1 0 1,0 0-1</inkml:trace>
  <inkml:trace contextRef="#ctx0" brushRef="#br0" timeOffset="75592.07">9426 10517 0,'149'0'78,"25"0"-78,49 0 16,-50 0-16,-73 0 16,197 0 15,-222 0 16,-50 0-32,-1 0 17</inkml:trace>
  <inkml:trace contextRef="#ctx0" brushRef="#br0" timeOffset="95739.73">18480 5953 0,'-25'0'203,"0"0"-187,0 25 0,25 0 31,0 0 15,25-25-31,0 0 1,0 0 14,0 24-30,-1-24 15,1 0 1,0 0-1,-50-24 250,0 24-265,25-25 15,-24 25-31,24-25 31,-50 0-15,25 25 31,0 0-16,25 25 266,-24-25-282,24 25 1,-25-25 0,25 25-1,-25-25 1,0 24-16,0 1 16,1 0-1,-1 0-15,-25 49 31,25-24 16,25-25-15,0-1-17,0 1 48,25-25-16,0 0-32,0 0 1,0 0-1,-1 0 1,1 0 0,0 0 15,0 0-15,0 0-1,-1-25 1,1 25-1,0-24 1,0-26 15,0 50-15,-1 0 0,1-25 15,0 25-16,0-25 1,0 25-16,-1 0 47,-24-24-31,25-1 15,-25 0 0,-25 25 32,1 0-17</inkml:trace>
  <inkml:trace contextRef="#ctx0" brushRef="#br0" timeOffset="97323.14">19274 6003 0,'-25'25'234,"25"-1"-234,0 1 31,0 0-15,0 0 0,0 0-16,0-1 31,0 1 0,0 0-31,0 0 31,0 0-31,0 24 32,0-24-32,0 0 15,74 124 17,-49-125-32,-25 1 31,0 0-31,25-25 31,24 0 0,-24 0-15,0-25 15,0 25-31,-25-25 16,25 25-1,24-74 1,-24 74 15,-25-25-31,25 25 16,-25-49 0,0 24 15,0-25-16,0 25 1,-25 1 0,0-1-1,0 25 1,-74-99 15,50 74-15,49 0-1,-25 0 1,0 25 0,0-25-1,0 25 17,1 0-1</inkml:trace>
  <inkml:trace contextRef="#ctx0" brushRef="#br0" timeOffset="98832.86">20167 6102 0,'0'25'313,"24"-25"-266,1 0 0,-25-25-32,0 50 392,0 49-392,0-24-15,0 49 16,0-25-16,0 26 15,0 98-15,0-49 16,-25 297 62,25-495 47</inkml:trace>
  <inkml:trace contextRef="#ctx0" brushRef="#br0" timeOffset="99902.93">20613 6300 0,'0'50'187,"25"49"-171,0 25-16,-1 199 31,-24-249-31,25 25 16,-25-24-1,25-26 1,-25 1 15,0-25 0,0 24-15,0-24 15,0 0-15,0 0-16</inkml:trace>
  <inkml:trace contextRef="#ctx0" brushRef="#br0" timeOffset="101647.75">21605 6697 0,'0'25'281,"0"0"-265,-25 0-1,1-25 1,24 49 0,-25-49-16,25 50 62,0-25-46,0 0 15,25-1-15,-1-24 15,-24 25 0,25-25-15,-25 25 15,25-25-15,0 0-1,0 0 1,-1 0 0,1 0 15,25 0-31,24 0 15,-49 0 1,0 0 0,0 0-1,49 0 1,-49 0 0,0 0-1,0 0 16,-25-25-15,0-24 0,0-1-1,0 25 1,-50-124 0,0 124-1,50 1 1,-25-1-16,-24 0 31,24 25-15,0 0-1,-74 25 1,49-25 0,-24 49-1,24-49-15,1 0 47,24 0-31,25 25 46,0 0-31,25 0-15,0-25 0,-25 25-1,24-1 1,-24 26 0,25-50-1,-25 25 1,25 0-1,0-25 1,0 0-16</inkml:trace>
  <inkml:trace contextRef="#ctx0" brushRef="#br0" timeOffset="102945.7">22176 6300 0,'49'75'281,"-24"74"-265,25-50-16,-50-50 16,0-24-16,25 25 15,-25-1 1,0-24 46,0 0-62,0 0 47,0 0-15,0 0-1,0-1 0,0 1 0,0 0-31,0 0 32,0 0-32,0-1 31,0 1 0</inkml:trace>
  <inkml:trace contextRef="#ctx0" brushRef="#br0" timeOffset="156565.04">22597 7689 0,'25'25'297,"-25"0"-281,25-25 15,0 0 0,-25-25-31,25 0 31,148-223 16,-74 149-47,-49 25 16,173-174 0,-99 149-1,-99-1 1,50 51-16,-51-1 0,51-49 31,-50 74-15,-25 0-1,0 0 1</inkml:trace>
  <inkml:trace contextRef="#ctx0" brushRef="#br0" timeOffset="202914.53">7467 6226 0,'0'74'282,"-25"-24"-282,0 49 15,0 25 32,25-99-47,0 0 16,0 0-1,0-1 1,0 1 0,0 0-1,0 25 16,0-26-15,0 1-16,0 0 31,0 25 1,0-25-17,0-1 1,0 1-1,0 0 17,0 0-17,0 0 1,0-1 0,0 1 15,25-25-31,-25 50 15,0-1 1,0-24 0,0 0-1,0 0 1,0 0 0,0-1 15,0-48-16,-99-100 17,-25-249-1,74 26-15,50 223-16,0-198 15,0 297 1,25-49-1,-25 49 17,0 0-32,0 50 109,0 49-109,0-24 16,0-25-16,25 24 15,24 224 17,-49-199-17,25 1 1,-25-50-1,0 24 1,0-24 0,25 0-16,0 49 15,24 50 17,-24-49-17,-25-50 1,0 24-1,25-24 17,-25 25-17,25-50-15,0 24 16,-1 1 15,1-25-31,0 0 31,25-25-15,24-248 0,-49 1-1,-25 172 1,49-172-16,-49 172 31,0 51-15,25 24 15,-25 50-15,0 74-1,0 50 1,0 0 0,0-100-16,-49 100 15,24-25 1,0-99-1,-49 149 17,74-125-32,-25-24 31,25 0-15,-25-25 15,25 25-31,-25-25 31,25 24-15,-25-24-16,-49-24 31,24-26-15,-24-74-16,0-50 15,24 100 1,25-75-1,25 124 17,0 0-32,0 1 15,0-1 17,0 0-1,0 0-31</inkml:trace>
  <inkml:trace contextRef="#ctx0" brushRef="#br0" timeOffset="-207764.09">17984 7169 0,'0'24'234,"0"1"-234,25 50 16,-1-26-1,-24 26-15,25 73 32,-25 1-32,25 0 15,0-75 1,0-24-16,-25 223 47,0-199-47,0-49 31,0 0-31,0 0 16,0 0 15,24-25-16,1 0 17,0 0-17,0 0 1,124-25-16,49 25 16,-148 0-1,272-50 1,149 50 15,-123 0-31,-199 0 16,322 0 15,-174 0-15,-197 0-16,98 0 15,125 25 16,-199-25-15,-50 0-16,174 25 31,25-25 1,-124 0-17,-100 0-15,75 0 16,75 0-1,-50 0 1,24-25 0,-49 0-1,-74 25 1,0 0 0,-26 0-1,26 0 16,-25 0 1,0 0-32,24 0 31,-24-25 0,-25 1 0,0-1-15,0 0-16,0 0 0,0-99 16,0 50-1,-74-844 17,49 645-1,25 248-31,0 0 31,0 50 78</inkml:trace>
  <inkml:trace contextRef="#ctx0" brushRef="#br0" timeOffset="-202502.23">18009 7590 0,'0'-25'141,"0"1"-110,0-1-15,0 0-1,0 0 1,0 0-16,0-49 15,-25-25 1,25 0-16,-25-75 16,0 25-16,0-99 31,1 124 0,24-25-15,0 25-1,0-99 1,0 99 0,0 49-1,0 51 1,0-26 0,0 25-1,0 0 1,0 1-1,0-1 17,0 0-17,0 0 1,0 0 15,0 1 0,24 24 63,1 0-78,0 0-16,99-25 15,-50 0 1,-24 25-16,248-50 31,-1 50-15,-148 0 0,-25 0-1,-25 0-15,199 75 31,-149-50-15,49 49-16,323 75 47,-273-100-31,0-24-16,-24 0 15,24 0 1,124 25-1,-124-26 1,-149 26 0,273 49 15,-198-99-15,-26 50-1,-73-50 16,-50 0 344,-1 0-359,1 0-16,25 0 16,-50 25-16,25-25 15,24 24 1,-24-24 0,50 50 30,-75 0-14,0-26-17,0 1 1,0 25 0,24-1 15,1 75-16,50 124 1,-51-123-16,26-26 31,-50-25-15,0-49 0,0 0-16,0 24 46,0-24-30,0 0 0,0 0 15,0 0-15</inkml:trace>
  <inkml:trace contextRef="#ctx0" brushRef="#br0" timeOffset="-195583.73">21729 7144 0,'25'0'218,"0"0"-202,0 0 0,-1 0-1,1 0 1,25 0-16,173 25 31,-148-25-31,-26 0 16,125 24-16,-1-24 31,-73 0-15,-51 0-1,1 0 16,-25 0 1,-1 0-17,1 0 32,-25 25 0</inkml:trace>
  <inkml:trace contextRef="#ctx0" brushRef="#br0" timeOffset="-191446.76">12849 1067 0,'0'99'188,"0"0"-188,25 50 15,25 149 1,-26-50 31,-24-174 0,0-49-16,0 0-15,0-1-1,0 1 17,0 0-1,25-25 47,0 0-62,-25-25-1,50 25 1,-50-25-1,24 25-15,76-49 16,-51 49-16,50-25 16,-49 0-16,0 25 31,-1-25-15,1 25 15,-25 0 0</inkml:trace>
  <inkml:trace contextRef="#ctx0" brushRef="#br0" timeOffset="-190085.14">13569 1513 0,'24'0'250,"1"0"-234,-25 25 62,0 0-47,-25-25-15,25 24 15,0 1 0,25-25 47,25 0-62,-25 0-1,24-25 1,26 25 0,-26 0-1,-24 0 1,0 0 0,0 0-1,-1 0 16,1 0-15,-50 0 156</inkml:trace>
  <inkml:trace contextRef="#ctx0" brushRef="#br0" timeOffset="-188512.36">13643 2034 0,'25'0'281,"0"0"-265,-1 0-1,1 0 1,0 0-1,0 0 1,0 0 15,-1 0 1,1-25 14,0 25-30,0 0 0,0 0-1,-1 0 1,1 0-16,0 0 31,0-25-15,0 25-1,-1 0 1,1 0 0,-25-24-1,0-1 32</inkml:trace>
  <inkml:trace contextRef="#ctx0" brushRef="#br0" timeOffset="-186245.23">15379 1042 0,'0'0'16,"-49"0"156,-26 99-157,-24 25 1,49-99-16,-24 74 16,49-49-1,-49 49 1,24-25 0,-24 26-16,74-76 15,-50 76 1,-24-26 31,49 0-32,0-24 17,25-25-17,0 24 1,0 1 15,0 0-15,0-26-1,50 51 1,24-26 0,1 1-1,-26-25-15,1 0 16,49-1-1,-74-24 17,0 0-32,-1 0 15,-24 25 1,25-25 15,-25 50-15,-74 124 15,24-150-31,25 51 16,1-50-1,-1-1 1,0-24 0,0 0 15,0 0-16,1 0 17,48 0 77,1 0-93,25 0 15,-50-24-31,25 24 16,-1 0-16,1 0 15,50 0 1,-51 0-1,1 0 1,25 24 0,-25-24 15,-1 50-31,1-25 31,-25 0-15,25-1-16,-25 51 31,25-50-15,-25-1-16,49 100 31,-49-99-15,25 25-1,-25-25 1,25 24-1,-25-24 17,25-25-32,-25 25 15,0-50 79,0 0-78</inkml:trace>
  <inkml:trace contextRef="#ctx0" brushRef="#br0" timeOffset="-184213.15">16396 1836 0,'-25'24'219,"1"1"-204,24 0 1,0 0-16,-25-25 16,25 25-1,0-1 1,0 1 0,0 0-1,-25 74 48,0-74-63,25 99 47,0-99-1,0 0 1,0-1-31,25-24 0,0 0-1,0 0 1,-1 0-1,1 0 17,0 0-17,0 0 1,0 0 0,-1 0-1,1-24-15,0 24 31,-25-25-15,25 0 15,-25 0-15,25 0 0,-25 1-1,0-1 1,24 0 15,-24 0-15,0 0-16,0 1 31,0-1-15,-24 0-1,24 0-15,-25 25 16,25-25-1,-25 25 1,0-24 0,25-1-1,-25 0 17,1 25-17,-1-25 1,0 25-1,0 0 17,25-25-32,-25 25 31</inkml:trace>
  <inkml:trace contextRef="#ctx0" brushRef="#br0" timeOffset="-183074.28">16892 1786 0,'0'25'281,"0"0"-265,0 24 0,0-24-16,0 25 15,0-26-15,0 100 16,0 75 15,0-174-15,0 49-1,0-49 17,0 0-17,-24-1 1,24 1-1,0 0 17,0 0-1,0 0 0</inkml:trace>
  <inkml:trace contextRef="#ctx0" brushRef="#br0" timeOffset="-181870.83">17438 2456 0,'0'24'250,"-25"1"-234,0 0-1,25 0 1,0 0 15,0-1 16,0 1 0,-24-25-16,24 25-31,-25 0 78,25 0-62,-25-25 93</inkml:trace>
  <inkml:trace contextRef="#ctx0" brushRef="#br0" timeOffset="-180103.15">18306 1885 0,'-25'0'235,"25"25"-235,-24 0 15,-1-25-15,25 25 16,0-1-16,-25-24 15,0 25 1,25 0 0,0 25 15,0-26 0,0 1 16,25-25 31,0 0-47,0 0-15,-1 25-16,26-25 16,-25 0-16,0 25 15,24-25 1,1 0 15,-25 0-15,-1 0 15,1 0-15,0 0-16,0 0 15,0 0 32,-1 0-47,-24-25 31,0 0-15,-24 0 15,-1-24-15,0 49-16,-25-25 31,26 0-15,-1-24-1,0 49 17,0 0-17,0 0 17,1 0-17,-1 0 1,0 0 15,0 0 32,25 24 15</inkml:trace>
  <inkml:trace contextRef="#ctx0" brushRef="#br0" timeOffset="-178269.64">18877 1960 0,'0'24'297,"0"1"-250,25-25 0,-1 0-31,1 25 30,-25 0-30,25 0 15,-25-1-31,25-24 16,0 25 15,-25 0 0,24-25-15,1 0 15,0 0 1,0 0-32,0 0 31,-1 0-16,1-25 17,0 25-1,-25-25-15,25 25-1,-25-24 1,25-1-1,-25 0 17,0 0-17,-50-24 32,50 24-47,-25 25 16,0-25-1,-24 0 17,24 25-17,0 0 1,0 0 0,1 0-1,-1 0 1,0 25-1,0-25 1,0 0 0,25 25-1,-24-25-15,-1 25 32,0-1 14,50-24 48,0 0-78</inkml:trace>
  <inkml:trace contextRef="#ctx0" brushRef="#br0" timeOffset="-176807.13">19472 1563 0,'0'24'281,"0"1"-281,0 0 31,0 0-15,0 0 0,0 0 30,0-1-14,0 1 15,0 0-16,0 0-16,0 0 17,0 24-1,0 1-31,0-25 31,0-1-31,0 1 16,0 0-1,0 0 17,0 0-17</inkml:trace>
  <inkml:trace contextRef="#ctx0" brushRef="#br0" timeOffset="-175688.69">20043 2282 0,'0'25'265,"0"0"-124,0-1-125,0 1 15,0 25-15,-25-25-16,0 49 0,0-24 15,0 24-15,-24 50 16,-26 149 31,1-149 0,74-99-47</inkml:trace>
  <inkml:trace contextRef="#ctx0" brushRef="#br0" timeOffset="-173984.13">20638 2257 0,'0'25'296,"0"0"-296,0 0 16,0-1 15,0 1 1,25 0-17,-1-25 1,1 0-1,0 25 1,25-25 0,-50 25-16,49-25 15,1 24 1,0-24 15,-26 25-15,26-25-1,-25 0 1,24 25 0,1-25-1,-25 0 1,0 0 0,-1 0-1,1 0 1,0 0 15,-25-25 16,-25-24-16,0 24-15,1 25-1,-1-25 1,0 0-16,-25 25 16,1-25-16,-75 1 15,74-1 1,25 25 0,0 0-1,-24 0 1,-26 0-1,51 0 17,-1 0-17,0 0 32,0 0-47,0 0 31,1 0-15,-1 0 15,0 0-15,50 0 62</inkml:trace>
  <inkml:trace contextRef="#ctx0" brushRef="#br0" timeOffset="-172888.06">21283 2183 0,'0'25'281,"0"-1"-281,0 1 0,0 0 15,0 25-15,0-26 32,0 26-32,0 24 62,0 1-15,0-50-31,0-1 46,0 1-31,25-25-15,-1 0-16</inkml:trace>
  <inkml:trace contextRef="#ctx0" brushRef="#br0" timeOffset="-171020.93">21655 2381 0,'0'25'344,"0"0"-344,0 0 31,25-1-16,-25 1 1,0 0 0,0 0-16,24-25 15,-24 49-15,0-24 32,25-25-32,-25 25 31,25 25 16,0-50-16,0 0 31,-1 0-30,-24-25-1,25 25-31,-25-25 31,25 25-15,0-25-16,-25 0 15,0 1 1,0-1 15,0 0-31,0 0 32,0 0-17,0 1 1,0-1 15,0 0-15,-25 25-1,25-25 1,-25 25 0,0 0-1,25-25 1,-24 25-1,-1 0-15,0 0 32,0 0-17,0 0 1,1 0 15,-1 25-15,25 0-1,-25-25 1,0 0 0</inkml:trace>
  <inkml:trace contextRef="#ctx0" brushRef="#br0" timeOffset="-169274.49">22349 2208 0,'0'24'297,"0"1"-282,0 0 1,0 0 31,0 0-31,0-1 15,0 1 0,0 99 16,0-99-47,-24 0 16,24 0 15,0-1-31,0 1 31,0 0-15,0 25 15,-25-50-15,25 25-16,0-1 31,-25 1-16,25 0-15,0 0 47</inkml:trace>
  <inkml:trace contextRef="#ctx0" brushRef="#br0" timeOffset="-168537.26">17761 4217 0</inkml:trace>
  <inkml:trace contextRef="#ctx0" brushRef="#br0" timeOffset="-167908.66">18157 4217 0</inkml:trace>
  <inkml:trace contextRef="#ctx0" brushRef="#br0" timeOffset="-167607.5">18430 4242 0</inkml:trace>
  <inkml:trace contextRef="#ctx0" brushRef="#br0" timeOffset="-167345.99">18554 4242 0,'0'0'16</inkml:trace>
  <inkml:trace contextRef="#ctx0" brushRef="#br0" timeOffset="-167055.45">18678 4242 0</inkml:trace>
  <inkml:trace contextRef="#ctx0" brushRef="#br0" timeOffset="-166751.02">19546 4341 0,'0'0'15</inkml:trace>
  <inkml:trace contextRef="#ctx0" brushRef="#br0" timeOffset="-164935.87">19100 3597 0,'0'24'281,"0"1"-249,-25-25-32,25 50 15,0-25 1,-25 24-1,25-24-15,0 0 0,-24 25 16,24 24 31,0-49-31,0 0-1,0 24 1,0-24-1,0 25 1,0-26 0,0 51 15,0-50-15,0-1 15,24-24-16,1 0 95,0 0-95,0 0 32,-25 25-31,0 0-16,25-25 16,-25 25 30,0 0-14,0-1 15,-25 1-32,0 0 1,25 25-1,0-26-15,0 76 16,-50 48 0,50-98-16,0 74 15,-49-49 17,49-26-32,0-24 31,-25-25 31,0 0-46,0 0 15,-24 0-15,24-25-1,0 0 1,-25 25 0,50-24-1,-24 24 1</inkml:trace>
  <inkml:trace contextRef="#ctx0" brushRef="#br0" timeOffset="-154874.52">12874 2778 0,'25'0'281,"0"0"-250,-1 0 1,1 0-1,25-49-31,74-51 15,149-197 32,-75 49-15,-173 198-32,74-24 46,-74 49-30,0 25 0,-50 0 93</inkml:trace>
  <inkml:trace contextRef="#ctx0" brushRef="#br0" timeOffset="-153204.41">16644 1265 0,'25'0'281,"0"0"-265,0 0-16,24-25 15,-24-24 1,-25-26-16,0 50 16,25-24-1,0-1 16,0 1 1,49 49-1,-74-25-31,74 25 47</inkml:trace>
  <inkml:trace contextRef="#ctx0" brushRef="#br0" timeOffset="-152206.58">19274 1191 0,'124'124'172,"0"24"-172,99 76 16,149 148 0,-322-298-16,98 100 31,-123-149 16,25-50-16,-1-25-15,1 1-1,99-150 1,149-223-1,-75 125 1,-198 272 0,49-25-1,0 50 1</inkml:trace>
  <inkml:trace contextRef="#ctx0" brushRef="#br0" timeOffset="-141437.46">18405 7268 0,'50'0'203,"148"0"-203,26 0 16,-26 0-16,819 0 47,-694 0-32,-199 0-15,0 0 16,347 0 15,-25 0 16,-222 0 0,-175 0-47,150 0 31,-100 0 1,-49 0-17,-26 0-15,1 0 31,0 0-15,-25-25-16,25 25 16,0 0-1,24-25 17,-24 25-17,0 0 1,0 0 15,-1 0-31,1 0 31,0 0 1,-50 0 77</inkml:trace>
  <inkml:trace contextRef="#ctx0" brushRef="#br0" timeOffset="-139147.65">14437 2753 0,'0'100'187,"24"-51"-171,1 100-1,0-99-15,-25-1 16,0-24 0,25-25 30,0-74-14,49-75-17,1-124 1,-1 174-16,-24-1 16,-26 51-1,1-1 1,0 50 15,0 0-15,0 0 15,-1 25 0</inkml:trace>
  <inkml:trace contextRef="#ctx0" brushRef="#br0" timeOffset="-137019.95">22126 7268 0,'75'0'203,"49"0"-188,421 0 1,-446 0 0,75 0-1,-75 0-15,-74 0 31,0 0-15,0 0 0,-50 0 31,0 0-1,0 0 17,1 0 15,-1 0-31</inkml:trace>
  <inkml:trace contextRef="#ctx0" brushRef="#br0" timeOffset="-126340.13">19050 11658 0,'0'75'0,"0"-1"0,0 25 16,0-24-16,-24 24 15,24 0 1,0-49-16,0 49 16,0 75 15,0-50-15,0-50-1,0-24-15,0-1 16,0 50 15,0-74-15,0 25-1,0-25 1,0-1 0,0 1-1,0 0 1,24-25 15,1 0 0</inkml:trace>
  <inkml:trace contextRef="#ctx0" brushRef="#br0" timeOffset="-89409.23">4044 13568 0,'0'25'203,"0"49"-187,0-24-16,0-25 15,0 24 1,0 26 0,0-50 15,0-1-31,0 1 31,0 149 0,0-75 16,0-49-31,0-26-1,0 1 1,0 0 0</inkml:trace>
  <inkml:trace contextRef="#ctx0" brushRef="#br0" timeOffset="-87502.4">4639 13816 0,'-25'0'219,"25"25"-219,0 0 31,-25 0-31,25-1 31,0 1-15,0 0 0,0 0-1,0 24 32,0-24-47,0 0 31,25 0 63,0 0-94,0-25 31,24 0-31,-24 24 16,0-24 0,0 0-1,-1 0 1,1 0 15,25 0-15,-50-24-16,25 24 15,-1 0 1,26-25 15,-50 0-15,25 0 0,-25 0-16,50 25 15,-50-24 16,24 24-15,-24-25 0,0 0 15,-24 0-15,-1 25-1,-75-25 16,51 1-15,-1 24 0,25-25-16,-24 25 15,24 0 17,0 0-32,-24 0 15,24 0 16,-25-25 1,1 0-17,24 25 17</inkml:trace>
  <inkml:trace contextRef="#ctx0" brushRef="#br0" timeOffset="-86171.84">5482 13717 0,'0'50'250,"0"-26"-234,0 1-16,-25 25 16,25-1-16,0-24 15,0 0 1,0 0 0,0 0-1,0-1-15,0 26 63,0-25-48,0 0 1,0-1 15,0 1-15,0 0-1,0 0-15,0 0 16,0-1 0,0 26 15,0-25-15,0 0 15,0 0 0,0-1 16,0 1-31,0 0 30,0 0 1,25-25 0</inkml:trace>
  <inkml:trace contextRef="#ctx0" brushRef="#br0" timeOffset="-84445.24">6177 13891 0,'0'24'297,"-25"1"-281,25 0-1,0 0 1,0 0-16,0-1 31,0 1 16,0 0-16,0 0 16,0 0-47,25-25 78,-25 24-62,25-24-1,-1 0 1,1 0 0,0 0 15,25 0-15,-26 0-1,26 0 1,-25 0-16,49 0 15,-24 0 17,-25 0-17,24 0 1,-24-24 0,0 24-1,0 0 1,-25-25-1,24 0 1,-24 0 31,25 25-47,-25-25 16,0-24-1,0 24 1,0 0-1,-25-24 1,1 49 0,-1-25-1,-25 0 1,1 25 0,24 0-1,-50 0 16,51 0-15,-51 0 0,26 0-16,24 0 31,0 0-15,0 25-1,0 0 16,25-1 1</inkml:trace>
  <inkml:trace contextRef="#ctx0" brushRef="#br0" timeOffset="-83035.19">7144 13618 0,'-25'99'203,"25"-25"-203,-25 1 15,25-1-15,-49 125 32,24-75-17,25 0 1,0-99-16,0 24 16,0-24-1,0 0 16,0 49 1,0-24-1,0-1 16,0-24-32,0 0 17,0-50 15</inkml:trace>
  <inkml:trace contextRef="#ctx0" brushRef="#br0" timeOffset="-81191.63">7690 14064 0,'0'0'15,"-25"0"188,25 25-187,0 0-16,-25-25 16,25 25-1,0 24 16,0-24-15,-25 25 15,25 74 16,0-25-31,0-74-1,0 24 1,0 1 0,0 0 15,0-26-15,0 1-1,25-25 48,0 0-48,0 0 1,0 0 0,-1 0-1,125-49 1,-99 24-16,-1 0 15,51 0 1,-76-24 0,1 49-1,0-25 1,0 0 15,0 25-15,-25-25 15,25 0-15,-25 1 15,0-1-15,-50 0-1,25-25 1,0 25-16,-24 1 15,-51-100 17,26 99-17,49 0-15,-24 0 16,-1 25 0,0-25-1,26 25 1,24-24-1,-25-1 1,0 50 47,25-1-32</inkml:trace>
  <inkml:trace contextRef="#ctx0" brushRef="#br0" timeOffset="-74628.04">8806 13965 0,'0'50'218,"-25"-1"-202,25-24-16,-25 49 0,25-24 16,0 0-1,-24 49-15,24-49 16,0-26-16,0 76 15,-50-26 1,50 124 15,0-24 1,-50-75-1,50-74 0,0 0-15,0 0 15</inkml:trace>
  <inkml:trace contextRef="#ctx0" brushRef="#br0" timeOffset="-66973.45">7665 6449 0,'-25'0'281,"0"0"-281,1 0 15,-1 0 1,-25 0 0,50 25-1,-25 0 1,25 0 0,0-1-1,-74 51 16,-25 49 16,74-99-31,0-25-16,25 24 16,-25 1-1,1 0 1,-1 0-1,0 0 1,0 0 15,0-25-15,25 49 0,0-24 15,0 0-16,0 0 32,25-25-31,0 24 15,0-24-31,0 0 16,-25 25-1,24-25 1,26 25 0,-25-25 15,0 0-15,-1 0 30,-24 25-30,25-25 0,0 0-16,-25 25 15,50-25 17,-26 24-17,1-24 1,0 0-1,0 0 17,0 0-17,-1 0-15,1 0 32,0-24-32,0-1 31,0 0-16,-25 0 1,0 0 0,24 25-16,-24-24 15,25-1 17,-25-25-17,0 25 1,0 1-1,0-26 1,0 25 0,-25 0-1,25 0 17,-24 1-32,24-1 31,-25 25-16,0-25 1,0 25 0,0-25-1,25 0-15,-24 25 16,-1 0 0,25-24-1,-50 24 1,50-25-1,-49 25 1,24 0 31,0 0-16,0 0-15,0 0-1,1 0 1,-1 0 0</inkml:trace>
  <inkml:trace contextRef="#ctx0" brushRef="#br0" timeOffset="-49050.2">8136 14982 0,'25'74'218,"0"1"-202,0-26-16,-25 1 0,25 0 16,49 123-1,0 51 32,-24-100 0,-25-100-16,0-24 0,-1 0-15,76-74 0,48-25-16,175-124 31,173-125 0,-347 249-15,-25 0-16,0 24 31,-99 51-15,-25-1-1</inkml:trace>
  <inkml:trace contextRef="#ctx0" brushRef="#br0" timeOffset="-47878.76">12552 12750 0,'0'24'218,"24"1"-218,51 50 32,-50-26-17,-25-24-15,24-25 32,-24 25-17,25-25-15,0 0 47,124-75-31,-50 1-1,75-25 1,123-100-16,199-123 31,-248 173-15,-173 99-1,-75 26-15,25 24 16,-25-25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9-02T05:46:45.9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20836 10120 0,'25'-24'62,"25"-1"-62,24 0 16,75-25 15,-99 50 16,24 100 0,-99 222 15,0-272-62,-49 49 16,49-50-1,-24-24 17,49 0-17,-25-25 1,25 25 15,0 0 0,124-25 1,-25-50-17,-25 50 1,-49-50 0,0 50-1</inkml:trace>
  <inkml:trace contextRef="#ctx0" brushRef="#br0" timeOffset="1688.43">21332 9252 0,'-24'25'78,"-1"25"-78,25-1 31,-25 174 16,25-99-16,0-49-15,25 74-1,24-50 1,-49-74 15,50 24-15,-25-24 15,0-25-15,-1-25-16,51-24 15,-50 24 17,-1-50-17,-24 26 17,0-1-17,0-24 1,-74-50-1,0 25 17,-26-50-17,51 99 1,24 1 15,-25 24-15,26 0-1,-1 0 17,0 25 46,25 25-63,0 49-15,25 125 32,24-125-17,26 75 1,24-50 15,-49-49-15,-26-50-1,26 25 17,-25-25-17,0 0 17,-1 0-1,1 0-16,25 0 17,-25 0-1,-1 0-15,-24 24-1,50 26 1,-25-25-1,0 25 17,-1-26-17,1 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0BA555B-282E-485F-A77C-9BAF363D8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091108-3184-47D8-A83A-21E983D5F73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39011-DB21-46B9-BC2F-6A39352E1CE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D42606-C946-4C6B-B725-F2998B42500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1F37BD-84F6-4182-AE15-0503454E573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A91614-12B2-4407-B41A-BFB109014DF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BC6E44-AFDF-454E-BEBD-924EF3B5E66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32C239-4A64-4EEC-8747-521ED96F47C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B2DA78-EC2B-44B1-BECD-E0293B4597B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95D14F-0331-4EF0-A730-81881D9D7A8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15827-9558-40BE-8158-183BF6D8A0E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576BF3-3F03-4D4A-BDF9-D2A15FB637F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7D1A9-095E-4C53-814A-53143943BB8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E9B6C-C561-47E5-8C4E-070C8EC4589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2C6C37-0BF6-468C-9152-DAE36E10963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792A6E-C2C0-452E-8B8E-F009BB5CE12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13BDC9-35CC-4227-8E85-68C1BB9DD09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0F6F6E-0A39-4EC5-B40C-2EA08B5B4C1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DFE3DF-53BA-4BDC-BBBC-AFC0E6BAF7B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0CA192-230E-44FA-B191-2D6813545FB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6374A5-38EA-46F7-A411-F7FB39EDC0F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7B429-517F-41C3-9175-F3BCFAF56D8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F6DC82-715C-49B1-9F47-ADA978A297B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8DD7EC-B9E6-4A84-AB67-923F94221D8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63B8D-7BE2-49DC-A5CB-BBCFE9B9836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AA92DC-8BA5-4C29-BF54-330D373C81D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20E45-6572-4EF2-9C08-A4EE7D7AD05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78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78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BCFA1C-09DD-475E-BE30-C7D88049636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655D8-9BA0-44F4-BF46-611F7079EAA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A4D62-3487-4344-AEA4-0326C138F58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91BBBD-D9E1-4729-A2BE-A6605E63D32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19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19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8D8C3C-9077-49AC-A3B0-E0DD43FF45A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19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29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29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152EB5-EE69-4B5D-83C6-1053E996A5A2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B4E61-19E0-46E6-94B5-C6C3100C0D9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83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529549-C0B7-40C1-B7CD-CDD02C4E4E4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3AF52-BFB3-4AD8-99AB-91357DE3A74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16ACA4-38A1-45BD-8702-5FC33A0A458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EB050F-742E-4A1C-8F49-3136A43E3C9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6A4F93-4378-48BC-AECB-1571F67AE20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F46A7D-6F6F-4CA5-AE28-5F3211E320B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B0EAA8-47DF-419E-A3F8-C4691CE14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6A344-033C-46C0-8980-B9EC6465B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6E8CA-37C0-4137-AFED-FD2A166A53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2E058-F757-4588-BC2F-782E0DD4C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56436-394B-4D7A-A36A-5FE242289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CA52E-33C9-45ED-A83D-384BCC550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BA934-7FFC-4074-83A2-29BB25222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DCEAA-E668-4164-89E8-C38A138860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D9A68-9E93-4CE4-BF60-830A5A7CE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9A5A2-8727-41EB-91BA-AD36E28FB5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92867-67A2-4027-AE3A-4CB6DDA335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973CD-7D57-41B7-9267-A88E38610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9B85A-8FCC-4B4C-A598-AED62856C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5F33514-CFC3-4696-A3F3-020F97877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7.xml"/><Relationship Id="rId5" Type="http://schemas.openxmlformats.org/officeDocument/2006/relationships/image" Target="../media/image4.emf"/><Relationship Id="rId4" Type="http://schemas.openxmlformats.org/officeDocument/2006/relationships/customXml" Target="../ink/ink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9C0D00-A90E-4491-8B8A-316D35EF5C4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Finite Automata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48E54-1CAD-43DC-96A5-0A0E1F6454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7EA52A-3282-49CB-88E4-CF594629627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#3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Build a DFA for the following language: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>
                <a:solidFill>
                  <a:schemeClr val="tx2"/>
                </a:solidFill>
              </a:rPr>
              <a:t>L = { w | w is a binary string that has even number of 1s and even number of 0s}</a:t>
            </a:r>
          </a:p>
          <a:p>
            <a:pPr eaLnBrk="1" hangingPunct="1"/>
            <a:r>
              <a:rPr lang="en-US" sz="2800" dirty="0"/>
              <a:t>?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8A699E-68A9-4F06-B81A-A8DDD6ABC292}"/>
                  </a:ext>
                </a:extLst>
              </p14:cNvPr>
              <p14:cNvContentPartPr/>
              <p14:nvPr/>
            </p14:nvContentPartPr>
            <p14:xfrm>
              <a:off x="2259360" y="375120"/>
              <a:ext cx="6724440" cy="5866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8A699E-68A9-4F06-B81A-A8DDD6ABC2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0000" y="365760"/>
                <a:ext cx="6743160" cy="5885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2DD441-0C5C-4C07-9735-18E1615EB9B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Extension of transitions (</a:t>
            </a:r>
            <a:r>
              <a:rPr lang="el-GR"/>
              <a:t>δ</a:t>
            </a:r>
            <a:r>
              <a:rPr lang="en-US"/>
              <a:t>) to Paths (</a:t>
            </a:r>
            <a:r>
              <a:rPr lang="el-GR"/>
              <a:t>δ</a:t>
            </a:r>
            <a:r>
              <a:rPr lang="en-US"/>
              <a:t>)</a:t>
            </a:r>
            <a:endParaRPr lang="el-GR"/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l-GR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/>
              <a:t> (</a:t>
            </a:r>
            <a:r>
              <a:rPr lang="en-US" i="1" dirty="0" err="1"/>
              <a:t>q,w</a:t>
            </a:r>
            <a:r>
              <a:rPr lang="en-US" i="1" dirty="0"/>
              <a:t>) = destination state </a:t>
            </a:r>
            <a:r>
              <a:rPr lang="en-US" dirty="0"/>
              <a:t>from state </a:t>
            </a:r>
            <a:r>
              <a:rPr lang="en-US" i="1" dirty="0"/>
              <a:t>q</a:t>
            </a:r>
            <a:r>
              <a:rPr lang="en-US" dirty="0"/>
              <a:t> on input </a:t>
            </a:r>
            <a:r>
              <a:rPr lang="en-US" u="sng" dirty="0"/>
              <a:t>string </a:t>
            </a:r>
            <a:r>
              <a:rPr lang="en-US" i="1" dirty="0"/>
              <a:t>w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l-GR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/>
              <a:t> (</a:t>
            </a:r>
            <a:r>
              <a:rPr lang="en-US" i="1" dirty="0" err="1"/>
              <a:t>q,wa</a:t>
            </a:r>
            <a:r>
              <a:rPr lang="en-US" i="1" dirty="0"/>
              <a:t>) = </a:t>
            </a:r>
            <a:r>
              <a:rPr lang="el-GR" dirty="0">
                <a:latin typeface="Lucida Grande" pitchFamily="28" charset="0"/>
                <a:cs typeface="Tahoma" pitchFamily="28" charset="0"/>
              </a:rPr>
              <a:t>δ (δ</a:t>
            </a:r>
            <a:r>
              <a:rPr lang="en-US" i="1" dirty="0"/>
              <a:t>(</a:t>
            </a:r>
            <a:r>
              <a:rPr lang="en-US" i="1" dirty="0" err="1"/>
              <a:t>q,w</a:t>
            </a:r>
            <a:r>
              <a:rPr lang="en-US" i="1" dirty="0"/>
              <a:t>), a)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Work out example #3 using the input sequence w=10010, a=1:</a:t>
            </a:r>
          </a:p>
          <a:p>
            <a:pPr lvl="2" eaLnBrk="1" hangingPunct="1">
              <a:lnSpc>
                <a:spcPct val="90000"/>
              </a:lnSpc>
            </a:pPr>
            <a:endParaRPr lang="en-US" dirty="0">
              <a:latin typeface="Lucida Grande" pitchFamily="28" charset="0"/>
              <a:cs typeface="Tahoma" pitchFamily="2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l-GR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/>
              <a:t> (q</a:t>
            </a:r>
            <a:r>
              <a:rPr lang="en-US" i="1" baseline="-25000" dirty="0"/>
              <a:t>0</a:t>
            </a:r>
            <a:r>
              <a:rPr lang="en-US" i="1" dirty="0"/>
              <a:t>,wa) = ?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endParaRPr lang="en-US" dirty="0"/>
          </a:p>
        </p:txBody>
      </p:sp>
      <p:grpSp>
        <p:nvGrpSpPr>
          <p:cNvPr id="13317" name="Group 7"/>
          <p:cNvGrpSpPr>
            <a:grpSpLocks/>
          </p:cNvGrpSpPr>
          <p:nvPr/>
        </p:nvGrpSpPr>
        <p:grpSpPr bwMode="auto">
          <a:xfrm>
            <a:off x="1676400" y="1981200"/>
            <a:ext cx="152400" cy="76200"/>
            <a:chOff x="144" y="2784"/>
            <a:chExt cx="96" cy="48"/>
          </a:xfrm>
        </p:grpSpPr>
        <p:sp>
          <p:nvSpPr>
            <p:cNvPr id="13330" name="Line 8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Line 9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8" name="Group 10"/>
          <p:cNvGrpSpPr>
            <a:grpSpLocks/>
          </p:cNvGrpSpPr>
          <p:nvPr/>
        </p:nvGrpSpPr>
        <p:grpSpPr bwMode="auto">
          <a:xfrm>
            <a:off x="4038600" y="3429000"/>
            <a:ext cx="152400" cy="76200"/>
            <a:chOff x="144" y="2784"/>
            <a:chExt cx="96" cy="48"/>
          </a:xfrm>
        </p:grpSpPr>
        <p:sp>
          <p:nvSpPr>
            <p:cNvPr id="13328" name="Line 11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Line 12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9" name="Group 10"/>
          <p:cNvGrpSpPr>
            <a:grpSpLocks/>
          </p:cNvGrpSpPr>
          <p:nvPr/>
        </p:nvGrpSpPr>
        <p:grpSpPr bwMode="auto">
          <a:xfrm>
            <a:off x="1676400" y="3505200"/>
            <a:ext cx="152400" cy="76200"/>
            <a:chOff x="144" y="2784"/>
            <a:chExt cx="96" cy="48"/>
          </a:xfrm>
        </p:grpSpPr>
        <p:sp>
          <p:nvSpPr>
            <p:cNvPr id="13326" name="Line 11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Line 12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0" name="Group 13"/>
          <p:cNvGrpSpPr>
            <a:grpSpLocks/>
          </p:cNvGrpSpPr>
          <p:nvPr/>
        </p:nvGrpSpPr>
        <p:grpSpPr bwMode="auto">
          <a:xfrm>
            <a:off x="2438400" y="5791200"/>
            <a:ext cx="152400" cy="76200"/>
            <a:chOff x="144" y="2784"/>
            <a:chExt cx="96" cy="48"/>
          </a:xfrm>
        </p:grpSpPr>
        <p:sp>
          <p:nvSpPr>
            <p:cNvPr id="13324" name="Line 11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Line 12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1" name="Group 7"/>
          <p:cNvGrpSpPr>
            <a:grpSpLocks/>
          </p:cNvGrpSpPr>
          <p:nvPr/>
        </p:nvGrpSpPr>
        <p:grpSpPr bwMode="auto">
          <a:xfrm>
            <a:off x="3048000" y="1066800"/>
            <a:ext cx="152400" cy="76200"/>
            <a:chOff x="144" y="2784"/>
            <a:chExt cx="96" cy="48"/>
          </a:xfrm>
        </p:grpSpPr>
        <p:sp>
          <p:nvSpPr>
            <p:cNvPr id="13322" name="Line 8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Line 9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7CB02E-8309-4E7B-AC4C-62820B557BF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Language of a DFA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dirty="0"/>
              <a:t>A DFA A accepts string </a:t>
            </a:r>
            <a:r>
              <a:rPr lang="en-US" i="1" dirty="0"/>
              <a:t>w </a:t>
            </a:r>
            <a:r>
              <a:rPr lang="en-US" dirty="0"/>
              <a:t>if there is a path from </a:t>
            </a:r>
            <a:r>
              <a:rPr lang="en-US" i="1" dirty="0"/>
              <a:t>q</a:t>
            </a:r>
            <a:r>
              <a:rPr lang="en-US" i="1" baseline="-25000" dirty="0"/>
              <a:t>0</a:t>
            </a:r>
            <a:r>
              <a:rPr lang="en-US" dirty="0"/>
              <a:t> to an accepting (or final) state that is labeled by </a:t>
            </a:r>
            <a:r>
              <a:rPr lang="en-US" i="1" dirty="0"/>
              <a:t>w</a:t>
            </a:r>
          </a:p>
          <a:p>
            <a:pPr eaLnBrk="1" hangingPunct="1">
              <a:lnSpc>
                <a:spcPct val="90000"/>
              </a:lnSpc>
            </a:pPr>
            <a:endParaRPr lang="en-US" i="1" dirty="0"/>
          </a:p>
          <a:p>
            <a:pPr eaLnBrk="1" hangingPunct="1">
              <a:lnSpc>
                <a:spcPct val="90000"/>
              </a:lnSpc>
            </a:pPr>
            <a:r>
              <a:rPr lang="en-US" i="1" dirty="0"/>
              <a:t>i.e., L(A) = { w |  </a:t>
            </a:r>
            <a:r>
              <a:rPr lang="el-GR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/>
              <a:t>(q</a:t>
            </a:r>
            <a:r>
              <a:rPr lang="en-US" i="1" baseline="-25000" dirty="0"/>
              <a:t>0</a:t>
            </a:r>
            <a:r>
              <a:rPr lang="en-US" i="1" dirty="0"/>
              <a:t>,w) </a:t>
            </a:r>
            <a:r>
              <a:rPr lang="ru-RU" i="1" dirty="0">
                <a:cs typeface="Arial" charset="0"/>
                <a:sym typeface="Symbol" pitchFamily="28" charset="2"/>
              </a:rPr>
              <a:t></a:t>
            </a:r>
            <a:r>
              <a:rPr lang="ru-RU" i="1" dirty="0">
                <a:cs typeface="Arial" charset="0"/>
              </a:rPr>
              <a:t> </a:t>
            </a:r>
            <a:r>
              <a:rPr lang="en-US" i="1" dirty="0">
                <a:cs typeface="Arial" charset="0"/>
              </a:rPr>
              <a:t>F </a:t>
            </a:r>
            <a:r>
              <a:rPr lang="en-US" i="1" dirty="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i="1" dirty="0"/>
          </a:p>
          <a:p>
            <a:pPr eaLnBrk="1" hangingPunct="1">
              <a:lnSpc>
                <a:spcPct val="90000"/>
              </a:lnSpc>
            </a:pPr>
            <a:r>
              <a:rPr lang="en-US" i="1" dirty="0"/>
              <a:t>I.e., L(A) = all strings that lead to an accepting state from q</a:t>
            </a:r>
            <a:r>
              <a:rPr lang="en-US" i="1" baseline="-25000" dirty="0"/>
              <a:t>0</a:t>
            </a:r>
          </a:p>
        </p:txBody>
      </p:sp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4648200" y="3886200"/>
            <a:ext cx="152400" cy="76200"/>
            <a:chOff x="144" y="2784"/>
            <a:chExt cx="96" cy="48"/>
          </a:xfrm>
        </p:grpSpPr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BEA120-1F3A-4337-92AB-186943507B1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6600"/>
                </a:solidFill>
              </a:rPr>
              <a:t>Non-deterministic</a:t>
            </a:r>
            <a:r>
              <a:rPr lang="en-US"/>
              <a:t> Finite Automata (NFA)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</a:t>
            </a:r>
            <a:r>
              <a:rPr lang="en-US">
                <a:solidFill>
                  <a:srgbClr val="006600"/>
                </a:solidFill>
              </a:rPr>
              <a:t>Non-deterministic Finite Automaton (NFA) </a:t>
            </a:r>
          </a:p>
          <a:p>
            <a:pPr lvl="1" eaLnBrk="1" hangingPunct="1"/>
            <a:r>
              <a:rPr lang="en-US"/>
              <a:t> is of course “non-deterministic”</a:t>
            </a:r>
          </a:p>
          <a:p>
            <a:pPr lvl="2" eaLnBrk="1" hangingPunct="1"/>
            <a:r>
              <a:rPr lang="en-US"/>
              <a:t>Implying that the machine can exist in more than one state at the same time</a:t>
            </a:r>
          </a:p>
          <a:p>
            <a:pPr lvl="2" eaLnBrk="1" hangingPunct="1"/>
            <a:r>
              <a:rPr lang="en-US"/>
              <a:t>Transitions could be non-deterministic	</a:t>
            </a:r>
          </a:p>
          <a:p>
            <a:pPr lvl="1" eaLnBrk="1" hangingPunct="1"/>
            <a:endParaRPr lang="en-US"/>
          </a:p>
        </p:txBody>
      </p:sp>
      <p:sp>
        <p:nvSpPr>
          <p:cNvPr id="15365" name="Oval 7"/>
          <p:cNvSpPr>
            <a:spLocks noChangeArrowheads="1"/>
          </p:cNvSpPr>
          <p:nvPr/>
        </p:nvSpPr>
        <p:spPr bwMode="auto">
          <a:xfrm>
            <a:off x="29718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i</a:t>
            </a:r>
          </a:p>
        </p:txBody>
      </p:sp>
      <p:sp>
        <p:nvSpPr>
          <p:cNvPr id="15366" name="Line 8"/>
          <p:cNvSpPr>
            <a:spLocks noChangeShapeType="1"/>
          </p:cNvSpPr>
          <p:nvPr/>
        </p:nvSpPr>
        <p:spPr bwMode="auto">
          <a:xfrm>
            <a:off x="23622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Line 10"/>
          <p:cNvSpPr>
            <a:spLocks noChangeShapeType="1"/>
          </p:cNvSpPr>
          <p:nvPr/>
        </p:nvSpPr>
        <p:spPr bwMode="auto">
          <a:xfrm flipV="1">
            <a:off x="3429000" y="52578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Line 11"/>
          <p:cNvSpPr>
            <a:spLocks noChangeShapeType="1"/>
          </p:cNvSpPr>
          <p:nvPr/>
        </p:nvSpPr>
        <p:spPr bwMode="auto">
          <a:xfrm>
            <a:off x="3429000" y="5562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Text Box 12"/>
          <p:cNvSpPr txBox="1">
            <a:spLocks noChangeArrowheads="1"/>
          </p:cNvSpPr>
          <p:nvPr/>
        </p:nvSpPr>
        <p:spPr bwMode="auto">
          <a:xfrm>
            <a:off x="3641725" y="49926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370" name="Text Box 13"/>
          <p:cNvSpPr txBox="1">
            <a:spLocks noChangeArrowheads="1"/>
          </p:cNvSpPr>
          <p:nvPr/>
        </p:nvSpPr>
        <p:spPr bwMode="auto">
          <a:xfrm>
            <a:off x="3657600" y="5638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371" name="Oval 14"/>
          <p:cNvSpPr>
            <a:spLocks noChangeArrowheads="1"/>
          </p:cNvSpPr>
          <p:nvPr/>
        </p:nvSpPr>
        <p:spPr bwMode="auto">
          <a:xfrm>
            <a:off x="4419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j</a:t>
            </a:r>
          </a:p>
        </p:txBody>
      </p:sp>
      <p:sp>
        <p:nvSpPr>
          <p:cNvPr id="15372" name="Oval 15"/>
          <p:cNvSpPr>
            <a:spLocks noChangeArrowheads="1"/>
          </p:cNvSpPr>
          <p:nvPr/>
        </p:nvSpPr>
        <p:spPr bwMode="auto">
          <a:xfrm>
            <a:off x="44196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k</a:t>
            </a:r>
          </a:p>
        </p:txBody>
      </p:sp>
      <p:sp>
        <p:nvSpPr>
          <p:cNvPr id="15373" name="Text Box 16"/>
          <p:cNvSpPr txBox="1">
            <a:spLocks noChangeArrowheads="1"/>
          </p:cNvSpPr>
          <p:nvPr/>
        </p:nvSpPr>
        <p:spPr bwMode="auto">
          <a:xfrm>
            <a:off x="4479925" y="53736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15374" name="Text Box 17"/>
          <p:cNvSpPr txBox="1">
            <a:spLocks noChangeArrowheads="1"/>
          </p:cNvSpPr>
          <p:nvPr/>
        </p:nvSpPr>
        <p:spPr bwMode="auto">
          <a:xfrm>
            <a:off x="5334000" y="5330825"/>
            <a:ext cx="3744913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800"/>
              <a:t> Each transition function therefore </a:t>
            </a:r>
            <a:br>
              <a:rPr lang="en-US" sz="1800"/>
            </a:br>
            <a:r>
              <a:rPr lang="en-US" sz="1800"/>
              <a:t>maps to a </a:t>
            </a:r>
            <a:r>
              <a:rPr lang="en-US" sz="1800" u="sng"/>
              <a:t>set</a:t>
            </a:r>
            <a:r>
              <a:rPr lang="en-US" sz="1800"/>
              <a:t> of states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9DE729-44B7-4856-9348-18F9ADFCEA9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6600"/>
                </a:solidFill>
              </a:rPr>
              <a:t>Non-deterministic</a:t>
            </a:r>
            <a:r>
              <a:rPr lang="en-US"/>
              <a:t> Finite Automata (</a:t>
            </a:r>
            <a:r>
              <a:rPr lang="en-US">
                <a:solidFill>
                  <a:srgbClr val="006600"/>
                </a:solidFill>
              </a:rPr>
              <a:t>NFA</a:t>
            </a:r>
            <a:r>
              <a:rPr lang="en-US"/>
              <a:t>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006600"/>
                </a:solidFill>
              </a:rPr>
              <a:t>Non-deterministic </a:t>
            </a:r>
            <a:r>
              <a:rPr lang="en-US" sz="2800" dirty="0">
                <a:solidFill>
                  <a:schemeClr val="tx2"/>
                </a:solidFill>
              </a:rPr>
              <a:t>Finite Automaton (</a:t>
            </a:r>
            <a:r>
              <a:rPr lang="en-US" sz="2800" dirty="0">
                <a:solidFill>
                  <a:srgbClr val="006600"/>
                </a:solidFill>
              </a:rPr>
              <a:t>NFA</a:t>
            </a:r>
            <a:r>
              <a:rPr lang="en-US" sz="2800" dirty="0">
                <a:solidFill>
                  <a:schemeClr val="tx2"/>
                </a:solidFill>
              </a:rPr>
              <a:t>)</a:t>
            </a:r>
            <a:r>
              <a:rPr lang="en-US" sz="2800" dirty="0"/>
              <a:t> consists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Q ==&gt; a finite set of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∑ ==&gt; a finite set of input symbols (alphabet)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q</a:t>
            </a:r>
            <a:r>
              <a:rPr lang="en-US" sz="2400" baseline="-25000" dirty="0"/>
              <a:t>0</a:t>
            </a:r>
            <a:r>
              <a:rPr lang="en-US" sz="2400" dirty="0"/>
              <a:t> ==&gt; a start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 ==&gt; set of accepting states 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 dirty="0"/>
              <a:t>==&gt; a transition function, which is a mapping between Q x ∑ ==&gt; </a:t>
            </a:r>
            <a:r>
              <a:rPr lang="en-US" sz="2400" dirty="0">
                <a:solidFill>
                  <a:schemeClr val="hlink"/>
                </a:solidFill>
              </a:rPr>
              <a:t>subset of</a:t>
            </a:r>
            <a:r>
              <a:rPr lang="en-US" sz="2400" dirty="0"/>
              <a:t> Q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An NFA is also defined by the 5-tuple: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{Q, ∑ , q</a:t>
            </a:r>
            <a:r>
              <a:rPr lang="en-US" sz="2400" baseline="-25000" dirty="0">
                <a:solidFill>
                  <a:schemeClr val="tx2"/>
                </a:solidFill>
              </a:rPr>
              <a:t>0</a:t>
            </a:r>
            <a:r>
              <a:rPr lang="en-US" sz="2400" dirty="0">
                <a:solidFill>
                  <a:schemeClr val="tx2"/>
                </a:solidFill>
              </a:rPr>
              <a:t>,F, </a:t>
            </a:r>
            <a:r>
              <a:rPr lang="el-GR" sz="2400" dirty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>
                <a:solidFill>
                  <a:schemeClr val="tx2"/>
                </a:solidFill>
              </a:rPr>
              <a:t> }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23945-F6B1-46ED-BCA2-D82F21F76E7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use an NFA?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u="sng"/>
              <a:t>Input:</a:t>
            </a:r>
            <a:r>
              <a:rPr lang="en-US" sz="2400"/>
              <a:t> a word w in ∑*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/>
              <a:t>Question:</a:t>
            </a:r>
            <a:r>
              <a:rPr lang="en-US" sz="2400"/>
              <a:t> Is w acceptable by the NFA?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/>
              <a:t>Steps:</a:t>
            </a: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Start at the “start state” q</a:t>
            </a:r>
            <a:r>
              <a:rPr lang="en-US" sz="2000" baseline="-25000"/>
              <a:t>0</a:t>
            </a:r>
            <a:endParaRPr lang="en-US" sz="20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For every input symbol in the sequence w do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Determine </a:t>
            </a:r>
            <a:r>
              <a:rPr lang="en-US" sz="1800">
                <a:solidFill>
                  <a:srgbClr val="FF0000"/>
                </a:solidFill>
              </a:rPr>
              <a:t>all possible next states from all current states</a:t>
            </a:r>
            <a:r>
              <a:rPr lang="en-US" sz="1800"/>
              <a:t>, given the current input symbol in w and the transition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If after all symbols in w are consumed </a:t>
            </a:r>
            <a:r>
              <a:rPr lang="en-US" sz="2000" u="sng"/>
              <a:t>and</a:t>
            </a:r>
            <a:r>
              <a:rPr lang="en-US" sz="2000"/>
              <a:t> if at least </a:t>
            </a:r>
            <a:r>
              <a:rPr lang="en-US" sz="2000">
                <a:solidFill>
                  <a:srgbClr val="006600"/>
                </a:solidFill>
              </a:rPr>
              <a:t>one of</a:t>
            </a:r>
            <a:r>
              <a:rPr lang="en-US" sz="2000"/>
              <a:t> the current states is a final state then </a:t>
            </a:r>
            <a:r>
              <a:rPr lang="en-US" sz="2000" i="1"/>
              <a:t>accept w;</a:t>
            </a:r>
            <a:endParaRPr lang="en-US" sz="20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Otherwise, </a:t>
            </a:r>
            <a:r>
              <a:rPr lang="en-US" sz="2000" i="1"/>
              <a:t>reject w.</a:t>
            </a:r>
            <a:endParaRPr 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77B3DF-5520-4DE6-875C-97FE9183ECB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6600"/>
                </a:solidFill>
              </a:rPr>
              <a:t>NFA</a:t>
            </a:r>
            <a:r>
              <a:rPr lang="en-US"/>
              <a:t> for strings containing 01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3733800"/>
            <a:ext cx="1371600" cy="609600"/>
            <a:chOff x="624" y="2352"/>
            <a:chExt cx="864" cy="384"/>
          </a:xfrm>
        </p:grpSpPr>
        <p:sp>
          <p:nvSpPr>
            <p:cNvPr id="18490" name="Oval 4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18491" name="Line 5"/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2" name="Text Box 6"/>
            <p:cNvSpPr txBox="1">
              <a:spLocks noChangeArrowheads="1"/>
            </p:cNvSpPr>
            <p:nvPr/>
          </p:nvSpPr>
          <p:spPr bwMode="auto">
            <a:xfrm>
              <a:off x="624" y="2352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362200" y="3697288"/>
            <a:ext cx="990600" cy="646112"/>
            <a:chOff x="2016" y="2329"/>
            <a:chExt cx="624" cy="407"/>
          </a:xfrm>
        </p:grpSpPr>
        <p:sp>
          <p:nvSpPr>
            <p:cNvPr id="18487" name="Line 8"/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8" name="Oval 9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8489" name="Text Box 10"/>
            <p:cNvSpPr txBox="1">
              <a:spLocks noChangeArrowheads="1"/>
            </p:cNvSpPr>
            <p:nvPr/>
          </p:nvSpPr>
          <p:spPr bwMode="auto">
            <a:xfrm>
              <a:off x="2054" y="232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0</a:t>
              </a:r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1752600" y="3163888"/>
            <a:ext cx="608013" cy="722312"/>
            <a:chOff x="1752600" y="3163888"/>
            <a:chExt cx="608013" cy="722312"/>
          </a:xfrm>
        </p:grpSpPr>
        <p:sp>
          <p:nvSpPr>
            <p:cNvPr id="18485" name="Freeform 13"/>
            <p:cNvSpPr>
              <a:spLocks/>
            </p:cNvSpPr>
            <p:nvPr/>
          </p:nvSpPr>
          <p:spPr bwMode="auto">
            <a:xfrm>
              <a:off x="1879600" y="35687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6" name="Text Box 14"/>
            <p:cNvSpPr txBox="1">
              <a:spLocks noChangeArrowheads="1"/>
            </p:cNvSpPr>
            <p:nvPr/>
          </p:nvSpPr>
          <p:spPr bwMode="auto">
            <a:xfrm>
              <a:off x="1752600" y="3163888"/>
              <a:ext cx="6080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0</a:t>
              </a:r>
              <a:r>
                <a:rPr lang="en-US"/>
                <a:t>,1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876675" y="3124200"/>
            <a:ext cx="693738" cy="722313"/>
            <a:chOff x="2970" y="1968"/>
            <a:chExt cx="437" cy="455"/>
          </a:xfrm>
        </p:grpSpPr>
        <p:sp>
          <p:nvSpPr>
            <p:cNvPr id="18483" name="Freeform 16"/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4" name="Text Box 17"/>
            <p:cNvSpPr txBox="1">
              <a:spLocks noChangeArrowheads="1"/>
            </p:cNvSpPr>
            <p:nvPr/>
          </p:nvSpPr>
          <p:spPr bwMode="auto">
            <a:xfrm>
              <a:off x="3024" y="1968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0,1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352800" y="3657600"/>
            <a:ext cx="990600" cy="685800"/>
            <a:chOff x="2640" y="2304"/>
            <a:chExt cx="624" cy="432"/>
          </a:xfrm>
        </p:grpSpPr>
        <p:sp>
          <p:nvSpPr>
            <p:cNvPr id="18480" name="Text Box 22"/>
            <p:cNvSpPr txBox="1">
              <a:spLocks noChangeArrowheads="1"/>
            </p:cNvSpPr>
            <p:nvPr/>
          </p:nvSpPr>
          <p:spPr bwMode="auto">
            <a:xfrm>
              <a:off x="2688" y="230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8481" name="Oval 23"/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8482" name="Line 24"/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3717925" y="3810000"/>
            <a:ext cx="844550" cy="1319213"/>
            <a:chOff x="2342" y="2400"/>
            <a:chExt cx="532" cy="831"/>
          </a:xfrm>
        </p:grpSpPr>
        <p:sp>
          <p:nvSpPr>
            <p:cNvPr id="18478" name="Oval 26"/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Text Box 27"/>
            <p:cNvSpPr txBox="1">
              <a:spLocks noChangeArrowheads="1"/>
            </p:cNvSpPr>
            <p:nvPr/>
          </p:nvSpPr>
          <p:spPr bwMode="auto">
            <a:xfrm>
              <a:off x="2342" y="2713"/>
              <a:ext cx="53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Final</a:t>
              </a:r>
            </a:p>
            <a:p>
              <a:r>
                <a:rPr lang="en-US"/>
                <a:t>state</a:t>
              </a:r>
            </a:p>
          </p:txBody>
        </p:sp>
      </p:grpSp>
      <p:sp>
        <p:nvSpPr>
          <p:cNvPr id="18442" name="Line 46"/>
          <p:cNvSpPr>
            <a:spLocks noChangeShapeType="1"/>
          </p:cNvSpPr>
          <p:nvPr/>
        </p:nvSpPr>
        <p:spPr bwMode="auto">
          <a:xfrm>
            <a:off x="5105400" y="4984750"/>
            <a:ext cx="990600" cy="0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50"/>
          <p:cNvSpPr>
            <a:spLocks noChangeShapeType="1"/>
          </p:cNvSpPr>
          <p:nvPr/>
        </p:nvSpPr>
        <p:spPr bwMode="auto">
          <a:xfrm>
            <a:off x="5105400" y="4984750"/>
            <a:ext cx="0" cy="334963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53"/>
          <p:cNvSpPr>
            <a:spLocks noChangeShapeType="1"/>
          </p:cNvSpPr>
          <p:nvPr/>
        </p:nvSpPr>
        <p:spPr bwMode="auto">
          <a:xfrm>
            <a:off x="6096000" y="4984750"/>
            <a:ext cx="990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54"/>
          <p:cNvSpPr>
            <a:spLocks noChangeShapeType="1"/>
          </p:cNvSpPr>
          <p:nvPr/>
        </p:nvSpPr>
        <p:spPr bwMode="auto">
          <a:xfrm>
            <a:off x="5105400" y="5319713"/>
            <a:ext cx="0" cy="3349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57"/>
          <p:cNvSpPr>
            <a:spLocks noChangeShapeType="1"/>
          </p:cNvSpPr>
          <p:nvPr/>
        </p:nvSpPr>
        <p:spPr bwMode="auto">
          <a:xfrm>
            <a:off x="7086600" y="4984750"/>
            <a:ext cx="990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58"/>
          <p:cNvSpPr>
            <a:spLocks noChangeShapeType="1"/>
          </p:cNvSpPr>
          <p:nvPr/>
        </p:nvSpPr>
        <p:spPr bwMode="auto">
          <a:xfrm>
            <a:off x="5105400" y="5654675"/>
            <a:ext cx="0" cy="33496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59"/>
          <p:cNvSpPr>
            <a:spLocks noChangeShapeType="1"/>
          </p:cNvSpPr>
          <p:nvPr/>
        </p:nvSpPr>
        <p:spPr bwMode="auto">
          <a:xfrm>
            <a:off x="5105400" y="5989638"/>
            <a:ext cx="0" cy="3349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4572000" y="2667000"/>
            <a:ext cx="3733800" cy="3657600"/>
            <a:chOff x="2880" y="1680"/>
            <a:chExt cx="2352" cy="2304"/>
          </a:xfrm>
        </p:grpSpPr>
        <p:sp>
          <p:nvSpPr>
            <p:cNvPr id="18453" name="Line 31"/>
            <p:cNvSpPr>
              <a:spLocks noChangeShapeType="1"/>
            </p:cNvSpPr>
            <p:nvPr/>
          </p:nvSpPr>
          <p:spPr bwMode="auto">
            <a:xfrm>
              <a:off x="2880" y="1728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Text Box 32"/>
            <p:cNvSpPr txBox="1">
              <a:spLocks noChangeArrowheads="1"/>
            </p:cNvSpPr>
            <p:nvPr/>
          </p:nvSpPr>
          <p:spPr bwMode="auto">
            <a:xfrm>
              <a:off x="3216" y="1680"/>
              <a:ext cx="2016" cy="1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/>
                <a:t> </a:t>
              </a:r>
              <a:r>
                <a:rPr lang="en-US" sz="1800"/>
                <a:t>Q = 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1</a:t>
              </a:r>
              <a:r>
                <a:rPr lang="en-US" sz="1800"/>
                <a:t>,q</a:t>
              </a:r>
              <a:r>
                <a:rPr lang="en-US" sz="1800" baseline="-25000"/>
                <a:t>2</a:t>
              </a:r>
              <a:r>
                <a:rPr lang="en-US" sz="1800"/>
                <a:t>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</a:t>
              </a:r>
              <a:r>
                <a:rPr lang="en-US" sz="1800">
                  <a:sym typeface="Symbol" pitchFamily="28" charset="2"/>
                </a:rPr>
                <a:t> </a:t>
              </a:r>
              <a:r>
                <a:rPr lang="en-US" sz="1800"/>
                <a:t>= {0,1}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start state = q</a:t>
              </a:r>
              <a:r>
                <a:rPr lang="en-US" sz="1800" baseline="-25000"/>
                <a:t>0</a:t>
              </a:r>
              <a:r>
                <a:rPr lang="en-US" sz="1800"/>
                <a:t> 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F = {q</a:t>
              </a:r>
              <a:r>
                <a:rPr lang="en-US" sz="1800" baseline="-25000"/>
                <a:t>2</a:t>
              </a:r>
              <a:r>
                <a:rPr lang="en-US" sz="1800"/>
                <a:t>} </a:t>
              </a:r>
              <a:endParaRPr lang="el-GR" sz="1800">
                <a:cs typeface="Arial" charset="0"/>
              </a:endParaRP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Transition table</a:t>
              </a:r>
            </a:p>
          </p:txBody>
        </p:sp>
        <p:pic>
          <p:nvPicPr>
            <p:cNvPr id="18455" name="Picture 33" descr="delt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64" y="3120"/>
              <a:ext cx="21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56" name="Rectangle 34"/>
            <p:cNvSpPr>
              <a:spLocks noChangeArrowheads="1"/>
            </p:cNvSpPr>
            <p:nvPr/>
          </p:nvSpPr>
          <p:spPr bwMode="auto">
            <a:xfrm>
              <a:off x="4464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18457" name="Rectangle 35"/>
            <p:cNvSpPr>
              <a:spLocks noChangeArrowheads="1"/>
            </p:cNvSpPr>
            <p:nvPr/>
          </p:nvSpPr>
          <p:spPr bwMode="auto">
            <a:xfrm>
              <a:off x="3840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</a:p>
          </p:txBody>
        </p:sp>
        <p:sp>
          <p:nvSpPr>
            <p:cNvPr id="18458" name="Rectangle 36"/>
            <p:cNvSpPr>
              <a:spLocks noChangeArrowheads="1"/>
            </p:cNvSpPr>
            <p:nvPr/>
          </p:nvSpPr>
          <p:spPr bwMode="auto">
            <a:xfrm>
              <a:off x="3216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*q</a:t>
              </a:r>
              <a:r>
                <a:rPr lang="en-US" sz="1600" b="1" baseline="-25000">
                  <a:solidFill>
                    <a:schemeClr val="hlink"/>
                  </a:solidFill>
                </a:rPr>
                <a:t>2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8459" name="Rectangle 37"/>
            <p:cNvSpPr>
              <a:spLocks noChangeArrowheads="1"/>
            </p:cNvSpPr>
            <p:nvPr/>
          </p:nvSpPr>
          <p:spPr bwMode="auto">
            <a:xfrm>
              <a:off x="4464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18460" name="Rectangle 38"/>
            <p:cNvSpPr>
              <a:spLocks noChangeArrowheads="1"/>
            </p:cNvSpPr>
            <p:nvPr/>
          </p:nvSpPr>
          <p:spPr bwMode="auto">
            <a:xfrm>
              <a:off x="3840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l-GR" sz="1600">
                  <a:cs typeface="Arial" charset="0"/>
                </a:rPr>
                <a:t>Φ</a:t>
              </a:r>
            </a:p>
          </p:txBody>
        </p:sp>
        <p:sp>
          <p:nvSpPr>
            <p:cNvPr id="18461" name="Rectangle 39"/>
            <p:cNvSpPr>
              <a:spLocks noChangeArrowheads="1"/>
            </p:cNvSpPr>
            <p:nvPr/>
          </p:nvSpPr>
          <p:spPr bwMode="auto">
            <a:xfrm>
              <a:off x="3216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1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8462" name="Rectangle 40"/>
            <p:cNvSpPr>
              <a:spLocks noChangeArrowheads="1"/>
            </p:cNvSpPr>
            <p:nvPr/>
          </p:nvSpPr>
          <p:spPr bwMode="auto">
            <a:xfrm>
              <a:off x="4464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0</a:t>
              </a:r>
              <a:r>
                <a:rPr lang="en-US" sz="1600"/>
                <a:t>}</a:t>
              </a:r>
            </a:p>
          </p:txBody>
        </p:sp>
        <p:sp>
          <p:nvSpPr>
            <p:cNvPr id="18463" name="Rectangle 41"/>
            <p:cNvSpPr>
              <a:spLocks noChangeArrowheads="1"/>
            </p:cNvSpPr>
            <p:nvPr/>
          </p:nvSpPr>
          <p:spPr bwMode="auto">
            <a:xfrm>
              <a:off x="3840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0</a:t>
              </a:r>
              <a:r>
                <a:rPr lang="en-US" sz="1600"/>
                <a:t>,q</a:t>
              </a:r>
              <a:r>
                <a:rPr lang="en-US" sz="1600" baseline="-25000"/>
                <a:t>1</a:t>
              </a:r>
              <a:r>
                <a:rPr lang="en-US" sz="1600"/>
                <a:t>}</a:t>
              </a:r>
            </a:p>
          </p:txBody>
        </p:sp>
        <p:sp>
          <p:nvSpPr>
            <p:cNvPr id="18464" name="Rectangle 42"/>
            <p:cNvSpPr>
              <a:spLocks noChangeArrowheads="1"/>
            </p:cNvSpPr>
            <p:nvPr/>
          </p:nvSpPr>
          <p:spPr bwMode="auto">
            <a:xfrm>
              <a:off x="3216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8465" name="Rectangle 43"/>
            <p:cNvSpPr>
              <a:spLocks noChangeArrowheads="1"/>
            </p:cNvSpPr>
            <p:nvPr/>
          </p:nvSpPr>
          <p:spPr bwMode="auto">
            <a:xfrm>
              <a:off x="4464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8466" name="Rectangle 44"/>
            <p:cNvSpPr>
              <a:spLocks noChangeArrowheads="1"/>
            </p:cNvSpPr>
            <p:nvPr/>
          </p:nvSpPr>
          <p:spPr bwMode="auto">
            <a:xfrm>
              <a:off x="3840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8467" name="Rectangle 45"/>
            <p:cNvSpPr>
              <a:spLocks noChangeArrowheads="1"/>
            </p:cNvSpPr>
            <p:nvPr/>
          </p:nvSpPr>
          <p:spPr bwMode="auto">
            <a:xfrm>
              <a:off x="3216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endParaRPr lang="en-US" sz="1600"/>
            </a:p>
          </p:txBody>
        </p:sp>
        <p:sp>
          <p:nvSpPr>
            <p:cNvPr id="18468" name="Line 47"/>
            <p:cNvSpPr>
              <a:spLocks noChangeShapeType="1"/>
            </p:cNvSpPr>
            <p:nvPr/>
          </p:nvSpPr>
          <p:spPr bwMode="auto">
            <a:xfrm>
              <a:off x="3216" y="356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48"/>
            <p:cNvSpPr>
              <a:spLocks noChangeShapeType="1"/>
            </p:cNvSpPr>
            <p:nvPr/>
          </p:nvSpPr>
          <p:spPr bwMode="auto">
            <a:xfrm>
              <a:off x="3216" y="37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Line 49"/>
            <p:cNvSpPr>
              <a:spLocks noChangeShapeType="1"/>
            </p:cNvSpPr>
            <p:nvPr/>
          </p:nvSpPr>
          <p:spPr bwMode="auto">
            <a:xfrm>
              <a:off x="3216" y="398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1" name="Line 51"/>
            <p:cNvSpPr>
              <a:spLocks noChangeShapeType="1"/>
            </p:cNvSpPr>
            <p:nvPr/>
          </p:nvSpPr>
          <p:spPr bwMode="auto">
            <a:xfrm>
              <a:off x="4464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Line 52"/>
            <p:cNvSpPr>
              <a:spLocks noChangeShapeType="1"/>
            </p:cNvSpPr>
            <p:nvPr/>
          </p:nvSpPr>
          <p:spPr bwMode="auto">
            <a:xfrm>
              <a:off x="5088" y="3140"/>
              <a:ext cx="0" cy="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" name="Line 55"/>
            <p:cNvSpPr>
              <a:spLocks noChangeShapeType="1"/>
            </p:cNvSpPr>
            <p:nvPr/>
          </p:nvSpPr>
          <p:spPr bwMode="auto">
            <a:xfrm>
              <a:off x="3840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4" name="Line 56"/>
            <p:cNvSpPr>
              <a:spLocks noChangeShapeType="1"/>
            </p:cNvSpPr>
            <p:nvPr/>
          </p:nvSpPr>
          <p:spPr bwMode="auto">
            <a:xfrm>
              <a:off x="3216" y="335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5" name="Text Box 61"/>
            <p:cNvSpPr txBox="1">
              <a:spLocks noChangeArrowheads="1"/>
            </p:cNvSpPr>
            <p:nvPr/>
          </p:nvSpPr>
          <p:spPr bwMode="auto">
            <a:xfrm rot="-5400000">
              <a:off x="2803" y="3572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states</a:t>
              </a:r>
            </a:p>
          </p:txBody>
        </p:sp>
        <p:sp>
          <p:nvSpPr>
            <p:cNvPr id="18476" name="Text Box 62"/>
            <p:cNvSpPr txBox="1">
              <a:spLocks noChangeArrowheads="1"/>
            </p:cNvSpPr>
            <p:nvPr/>
          </p:nvSpPr>
          <p:spPr bwMode="auto">
            <a:xfrm>
              <a:off x="4054" y="2926"/>
              <a:ext cx="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symbols</a:t>
              </a:r>
            </a:p>
          </p:txBody>
        </p:sp>
        <p:sp>
          <p:nvSpPr>
            <p:cNvPr id="18477" name="Line 65"/>
            <p:cNvSpPr>
              <a:spLocks noChangeShapeType="1"/>
            </p:cNvSpPr>
            <p:nvPr/>
          </p:nvSpPr>
          <p:spPr bwMode="auto">
            <a:xfrm>
              <a:off x="3072" y="3456"/>
              <a:ext cx="192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1442" name="Text Box 66"/>
          <p:cNvSpPr txBox="1">
            <a:spLocks noChangeArrowheads="1"/>
          </p:cNvSpPr>
          <p:nvPr/>
        </p:nvSpPr>
        <p:spPr bwMode="auto">
          <a:xfrm>
            <a:off x="762000" y="5330825"/>
            <a:ext cx="3254375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What will happen if at state q</a:t>
            </a:r>
            <a:r>
              <a:rPr lang="en-US" sz="1800" baseline="-25000">
                <a:solidFill>
                  <a:schemeClr val="hlink"/>
                </a:solidFill>
              </a:rPr>
              <a:t>1</a:t>
            </a:r>
            <a:r>
              <a:rPr lang="en-US" sz="1800">
                <a:solidFill>
                  <a:schemeClr val="hlink"/>
                </a:solidFill>
              </a:rPr>
              <a:t> </a:t>
            </a:r>
            <a:br>
              <a:rPr lang="en-US" sz="1800">
                <a:solidFill>
                  <a:schemeClr val="hlink"/>
                </a:solidFill>
              </a:rPr>
            </a:br>
            <a:r>
              <a:rPr lang="en-US" sz="1800">
                <a:solidFill>
                  <a:schemeClr val="hlink"/>
                </a:solidFill>
              </a:rPr>
              <a:t>an input of 0 is received? </a:t>
            </a:r>
          </a:p>
        </p:txBody>
      </p:sp>
      <p:sp>
        <p:nvSpPr>
          <p:cNvPr id="101445" name="Text Box 69"/>
          <p:cNvSpPr txBox="1">
            <a:spLocks noChangeArrowheads="1"/>
          </p:cNvSpPr>
          <p:nvPr/>
        </p:nvSpPr>
        <p:spPr bwMode="auto">
          <a:xfrm>
            <a:off x="228600" y="2590800"/>
            <a:ext cx="3284538" cy="3667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Why is this non-deterministic? </a:t>
            </a: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3276600" y="304800"/>
            <a:ext cx="5022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Regular expression: (0+1)*01(0+1)*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42" grpId="0" animBg="1"/>
      <p:bldP spid="101445" grpId="0" animBg="1"/>
      <p:bldP spid="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D4EF-79EE-4F16-A7D3-55CF7ABB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Exactly two no of 1’s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A866F80A-4511-49D4-A233-A3F2C75B2358}"/>
              </a:ext>
            </a:extLst>
          </p:cNvPr>
          <p:cNvSpPr>
            <a:spLocks noGrp="1"/>
          </p:cNvSpPr>
          <p:nvPr>
            <p:ph type="tbl" idx="1"/>
          </p:nvPr>
        </p:nvSpPr>
        <p:spPr/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B875E-6984-4BB2-9460-55675F7E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2E058-F757-4588-BC2F-782E0DD4CF4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E4C731-21B3-43CD-B7F0-C2FA20CD9527}"/>
                  </a:ext>
                </a:extLst>
              </p14:cNvPr>
              <p14:cNvContentPartPr/>
              <p14:nvPr/>
            </p14:nvContentPartPr>
            <p14:xfrm>
              <a:off x="1759320" y="2455560"/>
              <a:ext cx="5536800" cy="3090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E4C731-21B3-43CD-B7F0-C2FA20CD95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9960" y="2446200"/>
                <a:ext cx="5555520" cy="31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1369CFD-3E40-49BD-96D4-236325DDA8EA}"/>
                  </a:ext>
                </a:extLst>
              </p14:cNvPr>
              <p14:cNvContentPartPr/>
              <p14:nvPr/>
            </p14:nvContentPartPr>
            <p14:xfrm>
              <a:off x="687600" y="2277000"/>
              <a:ext cx="7242480" cy="3616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1369CFD-3E40-49BD-96D4-236325DDA8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8240" y="2267640"/>
                <a:ext cx="7261200" cy="36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FAABBA6-BF40-4492-AF0E-35632545D7C6}"/>
                  </a:ext>
                </a:extLst>
              </p14:cNvPr>
              <p14:cNvContentPartPr/>
              <p14:nvPr/>
            </p14:nvContentPartPr>
            <p14:xfrm>
              <a:off x="1294920" y="5518440"/>
              <a:ext cx="1661400" cy="411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FAABBA6-BF40-4492-AF0E-35632545D7C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5560" y="5509080"/>
                <a:ext cx="1680120" cy="42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6107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66C906-4521-45AD-900D-FE792846BCD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an “error state”?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DFA for recognizing the key word “</a:t>
            </a:r>
            <a:r>
              <a:rPr lang="en-US" i="1" dirty="0"/>
              <a:t>while</a:t>
            </a:r>
            <a:r>
              <a:rPr lang="en-US" dirty="0"/>
              <a:t>”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An NFA for the same purpose:</a:t>
            </a:r>
          </a:p>
          <a:p>
            <a:pPr lvl="1" eaLnBrk="1" hangingPunct="1"/>
            <a:endParaRPr lang="en-US" dirty="0"/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33528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  <a:endParaRPr lang="en-US" sz="1800"/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2971800" y="3124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3886200" y="27432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w</a:t>
            </a:r>
          </a:p>
        </p:txBody>
      </p:sp>
      <p:sp>
        <p:nvSpPr>
          <p:cNvPr id="19464" name="Line 7"/>
          <p:cNvSpPr>
            <a:spLocks noChangeShapeType="1"/>
          </p:cNvSpPr>
          <p:nvPr/>
        </p:nvSpPr>
        <p:spPr bwMode="auto">
          <a:xfrm>
            <a:off x="38100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42672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  <a:endParaRPr lang="en-US" sz="1800"/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4800600" y="2743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h</a:t>
            </a:r>
          </a:p>
        </p:txBody>
      </p:sp>
      <p:sp>
        <p:nvSpPr>
          <p:cNvPr id="19467" name="Line 10"/>
          <p:cNvSpPr>
            <a:spLocks noChangeShapeType="1"/>
          </p:cNvSpPr>
          <p:nvPr/>
        </p:nvSpPr>
        <p:spPr bwMode="auto">
          <a:xfrm>
            <a:off x="47244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Oval 11"/>
          <p:cNvSpPr>
            <a:spLocks noChangeArrowheads="1"/>
          </p:cNvSpPr>
          <p:nvPr/>
        </p:nvSpPr>
        <p:spPr bwMode="auto">
          <a:xfrm>
            <a:off x="51816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  <a:endParaRPr lang="en-US" sz="1800"/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5715000" y="27432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>
            <a:off x="56388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Oval 14"/>
          <p:cNvSpPr>
            <a:spLocks noChangeArrowheads="1"/>
          </p:cNvSpPr>
          <p:nvPr/>
        </p:nvSpPr>
        <p:spPr bwMode="auto">
          <a:xfrm>
            <a:off x="60960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3</a:t>
            </a:r>
            <a:endParaRPr lang="en-US" sz="1800"/>
          </a:p>
        </p:txBody>
      </p:sp>
      <p:sp>
        <p:nvSpPr>
          <p:cNvPr id="19472" name="Text Box 15"/>
          <p:cNvSpPr txBox="1">
            <a:spLocks noChangeArrowheads="1"/>
          </p:cNvSpPr>
          <p:nvPr/>
        </p:nvSpPr>
        <p:spPr bwMode="auto">
          <a:xfrm>
            <a:off x="6629400" y="27432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</a:t>
            </a:r>
          </a:p>
        </p:txBody>
      </p:sp>
      <p:sp>
        <p:nvSpPr>
          <p:cNvPr id="19473" name="Line 16"/>
          <p:cNvSpPr>
            <a:spLocks noChangeShapeType="1"/>
          </p:cNvSpPr>
          <p:nvPr/>
        </p:nvSpPr>
        <p:spPr bwMode="auto">
          <a:xfrm>
            <a:off x="65532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Oval 17"/>
          <p:cNvSpPr>
            <a:spLocks noChangeArrowheads="1"/>
          </p:cNvSpPr>
          <p:nvPr/>
        </p:nvSpPr>
        <p:spPr bwMode="auto">
          <a:xfrm>
            <a:off x="7010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4</a:t>
            </a:r>
            <a:endParaRPr lang="en-US" sz="1800"/>
          </a:p>
        </p:txBody>
      </p:sp>
      <p:sp>
        <p:nvSpPr>
          <p:cNvPr id="19475" name="Text Box 18"/>
          <p:cNvSpPr txBox="1">
            <a:spLocks noChangeArrowheads="1"/>
          </p:cNvSpPr>
          <p:nvPr/>
        </p:nvSpPr>
        <p:spPr bwMode="auto">
          <a:xfrm>
            <a:off x="7543800" y="2743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74676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Oval 20"/>
          <p:cNvSpPr>
            <a:spLocks noChangeArrowheads="1"/>
          </p:cNvSpPr>
          <p:nvPr/>
        </p:nvSpPr>
        <p:spPr bwMode="auto">
          <a:xfrm>
            <a:off x="80010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5</a:t>
            </a:r>
            <a:endParaRPr lang="en-US" sz="1800"/>
          </a:p>
        </p:txBody>
      </p:sp>
      <p:sp>
        <p:nvSpPr>
          <p:cNvPr id="19478" name="Oval 21"/>
          <p:cNvSpPr>
            <a:spLocks noChangeArrowheads="1"/>
          </p:cNvSpPr>
          <p:nvPr/>
        </p:nvSpPr>
        <p:spPr bwMode="auto">
          <a:xfrm>
            <a:off x="7924800" y="2819400"/>
            <a:ext cx="609600" cy="609600"/>
          </a:xfrm>
          <a:prstGeom prst="ellipse">
            <a:avLst/>
          </a:prstGeom>
          <a:solidFill>
            <a:schemeClr val="accent1">
              <a:alpha val="3922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Line 22"/>
          <p:cNvSpPr>
            <a:spLocks noChangeShapeType="1"/>
          </p:cNvSpPr>
          <p:nvPr/>
        </p:nvSpPr>
        <p:spPr bwMode="auto">
          <a:xfrm>
            <a:off x="3657600" y="3352800"/>
            <a:ext cx="1981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Oval 23"/>
          <p:cNvSpPr>
            <a:spLocks noChangeArrowheads="1"/>
          </p:cNvSpPr>
          <p:nvPr/>
        </p:nvSpPr>
        <p:spPr bwMode="auto">
          <a:xfrm>
            <a:off x="5562600" y="3962400"/>
            <a:ext cx="457200" cy="457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err="1"/>
              <a:t>q</a:t>
            </a:r>
            <a:r>
              <a:rPr lang="en-US" sz="1800" baseline="-25000" dirty="0" err="1"/>
              <a:t>err</a:t>
            </a:r>
            <a:endParaRPr lang="en-US" sz="1800" dirty="0"/>
          </a:p>
        </p:txBody>
      </p:sp>
      <p:sp>
        <p:nvSpPr>
          <p:cNvPr id="19481" name="Line 24"/>
          <p:cNvSpPr>
            <a:spLocks noChangeShapeType="1"/>
          </p:cNvSpPr>
          <p:nvPr/>
        </p:nvSpPr>
        <p:spPr bwMode="auto">
          <a:xfrm>
            <a:off x="4572000" y="33528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Line 25"/>
          <p:cNvSpPr>
            <a:spLocks noChangeShapeType="1"/>
          </p:cNvSpPr>
          <p:nvPr/>
        </p:nvSpPr>
        <p:spPr bwMode="auto">
          <a:xfrm>
            <a:off x="5486400" y="3352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Line 26"/>
          <p:cNvSpPr>
            <a:spLocks noChangeShapeType="1"/>
          </p:cNvSpPr>
          <p:nvPr/>
        </p:nvSpPr>
        <p:spPr bwMode="auto">
          <a:xfrm flipH="1">
            <a:off x="5867400" y="3352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Line 27"/>
          <p:cNvSpPr>
            <a:spLocks noChangeShapeType="1"/>
          </p:cNvSpPr>
          <p:nvPr/>
        </p:nvSpPr>
        <p:spPr bwMode="auto">
          <a:xfrm flipH="1">
            <a:off x="5943600" y="33528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Line 28"/>
          <p:cNvSpPr>
            <a:spLocks noChangeShapeType="1"/>
          </p:cNvSpPr>
          <p:nvPr/>
        </p:nvSpPr>
        <p:spPr bwMode="auto">
          <a:xfrm flipH="1">
            <a:off x="6019800" y="3352800"/>
            <a:ext cx="2057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Text Box 29"/>
          <p:cNvSpPr txBox="1">
            <a:spLocks noChangeArrowheads="1"/>
          </p:cNvSpPr>
          <p:nvPr/>
        </p:nvSpPr>
        <p:spPr bwMode="auto">
          <a:xfrm>
            <a:off x="4572000" y="3505200"/>
            <a:ext cx="276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Any other input symbol</a:t>
            </a:r>
          </a:p>
        </p:txBody>
      </p:sp>
      <p:sp>
        <p:nvSpPr>
          <p:cNvPr id="19487" name="Oval 4"/>
          <p:cNvSpPr>
            <a:spLocks noChangeArrowheads="1"/>
          </p:cNvSpPr>
          <p:nvPr/>
        </p:nvSpPr>
        <p:spPr bwMode="auto">
          <a:xfrm>
            <a:off x="31242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  <a:endParaRPr lang="en-US" sz="1800"/>
          </a:p>
        </p:txBody>
      </p:sp>
      <p:sp>
        <p:nvSpPr>
          <p:cNvPr id="19488" name="Line 5"/>
          <p:cNvSpPr>
            <a:spLocks noChangeShapeType="1"/>
          </p:cNvSpPr>
          <p:nvPr/>
        </p:nvSpPr>
        <p:spPr bwMode="auto">
          <a:xfrm>
            <a:off x="2743200" y="5943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Text Box 6"/>
          <p:cNvSpPr txBox="1">
            <a:spLocks noChangeArrowheads="1"/>
          </p:cNvSpPr>
          <p:nvPr/>
        </p:nvSpPr>
        <p:spPr bwMode="auto">
          <a:xfrm>
            <a:off x="3657600" y="55626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w</a:t>
            </a:r>
          </a:p>
        </p:txBody>
      </p:sp>
      <p:sp>
        <p:nvSpPr>
          <p:cNvPr id="19490" name="Line 7"/>
          <p:cNvSpPr>
            <a:spLocks noChangeShapeType="1"/>
          </p:cNvSpPr>
          <p:nvPr/>
        </p:nvSpPr>
        <p:spPr bwMode="auto">
          <a:xfrm>
            <a:off x="35814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Oval 8"/>
          <p:cNvSpPr>
            <a:spLocks noChangeArrowheads="1"/>
          </p:cNvSpPr>
          <p:nvPr/>
        </p:nvSpPr>
        <p:spPr bwMode="auto">
          <a:xfrm>
            <a:off x="40386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  <a:endParaRPr lang="en-US" sz="1800"/>
          </a:p>
        </p:txBody>
      </p:sp>
      <p:sp>
        <p:nvSpPr>
          <p:cNvPr id="19492" name="Text Box 9"/>
          <p:cNvSpPr txBox="1">
            <a:spLocks noChangeArrowheads="1"/>
          </p:cNvSpPr>
          <p:nvPr/>
        </p:nvSpPr>
        <p:spPr bwMode="auto">
          <a:xfrm>
            <a:off x="4572000" y="5562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h</a:t>
            </a:r>
          </a:p>
        </p:txBody>
      </p:sp>
      <p:sp>
        <p:nvSpPr>
          <p:cNvPr id="19493" name="Line 10"/>
          <p:cNvSpPr>
            <a:spLocks noChangeShapeType="1"/>
          </p:cNvSpPr>
          <p:nvPr/>
        </p:nvSpPr>
        <p:spPr bwMode="auto">
          <a:xfrm>
            <a:off x="44958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Oval 11"/>
          <p:cNvSpPr>
            <a:spLocks noChangeArrowheads="1"/>
          </p:cNvSpPr>
          <p:nvPr/>
        </p:nvSpPr>
        <p:spPr bwMode="auto">
          <a:xfrm>
            <a:off x="4953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  <a:endParaRPr lang="en-US" sz="1800"/>
          </a:p>
        </p:txBody>
      </p:sp>
      <p:sp>
        <p:nvSpPr>
          <p:cNvPr id="19495" name="Text Box 12"/>
          <p:cNvSpPr txBox="1">
            <a:spLocks noChangeArrowheads="1"/>
          </p:cNvSpPr>
          <p:nvPr/>
        </p:nvSpPr>
        <p:spPr bwMode="auto">
          <a:xfrm>
            <a:off x="5486400" y="55626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</a:p>
        </p:txBody>
      </p:sp>
      <p:sp>
        <p:nvSpPr>
          <p:cNvPr id="19496" name="Line 13"/>
          <p:cNvSpPr>
            <a:spLocks noChangeShapeType="1"/>
          </p:cNvSpPr>
          <p:nvPr/>
        </p:nvSpPr>
        <p:spPr bwMode="auto">
          <a:xfrm>
            <a:off x="54102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7" name="Oval 14"/>
          <p:cNvSpPr>
            <a:spLocks noChangeArrowheads="1"/>
          </p:cNvSpPr>
          <p:nvPr/>
        </p:nvSpPr>
        <p:spPr bwMode="auto">
          <a:xfrm>
            <a:off x="58674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3</a:t>
            </a:r>
            <a:endParaRPr lang="en-US" sz="1800"/>
          </a:p>
        </p:txBody>
      </p:sp>
      <p:sp>
        <p:nvSpPr>
          <p:cNvPr id="19498" name="Text Box 15"/>
          <p:cNvSpPr txBox="1">
            <a:spLocks noChangeArrowheads="1"/>
          </p:cNvSpPr>
          <p:nvPr/>
        </p:nvSpPr>
        <p:spPr bwMode="auto">
          <a:xfrm>
            <a:off x="6400800" y="55626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</a:t>
            </a:r>
          </a:p>
        </p:txBody>
      </p:sp>
      <p:sp>
        <p:nvSpPr>
          <p:cNvPr id="19499" name="Line 16"/>
          <p:cNvSpPr>
            <a:spLocks noChangeShapeType="1"/>
          </p:cNvSpPr>
          <p:nvPr/>
        </p:nvSpPr>
        <p:spPr bwMode="auto">
          <a:xfrm>
            <a:off x="63246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0" name="Oval 17"/>
          <p:cNvSpPr>
            <a:spLocks noChangeArrowheads="1"/>
          </p:cNvSpPr>
          <p:nvPr/>
        </p:nvSpPr>
        <p:spPr bwMode="auto">
          <a:xfrm>
            <a:off x="67818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4</a:t>
            </a:r>
            <a:endParaRPr lang="en-US" sz="1800"/>
          </a:p>
        </p:txBody>
      </p:sp>
      <p:sp>
        <p:nvSpPr>
          <p:cNvPr id="19501" name="Text Box 18"/>
          <p:cNvSpPr txBox="1">
            <a:spLocks noChangeArrowheads="1"/>
          </p:cNvSpPr>
          <p:nvPr/>
        </p:nvSpPr>
        <p:spPr bwMode="auto">
          <a:xfrm>
            <a:off x="7315200" y="5562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</a:p>
        </p:txBody>
      </p:sp>
      <p:sp>
        <p:nvSpPr>
          <p:cNvPr id="19502" name="Line 19"/>
          <p:cNvSpPr>
            <a:spLocks noChangeShapeType="1"/>
          </p:cNvSpPr>
          <p:nvPr/>
        </p:nvSpPr>
        <p:spPr bwMode="auto">
          <a:xfrm>
            <a:off x="72390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3" name="Oval 20"/>
          <p:cNvSpPr>
            <a:spLocks noChangeArrowheads="1"/>
          </p:cNvSpPr>
          <p:nvPr/>
        </p:nvSpPr>
        <p:spPr bwMode="auto">
          <a:xfrm>
            <a:off x="77724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5</a:t>
            </a:r>
            <a:endParaRPr lang="en-US" sz="1800"/>
          </a:p>
        </p:txBody>
      </p:sp>
      <p:sp>
        <p:nvSpPr>
          <p:cNvPr id="19504" name="Oval 21"/>
          <p:cNvSpPr>
            <a:spLocks noChangeArrowheads="1"/>
          </p:cNvSpPr>
          <p:nvPr/>
        </p:nvSpPr>
        <p:spPr bwMode="auto">
          <a:xfrm>
            <a:off x="7696200" y="5638800"/>
            <a:ext cx="609600" cy="609600"/>
          </a:xfrm>
          <a:prstGeom prst="ellipse">
            <a:avLst/>
          </a:prstGeom>
          <a:solidFill>
            <a:schemeClr val="accent1">
              <a:alpha val="3922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5" name="Freeform 51"/>
          <p:cNvSpPr>
            <a:spLocks/>
          </p:cNvSpPr>
          <p:nvPr/>
        </p:nvSpPr>
        <p:spPr bwMode="auto">
          <a:xfrm>
            <a:off x="5943600" y="4157663"/>
            <a:ext cx="301625" cy="422275"/>
          </a:xfrm>
          <a:custGeom>
            <a:avLst/>
            <a:gdLst>
              <a:gd name="T0" fmla="*/ 110505 w 301172"/>
              <a:gd name="T1" fmla="*/ 0 h 420914"/>
              <a:gd name="T2" fmla="*/ 287316 w 301172"/>
              <a:gd name="T3" fmla="*/ 393500 h 420914"/>
              <a:gd name="T4" fmla="*/ 0 w 301172"/>
              <a:gd name="T5" fmla="*/ 247342 h 420914"/>
              <a:gd name="T6" fmla="*/ 0 60000 65536"/>
              <a:gd name="T7" fmla="*/ 0 60000 65536"/>
              <a:gd name="T8" fmla="*/ 0 60000 65536"/>
              <a:gd name="T9" fmla="*/ 0 w 301172"/>
              <a:gd name="T10" fmla="*/ 0 h 420914"/>
              <a:gd name="T11" fmla="*/ 301172 w 301172"/>
              <a:gd name="T12" fmla="*/ 420914 h 4209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1172" h="420914">
                <a:moveTo>
                  <a:pt x="108857" y="0"/>
                </a:moveTo>
                <a:cubicBezTo>
                  <a:pt x="205014" y="170543"/>
                  <a:pt x="301172" y="341086"/>
                  <a:pt x="283029" y="381000"/>
                </a:cubicBezTo>
                <a:cubicBezTo>
                  <a:pt x="264886" y="420914"/>
                  <a:pt x="132443" y="330200"/>
                  <a:pt x="0" y="239486"/>
                </a:cubicBez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506" name="Text Box 29"/>
          <p:cNvSpPr txBox="1">
            <a:spLocks noChangeArrowheads="1"/>
          </p:cNvSpPr>
          <p:nvPr/>
        </p:nvSpPr>
        <p:spPr bwMode="auto">
          <a:xfrm>
            <a:off x="6172200" y="4191000"/>
            <a:ext cx="1509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Any symbol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5800" y="152400"/>
            <a:ext cx="793198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FF0000"/>
                </a:solidFill>
              </a:rPr>
              <a:t>Note: Omitting to explicitly show error states is just a matter of design convenience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	(one that is generally followed for NFAs), and 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	i.e., this feature should not be confused with the notion of non-determinism. </a:t>
            </a:r>
          </a:p>
        </p:txBody>
      </p:sp>
      <p:sp>
        <p:nvSpPr>
          <p:cNvPr id="19508" name="TextBox 51"/>
          <p:cNvSpPr txBox="1">
            <a:spLocks noChangeArrowheads="1"/>
          </p:cNvSpPr>
          <p:nvPr/>
        </p:nvSpPr>
        <p:spPr bwMode="auto">
          <a:xfrm>
            <a:off x="2667000" y="6248400"/>
            <a:ext cx="5753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Transitions into a dead state are implicit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052F55-267F-49F0-A2CA-63A96D7D749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#2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Build an NFA for the following language:</a:t>
            </a:r>
            <a:br>
              <a:rPr lang="en-US"/>
            </a:br>
            <a:r>
              <a:rPr lang="en-US"/>
              <a:t>	</a:t>
            </a:r>
            <a:r>
              <a:rPr lang="en-US">
                <a:solidFill>
                  <a:schemeClr val="tx2"/>
                </a:solidFill>
              </a:rPr>
              <a:t>L = { w | w ends in 01}</a:t>
            </a:r>
          </a:p>
          <a:p>
            <a:pPr eaLnBrk="1" hangingPunct="1"/>
            <a:r>
              <a:rPr lang="en-US"/>
              <a:t>?</a:t>
            </a:r>
          </a:p>
          <a:p>
            <a:pPr eaLnBrk="1" hangingPunct="1"/>
            <a:r>
              <a:rPr lang="en-US"/>
              <a:t>Other examples</a:t>
            </a:r>
          </a:p>
          <a:p>
            <a:pPr lvl="1" eaLnBrk="1" hangingPunct="1"/>
            <a:r>
              <a:rPr lang="en-US"/>
              <a:t>Keyword recognizer (e.g., if, then, else, while, for, include, etc.)</a:t>
            </a:r>
          </a:p>
          <a:p>
            <a:pPr lvl="1" eaLnBrk="1" hangingPunct="1"/>
            <a:r>
              <a:rPr lang="en-US"/>
              <a:t>Strings where the first symbol is present somewhere later on at least once</a:t>
            </a:r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eaLnBrk="1" hangingPunct="1">
              <a:buFont typeface="Wingdings" pitchFamily="28" charset="2"/>
              <a:buNone/>
            </a:pP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CEBF26-5A41-4211-8090-B1A53D3D995F}"/>
                  </a:ext>
                </a:extLst>
              </p14:cNvPr>
              <p14:cNvContentPartPr/>
              <p14:nvPr/>
            </p14:nvContentPartPr>
            <p14:xfrm>
              <a:off x="1455840" y="330480"/>
              <a:ext cx="7036920" cy="5366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CEBF26-5A41-4211-8090-B1A53D3D99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6480" y="321120"/>
                <a:ext cx="7055640" cy="5385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F708B1-69C2-43BF-B44B-2118BB0DE20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Finite Automaton (FA)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Informally, a state diagram that comprehensively captures all possible states and transitions that a machine can take while responding to a stream or sequence of input symbols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Recognizer for “Regular Languages”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folHlink"/>
                </a:solidFill>
              </a:rPr>
              <a:t>Deterministic Finite Automata (DFA)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machine can exist in only one state at any given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hlink"/>
                </a:solidFill>
              </a:rPr>
              <a:t>Non-deterministic Finite Automata (NFA)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machine can exist in multiple states at the same time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76A75-A459-4C36-8385-89C8B989ADA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203325" y="51450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Extension of </a:t>
            </a:r>
            <a:r>
              <a:rPr lang="el-GR"/>
              <a:t>δ</a:t>
            </a:r>
            <a:r>
              <a:rPr lang="en-US"/>
              <a:t> to NFA Paths</a:t>
            </a:r>
          </a:p>
        </p:txBody>
      </p:sp>
      <p:sp>
        <p:nvSpPr>
          <p:cNvPr id="21509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/>
              <a:t>Basis:</a:t>
            </a:r>
            <a:r>
              <a:rPr lang="en-US" sz="2800"/>
              <a:t>  </a:t>
            </a:r>
            <a:r>
              <a:rPr lang="el-GR" sz="280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800" i="1"/>
              <a:t> (q,</a:t>
            </a:r>
            <a:r>
              <a:rPr lang="en-US" sz="2800" i="1">
                <a:sym typeface="Symbol" pitchFamily="28" charset="2"/>
              </a:rPr>
              <a:t></a:t>
            </a:r>
            <a:r>
              <a:rPr lang="en-US" sz="2800" i="1"/>
              <a:t>) = {q}</a:t>
            </a:r>
          </a:p>
          <a:p>
            <a:pPr eaLnBrk="1" hangingPunct="1">
              <a:lnSpc>
                <a:spcPct val="90000"/>
              </a:lnSpc>
            </a:pPr>
            <a:endParaRPr lang="en-US" sz="2800" i="1"/>
          </a:p>
          <a:p>
            <a:pPr eaLnBrk="1" hangingPunct="1">
              <a:lnSpc>
                <a:spcPct val="90000"/>
              </a:lnSpc>
            </a:pPr>
            <a:r>
              <a:rPr lang="en-US" sz="2800" u="sng"/>
              <a:t>Induction:</a:t>
            </a:r>
            <a:r>
              <a:rPr lang="en-US" sz="2800"/>
              <a:t>	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Let	 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i="1"/>
              <a:t> (q</a:t>
            </a:r>
            <a:r>
              <a:rPr lang="en-US" sz="2400" i="1" baseline="-25000"/>
              <a:t>0</a:t>
            </a:r>
            <a:r>
              <a:rPr lang="en-US" sz="2400" i="1"/>
              <a:t>,w) = {p</a:t>
            </a:r>
            <a:r>
              <a:rPr lang="en-US" sz="2400" i="1" baseline="-25000"/>
              <a:t>1</a:t>
            </a:r>
            <a:r>
              <a:rPr lang="en-US" sz="2400" i="1"/>
              <a:t>,p</a:t>
            </a:r>
            <a:r>
              <a:rPr lang="en-US" sz="2400" i="1" baseline="-25000"/>
              <a:t>2</a:t>
            </a:r>
            <a:r>
              <a:rPr lang="en-US" sz="2400" i="1"/>
              <a:t>…,p</a:t>
            </a:r>
            <a:r>
              <a:rPr lang="en-US" sz="2400" i="1" baseline="-25000"/>
              <a:t>k</a:t>
            </a:r>
            <a:r>
              <a:rPr lang="en-US" sz="2400" i="1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i="1"/>
              <a:t> (p</a:t>
            </a:r>
            <a:r>
              <a:rPr lang="en-US" sz="2400" i="1" baseline="-25000"/>
              <a:t>i</a:t>
            </a:r>
            <a:r>
              <a:rPr lang="en-US" sz="2400" i="1"/>
              <a:t>,a) = S</a:t>
            </a:r>
            <a:r>
              <a:rPr lang="en-US" sz="2400" i="1" baseline="-25000"/>
              <a:t>i 	</a:t>
            </a:r>
            <a:r>
              <a:rPr lang="en-US" sz="2400" i="1"/>
              <a:t>for i=1,2...,k</a:t>
            </a:r>
          </a:p>
          <a:p>
            <a:pPr lvl="1" eaLnBrk="1" hangingPunct="1">
              <a:lnSpc>
                <a:spcPct val="90000"/>
              </a:lnSpc>
            </a:pPr>
            <a:endParaRPr lang="en-US" sz="2400" i="1"/>
          </a:p>
          <a:p>
            <a:pPr lvl="1" eaLnBrk="1" hangingPunct="1">
              <a:lnSpc>
                <a:spcPct val="90000"/>
              </a:lnSpc>
            </a:pPr>
            <a:r>
              <a:rPr lang="en-US" sz="2400" i="1"/>
              <a:t>Then,   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i="1"/>
              <a:t> (q</a:t>
            </a:r>
            <a:r>
              <a:rPr lang="en-US" sz="2400" i="1" baseline="-25000"/>
              <a:t>0</a:t>
            </a:r>
            <a:r>
              <a:rPr lang="en-US" sz="2400" i="1"/>
              <a:t>,wa) = S</a:t>
            </a:r>
            <a:r>
              <a:rPr lang="en-US" sz="2400" i="1" baseline="-25000"/>
              <a:t>1 </a:t>
            </a:r>
            <a:r>
              <a:rPr lang="en-US" sz="2400" i="1"/>
              <a:t>U S</a:t>
            </a:r>
            <a:r>
              <a:rPr lang="en-US" sz="2400" i="1" baseline="-25000"/>
              <a:t>2 </a:t>
            </a:r>
            <a:r>
              <a:rPr lang="en-US" sz="2400" i="1"/>
              <a:t>U … U S</a:t>
            </a:r>
            <a:r>
              <a:rPr lang="en-US" sz="2400" i="1" baseline="-25000"/>
              <a:t>k </a:t>
            </a:r>
            <a:r>
              <a:rPr lang="en-US" sz="2400" i="1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800" i="1"/>
          </a:p>
          <a:p>
            <a:pPr eaLnBrk="1" hangingPunct="1">
              <a:lnSpc>
                <a:spcPct val="90000"/>
              </a:lnSpc>
            </a:pPr>
            <a:endParaRPr lang="en-US" sz="2800"/>
          </a:p>
        </p:txBody>
      </p:sp>
      <p:grpSp>
        <p:nvGrpSpPr>
          <p:cNvPr id="21510" name="Group 7"/>
          <p:cNvGrpSpPr>
            <a:grpSpLocks/>
          </p:cNvGrpSpPr>
          <p:nvPr/>
        </p:nvGrpSpPr>
        <p:grpSpPr bwMode="auto">
          <a:xfrm>
            <a:off x="2819400" y="1981200"/>
            <a:ext cx="152400" cy="76200"/>
            <a:chOff x="144" y="2784"/>
            <a:chExt cx="96" cy="48"/>
          </a:xfrm>
        </p:grpSpPr>
        <p:sp>
          <p:nvSpPr>
            <p:cNvPr id="21517" name="Line 8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Line 9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1" name="Group 16"/>
          <p:cNvGrpSpPr>
            <a:grpSpLocks/>
          </p:cNvGrpSpPr>
          <p:nvPr/>
        </p:nvGrpSpPr>
        <p:grpSpPr bwMode="auto">
          <a:xfrm>
            <a:off x="3048000" y="4572000"/>
            <a:ext cx="152400" cy="76200"/>
            <a:chOff x="144" y="2784"/>
            <a:chExt cx="96" cy="48"/>
          </a:xfrm>
        </p:grpSpPr>
        <p:sp>
          <p:nvSpPr>
            <p:cNvPr id="21515" name="Line 17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Line 18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2" name="Group 19"/>
          <p:cNvGrpSpPr>
            <a:grpSpLocks/>
          </p:cNvGrpSpPr>
          <p:nvPr/>
        </p:nvGrpSpPr>
        <p:grpSpPr bwMode="auto">
          <a:xfrm>
            <a:off x="3200400" y="3352800"/>
            <a:ext cx="152400" cy="76200"/>
            <a:chOff x="144" y="2784"/>
            <a:chExt cx="96" cy="48"/>
          </a:xfrm>
        </p:grpSpPr>
        <p:sp>
          <p:nvSpPr>
            <p:cNvPr id="21513" name="Line 20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Line 21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077410-9A8A-4AF0-87AF-3A6B650F975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Language of an NFA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An NFA accepts </a:t>
            </a:r>
            <a:r>
              <a:rPr lang="en-US" i="1"/>
              <a:t>w </a:t>
            </a:r>
            <a:r>
              <a:rPr lang="en-US"/>
              <a:t>if </a:t>
            </a:r>
            <a:r>
              <a:rPr lang="en-US" i="1"/>
              <a:t>there exists at least one </a:t>
            </a:r>
            <a:r>
              <a:rPr lang="en-US"/>
              <a:t>path from the start state to an accepting (or final) state that is labeled by </a:t>
            </a:r>
            <a:r>
              <a:rPr lang="en-US" i="1"/>
              <a:t>w</a:t>
            </a:r>
          </a:p>
          <a:p>
            <a:pPr eaLnBrk="1" hangingPunct="1"/>
            <a:r>
              <a:rPr lang="en-US" i="1"/>
              <a:t>L(N) = { w | </a:t>
            </a:r>
            <a:r>
              <a:rPr lang="el-GR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/>
              <a:t>(q</a:t>
            </a:r>
            <a:r>
              <a:rPr lang="en-US" i="1" baseline="-25000"/>
              <a:t>0</a:t>
            </a:r>
            <a:r>
              <a:rPr lang="en-US" i="1"/>
              <a:t>,w) </a:t>
            </a:r>
            <a:r>
              <a:rPr lang="en-US" i="1">
                <a:cs typeface="Arial" charset="0"/>
              </a:rPr>
              <a:t>∩ F ≠ </a:t>
            </a:r>
            <a:r>
              <a:rPr lang="el-GR" i="1">
                <a:cs typeface="Arial" charset="0"/>
              </a:rPr>
              <a:t>Φ </a:t>
            </a:r>
            <a:r>
              <a:rPr lang="en-US" i="1"/>
              <a:t>}</a:t>
            </a:r>
          </a:p>
        </p:txBody>
      </p:sp>
      <p:grpSp>
        <p:nvGrpSpPr>
          <p:cNvPr id="22533" name="Group 5"/>
          <p:cNvGrpSpPr>
            <a:grpSpLocks/>
          </p:cNvGrpSpPr>
          <p:nvPr/>
        </p:nvGrpSpPr>
        <p:grpSpPr bwMode="auto">
          <a:xfrm>
            <a:off x="3733800" y="4038600"/>
            <a:ext cx="152400" cy="76200"/>
            <a:chOff x="144" y="2784"/>
            <a:chExt cx="96" cy="48"/>
          </a:xfrm>
        </p:grpSpPr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5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62C7F-DCB6-4893-821B-532117F8ABE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Advantages &amp; Caveats for NFA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Great for modeling regular expressions  </a:t>
            </a:r>
          </a:p>
          <a:p>
            <a:pPr lvl="1" eaLnBrk="1" hangingPunct="1"/>
            <a:r>
              <a:rPr lang="en-US" sz="2400" dirty="0"/>
              <a:t>String processing - e.g., </a:t>
            </a:r>
            <a:r>
              <a:rPr lang="en-US" sz="2400" dirty="0" err="1"/>
              <a:t>grep</a:t>
            </a:r>
            <a:r>
              <a:rPr lang="en-US" sz="2400" dirty="0"/>
              <a:t>, lexical analyzer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Could a non-deterministic state machine be implemented in practice?</a:t>
            </a:r>
          </a:p>
          <a:p>
            <a:pPr lvl="1" eaLnBrk="1" hangingPunct="1"/>
            <a:r>
              <a:rPr lang="en-US" sz="1800" dirty="0"/>
              <a:t>Probabilistic models could be viewed as extensions of non-deterministic state machines </a:t>
            </a:r>
            <a:br>
              <a:rPr lang="en-US" sz="1800" dirty="0"/>
            </a:br>
            <a:r>
              <a:rPr lang="en-US" sz="1800" dirty="0"/>
              <a:t>(e.g., toss of a coin, a roll of dice)</a:t>
            </a:r>
          </a:p>
          <a:p>
            <a:pPr lvl="2" eaLnBrk="1" hangingPunct="1"/>
            <a:r>
              <a:rPr lang="en-US" sz="1800" dirty="0"/>
              <a:t>They are not the same though</a:t>
            </a:r>
          </a:p>
          <a:p>
            <a:pPr lvl="1" eaLnBrk="1" hangingPunct="1"/>
            <a:r>
              <a:rPr lang="en-US" sz="1800" dirty="0"/>
              <a:t>A parallel computer could exist in multiple “states” at the same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BD4CD0-AFAD-4289-8418-5DE3AC3CA6D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Differences: DFA vs. NFA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1800" b="1" u="sng" dirty="0"/>
              <a:t>DFA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chemeClr val="hlink"/>
                </a:solidFill>
              </a:rPr>
              <a:t>All transitions are deterministic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1600" dirty="0">
                <a:solidFill>
                  <a:schemeClr val="hlink"/>
                </a:solidFill>
              </a:rPr>
              <a:t>Each transition leads to exactly one state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chemeClr val="folHlink"/>
                </a:solidFill>
              </a:rPr>
              <a:t>For each state, transition on all possible symbols (alphabet) should be defined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008000"/>
                </a:solidFill>
              </a:rPr>
              <a:t>Accepts input if the last state visited is in F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993300"/>
                </a:solidFill>
              </a:rPr>
              <a:t>Sometimes harder to construct because of the number of states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CC3499"/>
                </a:solidFill>
              </a:rPr>
              <a:t>Practical implementation is feasible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8" charset="2"/>
              <a:buAutoNum type="arabicPeriod"/>
            </a:pPr>
            <a:endParaRPr lang="en-US" sz="1800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1800" b="1" u="sng" dirty="0"/>
              <a:t>NFA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chemeClr val="hlink"/>
                </a:solidFill>
              </a:rPr>
              <a:t>Some transitions could be non-deterministic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1600" dirty="0">
                <a:solidFill>
                  <a:schemeClr val="hlink"/>
                </a:solidFill>
              </a:rPr>
              <a:t>A transition could lead to a subset of states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chemeClr val="folHlink"/>
                </a:solidFill>
              </a:rPr>
              <a:t>Not all symbol transitions need to be defined explicitly (if undefined will go to an error state – this is just a design convenience, not to be confused with “non-determinism”)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008000"/>
                </a:solidFill>
              </a:rPr>
              <a:t>Accepts input if </a:t>
            </a:r>
            <a:r>
              <a:rPr lang="en-US" sz="1800" i="1" dirty="0">
                <a:solidFill>
                  <a:srgbClr val="008000"/>
                </a:solidFill>
              </a:rPr>
              <a:t>one of</a:t>
            </a:r>
            <a:r>
              <a:rPr lang="en-US" sz="1800" dirty="0">
                <a:solidFill>
                  <a:srgbClr val="008000"/>
                </a:solidFill>
              </a:rPr>
              <a:t> the last states is in F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993300"/>
                </a:solidFill>
              </a:rPr>
              <a:t>Generally easier than a DFA to construct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CC3499"/>
                </a:solidFill>
              </a:rPr>
              <a:t>Practical implementations limited but emerging (e.g., Micron automata processor)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4953000" y="1981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304800" y="533400"/>
            <a:ext cx="8502650" cy="4000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But, DFAs and NFAs are equivalent in their power to capture langauges 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  <p:bldP spid="22533" grpId="0" build="p"/>
      <p:bldP spid="11367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CBC288-E847-468C-8646-AF13DB40A52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Equivalence of DFA &amp; NFA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u="sng"/>
              <a:t>Theorem</a:t>
            </a:r>
            <a:r>
              <a:rPr lang="en-US" sz="2800"/>
              <a:t>: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/>
              <a:t>A language L is accepted by a DFA </a:t>
            </a:r>
            <a:r>
              <a:rPr lang="en-US" sz="2400" i="1" u="sng">
                <a:solidFill>
                  <a:srgbClr val="006600"/>
                </a:solidFill>
              </a:rPr>
              <a:t>if </a:t>
            </a:r>
            <a:r>
              <a:rPr lang="en-US" sz="2400" i="1" u="sng"/>
              <a:t>and </a:t>
            </a:r>
            <a:r>
              <a:rPr lang="en-US" sz="2400" i="1" u="sng">
                <a:solidFill>
                  <a:schemeClr val="hlink"/>
                </a:solidFill>
              </a:rPr>
              <a:t>only</a:t>
            </a:r>
            <a:r>
              <a:rPr lang="en-US" sz="2400" u="sng">
                <a:solidFill>
                  <a:schemeClr val="hlink"/>
                </a:solidFill>
              </a:rPr>
              <a:t> </a:t>
            </a:r>
            <a:r>
              <a:rPr lang="en-US" sz="2400" i="1" u="sng">
                <a:solidFill>
                  <a:schemeClr val="hlink"/>
                </a:solidFill>
              </a:rPr>
              <a:t>if</a:t>
            </a:r>
            <a:r>
              <a:rPr lang="en-US" sz="2400"/>
              <a:t> it is accepted by an NFA.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u="sng"/>
              <a:t>Proof</a:t>
            </a:r>
            <a:r>
              <a:rPr lang="en-US" sz="2800"/>
              <a:t>: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>
                <a:solidFill>
                  <a:srgbClr val="008000"/>
                </a:solidFill>
              </a:rPr>
              <a:t>If part: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000"/>
              <a:t>Prove by showing every NFA can be converted to an equivalent DFA (in the next few slides…)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sz="240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>
                <a:solidFill>
                  <a:schemeClr val="hlink"/>
                </a:solidFill>
              </a:rPr>
              <a:t>Only-if part</a:t>
            </a:r>
            <a:r>
              <a:rPr lang="en-US" sz="2400"/>
              <a:t> is trivial</a:t>
            </a:r>
            <a:r>
              <a:rPr lang="en-US" sz="2400">
                <a:solidFill>
                  <a:schemeClr val="hlink"/>
                </a:solidFill>
              </a:rPr>
              <a:t>:</a:t>
            </a:r>
            <a:endParaRPr lang="en-US" sz="2400"/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000"/>
              <a:t>Every DFA is a special case of an NFA where each state has exactly one transition for every input symbol. Therefore, if L is accepted by a DFA, it is accepted by a corresponding NFA.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52400" y="2514600"/>
            <a:ext cx="1158875" cy="8255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Should be true for any L</a:t>
            </a:r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 flipV="1">
            <a:off x="1219200" y="2743200"/>
            <a:ext cx="914400" cy="1524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8382000" y="63246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  <p:bldP spid="122884" grpId="0" animBg="1"/>
      <p:bldP spid="12288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0F94CE-B307-4EC9-87E3-515DE080311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Proof for the </a:t>
            </a:r>
            <a:r>
              <a:rPr lang="en-US">
                <a:solidFill>
                  <a:srgbClr val="006600"/>
                </a:solidFill>
              </a:rPr>
              <a:t>if-part</a:t>
            </a: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>
                <a:solidFill>
                  <a:srgbClr val="006600"/>
                </a:solidFill>
              </a:rPr>
              <a:t>If-part:</a:t>
            </a:r>
            <a:r>
              <a:rPr lang="en-US" sz="2800"/>
              <a:t> A language L is accepted by a DFA if it is accepted by an NFA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rephrasing…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Given any NFA N, we can construct a DFA D such that L(N)=L(D)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How to convert an NFA into a DFA?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u="sng"/>
              <a:t>Observation:</a:t>
            </a:r>
            <a:r>
              <a:rPr lang="en-US" sz="2400"/>
              <a:t> In an NFA, each transition maps to a </a:t>
            </a:r>
            <a:r>
              <a:rPr lang="en-US" sz="2400" i="1"/>
              <a:t>subset </a:t>
            </a:r>
            <a:r>
              <a:rPr lang="en-US" sz="2400"/>
              <a:t>of states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u="sng">
                <a:solidFill>
                  <a:srgbClr val="FF0000"/>
                </a:solidFill>
              </a:rPr>
              <a:t>Idea:</a:t>
            </a:r>
            <a:r>
              <a:rPr lang="en-US" sz="2200">
                <a:solidFill>
                  <a:srgbClr val="FF0000"/>
                </a:solidFill>
              </a:rPr>
              <a:t> Represent: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200">
                <a:solidFill>
                  <a:srgbClr val="FF0000"/>
                </a:solidFill>
              </a:rPr>
              <a:t>       each “subset of NFA_states” </a:t>
            </a:r>
            <a:r>
              <a:rPr lang="en-US" sz="2200">
                <a:solidFill>
                  <a:srgbClr val="FF0000"/>
                </a:solidFill>
                <a:sym typeface="Wingdings" pitchFamily="28" charset="2"/>
              </a:rPr>
              <a:t> </a:t>
            </a:r>
            <a:r>
              <a:rPr lang="en-US" sz="2200">
                <a:solidFill>
                  <a:srgbClr val="FF0000"/>
                </a:solidFill>
              </a:rPr>
              <a:t>a single “DFA_state”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4343400" y="6172200"/>
            <a:ext cx="2860675" cy="4572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Subset construction</a:t>
            </a:r>
            <a:endParaRPr lang="en-US"/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>
            <a:off x="990600" y="41910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/>
      <p:bldP spid="1249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A3FCEF-61F1-4A0E-8D73-B9D882A9C68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NFA to DFA by subset construction</a:t>
            </a: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l-GR" sz="2800">
                <a:latin typeface="Lucida Grande" pitchFamily="28" charset="0"/>
                <a:cs typeface="Tahoma" pitchFamily="28" charset="0"/>
              </a:rPr>
              <a:t>Let N = {Q</a:t>
            </a:r>
            <a:r>
              <a:rPr lang="el-GR" sz="2800" baseline="-2500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800" baseline="-2500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>
                <a:latin typeface="Lucida Grande" pitchFamily="28" charset="0"/>
                <a:cs typeface="Tahoma" pitchFamily="28" charset="0"/>
              </a:rPr>
              <a:t>,q</a:t>
            </a:r>
            <a:r>
              <a:rPr lang="el-GR" sz="2800" baseline="-25000"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800">
                <a:latin typeface="Lucida Grande" pitchFamily="28" charset="0"/>
                <a:cs typeface="Tahoma" pitchFamily="28" charset="0"/>
              </a:rPr>
              <a:t>,F</a:t>
            </a:r>
            <a:r>
              <a:rPr lang="el-GR" sz="2800" baseline="-2500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>
                <a:latin typeface="Lucida Grande" pitchFamily="28" charset="0"/>
                <a:cs typeface="Tahoma" pitchFamily="28" charset="0"/>
              </a:rPr>
              <a:t>}</a:t>
            </a:r>
          </a:p>
          <a:p>
            <a:pPr marL="609600" indent="-609600" eaLnBrk="1" hangingPunct="1"/>
            <a:r>
              <a:rPr lang="el-GR" sz="2800" u="sng">
                <a:latin typeface="Lucida Grande" pitchFamily="28" charset="0"/>
                <a:cs typeface="Tahoma" pitchFamily="28" charset="0"/>
              </a:rPr>
              <a:t>Goal:</a:t>
            </a:r>
            <a:r>
              <a:rPr lang="el-GR" sz="2800">
                <a:latin typeface="Lucida Grande" pitchFamily="28" charset="0"/>
                <a:cs typeface="Tahoma" pitchFamily="28" charset="0"/>
              </a:rPr>
              <a:t> Build D={</a:t>
            </a:r>
            <a:r>
              <a:rPr lang="el-GR" sz="28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8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8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,{q</a:t>
            </a:r>
            <a:r>
              <a:rPr lang="el-GR" sz="28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8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},F</a:t>
            </a:r>
            <a:r>
              <a:rPr lang="el-GR" sz="28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>
                <a:latin typeface="Lucida Grande" pitchFamily="28" charset="0"/>
                <a:cs typeface="Tahoma" pitchFamily="28" charset="0"/>
              </a:rPr>
              <a:t>} s.t. L(D)=L(N)</a:t>
            </a:r>
          </a:p>
          <a:p>
            <a:pPr marL="609600" indent="-609600" eaLnBrk="1" hangingPunct="1"/>
            <a:r>
              <a:rPr lang="en-US" sz="2800" u="sng">
                <a:latin typeface="Lucida Grande" pitchFamily="28" charset="0"/>
                <a:cs typeface="Tahoma" pitchFamily="28" charset="0"/>
              </a:rPr>
              <a:t>Construction:</a:t>
            </a:r>
            <a:endParaRPr lang="en-US" sz="2800">
              <a:latin typeface="Lucida Grande" pitchFamily="28" charset="0"/>
              <a:cs typeface="Tahoma" pitchFamily="28" charset="0"/>
            </a:endParaRP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l-GR" sz="24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4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= all subsets of Q</a:t>
            </a:r>
            <a:r>
              <a:rPr lang="el-GR" sz="2400" baseline="-25000">
                <a:latin typeface="Lucida Grande" pitchFamily="28" charset="0"/>
                <a:cs typeface="Tahoma" pitchFamily="28" charset="0"/>
              </a:rPr>
              <a:t>N 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(i.e., power set)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l-GR" sz="24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F</a:t>
            </a:r>
            <a:r>
              <a:rPr lang="el-GR" sz="24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=set of subsets S of Q</a:t>
            </a:r>
            <a:r>
              <a:rPr lang="el-GR" sz="2400" baseline="-2500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 s.t. S</a:t>
            </a:r>
            <a:r>
              <a:rPr lang="en-US" sz="2400">
                <a:cs typeface="Arial" charset="0"/>
              </a:rPr>
              <a:t>∩F</a:t>
            </a:r>
            <a:r>
              <a:rPr lang="en-US" sz="2400" baseline="-25000">
                <a:cs typeface="Arial" charset="0"/>
              </a:rPr>
              <a:t>N</a:t>
            </a:r>
            <a:r>
              <a:rPr lang="en-US" sz="2400">
                <a:cs typeface="Arial" charset="0"/>
              </a:rPr>
              <a:t>≠</a:t>
            </a:r>
            <a:r>
              <a:rPr lang="el-GR" sz="2400">
                <a:cs typeface="Arial" charset="0"/>
              </a:rPr>
              <a:t>Φ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l-GR" sz="24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4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: for each subset S of Q</a:t>
            </a:r>
            <a:r>
              <a:rPr lang="el-GR" sz="2400" baseline="-2500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 and for each input symbol a in ∑: </a:t>
            </a:r>
          </a:p>
          <a:p>
            <a:pPr marL="1371600" lvl="2" indent="-457200" eaLnBrk="1" hangingPunct="1"/>
            <a:r>
              <a:rPr lang="el-GR" sz="2000">
                <a:latin typeface="Lucida Grande" pitchFamily="28" charset="0"/>
                <a:cs typeface="Tahoma" pitchFamily="28" charset="0"/>
              </a:rPr>
              <a:t> </a:t>
            </a:r>
            <a:r>
              <a:rPr lang="el-GR" sz="2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0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(S,a)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 = U δ</a:t>
            </a:r>
            <a:r>
              <a:rPr lang="el-GR" sz="2000" baseline="-2500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(p,a)</a:t>
            </a:r>
            <a:endParaRPr lang="en-US" sz="2000">
              <a:latin typeface="Lucida Grande" pitchFamily="28" charset="0"/>
              <a:cs typeface="Tahoma" pitchFamily="28" charset="0"/>
            </a:endParaRP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3657600" y="5905500"/>
            <a:ext cx="5476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p in 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2B547EB-2DAF-4913-991E-A4B42112B204}"/>
                  </a:ext>
                </a:extLst>
              </p14:cNvPr>
              <p14:cNvContentPartPr/>
              <p14:nvPr/>
            </p14:nvContentPartPr>
            <p14:xfrm>
              <a:off x="7500960" y="3330720"/>
              <a:ext cx="366480" cy="527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2B547EB-2DAF-4913-991E-A4B42112B2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91600" y="3321360"/>
                <a:ext cx="385200" cy="546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12595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7991E1-2596-4393-9D37-D19323D1D3B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NFA to DFA construction: Example</a:t>
            </a:r>
            <a:endParaRPr lang="en-US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i="1"/>
              <a:t>L = {w | w ends in 01}</a:t>
            </a:r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8382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6096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1524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1143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203325" y="31384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28682" name="Freeform 10"/>
          <p:cNvSpPr>
            <a:spLocks/>
          </p:cNvSpPr>
          <p:nvPr/>
        </p:nvSpPr>
        <p:spPr bwMode="auto">
          <a:xfrm>
            <a:off x="749300" y="2959100"/>
            <a:ext cx="406400" cy="317500"/>
          </a:xfrm>
          <a:custGeom>
            <a:avLst/>
            <a:gdLst>
              <a:gd name="T0" fmla="*/ 2147483647 w 256"/>
              <a:gd name="T1" fmla="*/ 2147483647 h 200"/>
              <a:gd name="T2" fmla="*/ 2147483647 w 256"/>
              <a:gd name="T3" fmla="*/ 2147483647 h 200"/>
              <a:gd name="T4" fmla="*/ 2147483647 w 256"/>
              <a:gd name="T5" fmla="*/ 2147483647 h 200"/>
              <a:gd name="T6" fmla="*/ 2147483647 w 256"/>
              <a:gd name="T7" fmla="*/ 2147483647 h 200"/>
              <a:gd name="T8" fmla="*/ 2147483647 w 256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200"/>
              <a:gd name="T17" fmla="*/ 256 w 25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200">
                <a:moveTo>
                  <a:pt x="104" y="200"/>
                </a:moveTo>
                <a:cubicBezTo>
                  <a:pt x="52" y="168"/>
                  <a:pt x="0" y="136"/>
                  <a:pt x="8" y="104"/>
                </a:cubicBezTo>
                <a:cubicBezTo>
                  <a:pt x="16" y="72"/>
                  <a:pt x="112" y="0"/>
                  <a:pt x="152" y="8"/>
                </a:cubicBezTo>
                <a:cubicBezTo>
                  <a:pt x="192" y="16"/>
                  <a:pt x="240" y="120"/>
                  <a:pt x="248" y="152"/>
                </a:cubicBezTo>
                <a:cubicBezTo>
                  <a:pt x="256" y="184"/>
                  <a:pt x="228" y="192"/>
                  <a:pt x="20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35000" y="27432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0,1</a:t>
            </a: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2286000" y="32623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1828800" y="34147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18891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2209800" y="32004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533400" y="240982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rgbClr val="006600"/>
                </a:solidFill>
              </a:rPr>
              <a:t>NFA:</a:t>
            </a:r>
            <a:endParaRPr lang="en-US" sz="2000" b="1">
              <a:solidFill>
                <a:srgbClr val="006600"/>
              </a:solidFill>
            </a:endParaRPr>
          </a:p>
        </p:txBody>
      </p:sp>
      <p:graphicFrame>
        <p:nvGraphicFramePr>
          <p:cNvPr id="129114" name="Group 90"/>
          <p:cNvGraphicFramePr>
            <a:graphicFrameLocks noGrp="1"/>
          </p:cNvGraphicFramePr>
          <p:nvPr/>
        </p:nvGraphicFramePr>
        <p:xfrm>
          <a:off x="609600" y="3962400"/>
          <a:ext cx="2209800" cy="121920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N</a:t>
                      </a:r>
                      <a:endParaRPr kumimoji="0" lang="en-US" sz="12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09" name="Line 91"/>
          <p:cNvSpPr>
            <a:spLocks noChangeShapeType="1"/>
          </p:cNvSpPr>
          <p:nvPr/>
        </p:nvSpPr>
        <p:spPr bwMode="auto">
          <a:xfrm>
            <a:off x="2895600" y="24384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Text Box 92"/>
          <p:cNvSpPr txBox="1">
            <a:spLocks noChangeArrowheads="1"/>
          </p:cNvSpPr>
          <p:nvPr/>
        </p:nvSpPr>
        <p:spPr bwMode="auto">
          <a:xfrm>
            <a:off x="3276600" y="25146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chemeClr val="hlink"/>
                </a:solidFill>
              </a:rPr>
              <a:t>DFA:</a:t>
            </a:r>
            <a:endParaRPr lang="en-US" sz="2000" b="1">
              <a:solidFill>
                <a:schemeClr val="hlink"/>
              </a:solidFill>
            </a:endParaRPr>
          </a:p>
        </p:txBody>
      </p:sp>
      <p:graphicFrame>
        <p:nvGraphicFramePr>
          <p:cNvPr id="129186" name="Group 162"/>
          <p:cNvGraphicFramePr>
            <a:graphicFrameLocks noGrp="1"/>
          </p:cNvGraphicFramePr>
          <p:nvPr/>
        </p:nvGraphicFramePr>
        <p:xfrm>
          <a:off x="3124200" y="3776663"/>
          <a:ext cx="2667000" cy="2554288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751" name="Line 157"/>
          <p:cNvSpPr>
            <a:spLocks noChangeShapeType="1"/>
          </p:cNvSpPr>
          <p:nvPr/>
        </p:nvSpPr>
        <p:spPr bwMode="auto">
          <a:xfrm>
            <a:off x="4572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184" name="Line 160"/>
          <p:cNvSpPr>
            <a:spLocks noChangeShapeType="1"/>
          </p:cNvSpPr>
          <p:nvPr/>
        </p:nvSpPr>
        <p:spPr bwMode="auto">
          <a:xfrm>
            <a:off x="29718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187" name="Text Box 163"/>
          <p:cNvSpPr txBox="1">
            <a:spLocks noChangeArrowheads="1"/>
          </p:cNvSpPr>
          <p:nvPr/>
        </p:nvSpPr>
        <p:spPr bwMode="auto">
          <a:xfrm>
            <a:off x="5943600" y="5791200"/>
            <a:ext cx="2320925" cy="3048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Determine transitions</a:t>
            </a:r>
            <a:endParaRPr lang="en-US"/>
          </a:p>
        </p:txBody>
      </p:sp>
      <p:sp>
        <p:nvSpPr>
          <p:cNvPr id="129188" name="AutoShape 164"/>
          <p:cNvSpPr>
            <a:spLocks noChangeArrowheads="1"/>
          </p:cNvSpPr>
          <p:nvPr/>
        </p:nvSpPr>
        <p:spPr bwMode="auto">
          <a:xfrm>
            <a:off x="5867400" y="46482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9244" name="Group 220"/>
          <p:cNvGraphicFramePr>
            <a:graphicFrameLocks noGrp="1"/>
          </p:cNvGraphicFramePr>
          <p:nvPr/>
        </p:nvGraphicFramePr>
        <p:xfrm>
          <a:off x="6324600" y="3810000"/>
          <a:ext cx="2667000" cy="1140778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9235" name="Line 211"/>
          <p:cNvSpPr>
            <a:spLocks noChangeShapeType="1"/>
          </p:cNvSpPr>
          <p:nvPr/>
        </p:nvSpPr>
        <p:spPr bwMode="auto">
          <a:xfrm>
            <a:off x="6172200" y="4267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17"/>
          <p:cNvGrpSpPr>
            <a:grpSpLocks/>
          </p:cNvGrpSpPr>
          <p:nvPr/>
        </p:nvGrpSpPr>
        <p:grpSpPr bwMode="auto">
          <a:xfrm>
            <a:off x="2971800" y="4191000"/>
            <a:ext cx="2743200" cy="1981200"/>
            <a:chOff x="1872" y="2640"/>
            <a:chExt cx="1728" cy="1248"/>
          </a:xfrm>
        </p:grpSpPr>
        <p:sp>
          <p:nvSpPr>
            <p:cNvPr id="28799" name="Line 165"/>
            <p:cNvSpPr>
              <a:spLocks noChangeShapeType="1"/>
            </p:cNvSpPr>
            <p:nvPr/>
          </p:nvSpPr>
          <p:spPr bwMode="auto">
            <a:xfrm>
              <a:off x="1872" y="2976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0" name="Line 213"/>
            <p:cNvSpPr>
              <a:spLocks noChangeShapeType="1"/>
            </p:cNvSpPr>
            <p:nvPr/>
          </p:nvSpPr>
          <p:spPr bwMode="auto">
            <a:xfrm>
              <a:off x="1872" y="3168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1" name="Line 214"/>
            <p:cNvSpPr>
              <a:spLocks noChangeShapeType="1"/>
            </p:cNvSpPr>
            <p:nvPr/>
          </p:nvSpPr>
          <p:spPr bwMode="auto">
            <a:xfrm>
              <a:off x="1872" y="3696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2" name="Line 215"/>
            <p:cNvSpPr>
              <a:spLocks noChangeShapeType="1"/>
            </p:cNvSpPr>
            <p:nvPr/>
          </p:nvSpPr>
          <p:spPr bwMode="auto">
            <a:xfrm>
              <a:off x="1872" y="3888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3" name="Line 216"/>
            <p:cNvSpPr>
              <a:spLocks noChangeShapeType="1"/>
            </p:cNvSpPr>
            <p:nvPr/>
          </p:nvSpPr>
          <p:spPr bwMode="auto">
            <a:xfrm>
              <a:off x="1872" y="2640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39"/>
          <p:cNvGrpSpPr>
            <a:grpSpLocks/>
          </p:cNvGrpSpPr>
          <p:nvPr/>
        </p:nvGrpSpPr>
        <p:grpSpPr bwMode="auto">
          <a:xfrm>
            <a:off x="4572000" y="2133600"/>
            <a:ext cx="2743200" cy="1371600"/>
            <a:chOff x="2880" y="1344"/>
            <a:chExt cx="1728" cy="864"/>
          </a:xfrm>
        </p:grpSpPr>
        <p:sp>
          <p:nvSpPr>
            <p:cNvPr id="28782" name="Oval 221"/>
            <p:cNvSpPr>
              <a:spLocks noChangeArrowheads="1"/>
            </p:cNvSpPr>
            <p:nvPr/>
          </p:nvSpPr>
          <p:spPr bwMode="auto">
            <a:xfrm>
              <a:off x="30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]</a:t>
              </a:r>
            </a:p>
          </p:txBody>
        </p:sp>
        <p:sp>
          <p:nvSpPr>
            <p:cNvPr id="28783" name="Line 222"/>
            <p:cNvSpPr>
              <a:spLocks noChangeShapeType="1"/>
            </p:cNvSpPr>
            <p:nvPr/>
          </p:nvSpPr>
          <p:spPr bwMode="auto">
            <a:xfrm>
              <a:off x="2880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4" name="Line 223"/>
            <p:cNvSpPr>
              <a:spLocks noChangeShapeType="1"/>
            </p:cNvSpPr>
            <p:nvPr/>
          </p:nvSpPr>
          <p:spPr bwMode="auto">
            <a:xfrm>
              <a:off x="3360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5" name="Freeform 224"/>
            <p:cNvSpPr>
              <a:spLocks/>
            </p:cNvSpPr>
            <p:nvPr/>
          </p:nvSpPr>
          <p:spPr bwMode="auto">
            <a:xfrm>
              <a:off x="3000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6" name="Text Box 225"/>
            <p:cNvSpPr txBox="1">
              <a:spLocks noChangeArrowheads="1"/>
            </p:cNvSpPr>
            <p:nvPr/>
          </p:nvSpPr>
          <p:spPr bwMode="auto">
            <a:xfrm>
              <a:off x="2928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787" name="Text Box 226"/>
            <p:cNvSpPr txBox="1">
              <a:spLocks noChangeArrowheads="1"/>
            </p:cNvSpPr>
            <p:nvPr/>
          </p:nvSpPr>
          <p:spPr bwMode="auto">
            <a:xfrm>
              <a:off x="3360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88" name="Oval 227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,q</a:t>
              </a:r>
              <a:r>
                <a:rPr lang="en-US" sz="1400" baseline="-25000" dirty="0"/>
                <a:t>1</a:t>
              </a:r>
              <a:r>
                <a:rPr lang="en-US" sz="1400" dirty="0"/>
                <a:t>]</a:t>
              </a:r>
            </a:p>
          </p:txBody>
        </p:sp>
        <p:sp>
          <p:nvSpPr>
            <p:cNvPr id="28789" name="Line 229"/>
            <p:cNvSpPr>
              <a:spLocks noChangeShapeType="1"/>
            </p:cNvSpPr>
            <p:nvPr/>
          </p:nvSpPr>
          <p:spPr bwMode="auto">
            <a:xfrm>
              <a:off x="393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0" name="Text Box 230"/>
            <p:cNvSpPr txBox="1">
              <a:spLocks noChangeArrowheads="1"/>
            </p:cNvSpPr>
            <p:nvPr/>
          </p:nvSpPr>
          <p:spPr bwMode="auto">
            <a:xfrm>
              <a:off x="3936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791" name="Oval 231"/>
            <p:cNvSpPr>
              <a:spLocks noChangeArrowheads="1"/>
            </p:cNvSpPr>
            <p:nvPr/>
          </p:nvSpPr>
          <p:spPr bwMode="auto">
            <a:xfrm>
              <a:off x="42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,q</a:t>
              </a:r>
              <a:r>
                <a:rPr lang="en-US" sz="1400" baseline="-25000" dirty="0"/>
                <a:t>2</a:t>
              </a:r>
              <a:r>
                <a:rPr lang="en-US" sz="1400" dirty="0"/>
                <a:t>]</a:t>
              </a:r>
            </a:p>
          </p:txBody>
        </p:sp>
        <p:sp>
          <p:nvSpPr>
            <p:cNvPr id="28792" name="Oval 232"/>
            <p:cNvSpPr>
              <a:spLocks noChangeArrowheads="1"/>
            </p:cNvSpPr>
            <p:nvPr/>
          </p:nvSpPr>
          <p:spPr bwMode="auto">
            <a:xfrm>
              <a:off x="4176" y="1632"/>
              <a:ext cx="432" cy="432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3" name="Freeform 233"/>
            <p:cNvSpPr>
              <a:spLocks/>
            </p:cNvSpPr>
            <p:nvPr/>
          </p:nvSpPr>
          <p:spPr bwMode="auto">
            <a:xfrm>
              <a:off x="3624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4" name="Text Box 234"/>
            <p:cNvSpPr txBox="1">
              <a:spLocks noChangeArrowheads="1"/>
            </p:cNvSpPr>
            <p:nvPr/>
          </p:nvSpPr>
          <p:spPr bwMode="auto">
            <a:xfrm>
              <a:off x="3552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95" name="Freeform 235"/>
            <p:cNvSpPr>
              <a:spLocks/>
            </p:cNvSpPr>
            <p:nvPr/>
          </p:nvSpPr>
          <p:spPr bwMode="auto">
            <a:xfrm>
              <a:off x="3936" y="1920"/>
              <a:ext cx="240" cy="96"/>
            </a:xfrm>
            <a:custGeom>
              <a:avLst/>
              <a:gdLst>
                <a:gd name="T0" fmla="*/ 240 w 240"/>
                <a:gd name="T1" fmla="*/ 0 h 96"/>
                <a:gd name="T2" fmla="*/ 96 w 240"/>
                <a:gd name="T3" fmla="*/ 96 h 96"/>
                <a:gd name="T4" fmla="*/ 0 w 240"/>
                <a:gd name="T5" fmla="*/ 0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240" y="0"/>
                  </a:moveTo>
                  <a:cubicBezTo>
                    <a:pt x="188" y="48"/>
                    <a:pt x="136" y="96"/>
                    <a:pt x="96" y="96"/>
                  </a:cubicBezTo>
                  <a:cubicBezTo>
                    <a:pt x="56" y="96"/>
                    <a:pt x="28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6" name="Text Box 236"/>
            <p:cNvSpPr txBox="1">
              <a:spLocks noChangeArrowheads="1"/>
            </p:cNvSpPr>
            <p:nvPr/>
          </p:nvSpPr>
          <p:spPr bwMode="auto">
            <a:xfrm>
              <a:off x="3984" y="182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97" name="Freeform 237"/>
            <p:cNvSpPr>
              <a:spLocks/>
            </p:cNvSpPr>
            <p:nvPr/>
          </p:nvSpPr>
          <p:spPr bwMode="auto">
            <a:xfrm>
              <a:off x="3264" y="2016"/>
              <a:ext cx="1008" cy="144"/>
            </a:xfrm>
            <a:custGeom>
              <a:avLst/>
              <a:gdLst>
                <a:gd name="T0" fmla="*/ 1008 w 1008"/>
                <a:gd name="T1" fmla="*/ 0 h 144"/>
                <a:gd name="T2" fmla="*/ 384 w 1008"/>
                <a:gd name="T3" fmla="*/ 144 h 144"/>
                <a:gd name="T4" fmla="*/ 0 w 1008"/>
                <a:gd name="T5" fmla="*/ 0 h 144"/>
                <a:gd name="T6" fmla="*/ 0 60000 65536"/>
                <a:gd name="T7" fmla="*/ 0 60000 65536"/>
                <a:gd name="T8" fmla="*/ 0 60000 65536"/>
                <a:gd name="T9" fmla="*/ 0 w 1008"/>
                <a:gd name="T10" fmla="*/ 0 h 144"/>
                <a:gd name="T11" fmla="*/ 1008 w 100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44">
                  <a:moveTo>
                    <a:pt x="1008" y="0"/>
                  </a:moveTo>
                  <a:cubicBezTo>
                    <a:pt x="780" y="72"/>
                    <a:pt x="552" y="144"/>
                    <a:pt x="384" y="144"/>
                  </a:cubicBezTo>
                  <a:cubicBezTo>
                    <a:pt x="216" y="144"/>
                    <a:pt x="108" y="7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8" name="Text Box 238"/>
            <p:cNvSpPr txBox="1">
              <a:spLocks noChangeArrowheads="1"/>
            </p:cNvSpPr>
            <p:nvPr/>
          </p:nvSpPr>
          <p:spPr bwMode="auto">
            <a:xfrm>
              <a:off x="3504" y="201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129264" name="Text Box 240"/>
          <p:cNvSpPr txBox="1">
            <a:spLocks noChangeArrowheads="1"/>
          </p:cNvSpPr>
          <p:nvPr/>
        </p:nvSpPr>
        <p:spPr bwMode="auto">
          <a:xfrm>
            <a:off x="5105400" y="228600"/>
            <a:ext cx="2936875" cy="7302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u="sng"/>
              <a:t>Idea:</a:t>
            </a:r>
            <a:r>
              <a:rPr lang="en-US" sz="1400"/>
              <a:t> To avoid enumerating all of </a:t>
            </a:r>
            <a:br>
              <a:rPr lang="en-US" sz="1400"/>
            </a:br>
            <a:r>
              <a:rPr lang="en-US" sz="1400"/>
              <a:t>	power set, do </a:t>
            </a:r>
            <a:br>
              <a:rPr lang="en-US" sz="1400"/>
            </a:br>
            <a:r>
              <a:rPr lang="en-US" sz="1400"/>
              <a:t>	“lazy creation of states”</a:t>
            </a:r>
            <a:endParaRPr lang="en-US"/>
          </a:p>
        </p:txBody>
      </p:sp>
      <p:sp>
        <p:nvSpPr>
          <p:cNvPr id="129266" name="Rectangle 242"/>
          <p:cNvSpPr>
            <a:spLocks noChangeArrowheads="1"/>
          </p:cNvSpPr>
          <p:nvPr/>
        </p:nvSpPr>
        <p:spPr bwMode="auto">
          <a:xfrm>
            <a:off x="3962400" y="3657600"/>
            <a:ext cx="1905000" cy="3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267" name="Text Box 243"/>
          <p:cNvSpPr txBox="1">
            <a:spLocks noChangeArrowheads="1"/>
          </p:cNvSpPr>
          <p:nvPr/>
        </p:nvSpPr>
        <p:spPr bwMode="auto">
          <a:xfrm>
            <a:off x="5943600" y="6029325"/>
            <a:ext cx="2692400" cy="523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2.        Retain only those states </a:t>
            </a:r>
            <a:br>
              <a:rPr lang="en-US" sz="1400"/>
            </a:br>
            <a:r>
              <a:rPr lang="en-US" sz="1400"/>
              <a:t>	reachable from {q</a:t>
            </a:r>
            <a:r>
              <a:rPr lang="en-US" sz="1400" baseline="-25000"/>
              <a:t>0</a:t>
            </a:r>
            <a:r>
              <a:rPr lang="en-US" sz="1400"/>
              <a:t>}</a:t>
            </a:r>
            <a:endParaRPr lang="en-US"/>
          </a:p>
        </p:txBody>
      </p:sp>
      <p:sp>
        <p:nvSpPr>
          <p:cNvPr id="54" name="Text Box 163"/>
          <p:cNvSpPr txBox="1">
            <a:spLocks noChangeArrowheads="1"/>
          </p:cNvSpPr>
          <p:nvPr/>
        </p:nvSpPr>
        <p:spPr bwMode="auto">
          <a:xfrm>
            <a:off x="5943600" y="5486400"/>
            <a:ext cx="3124200" cy="3079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1400"/>
              <a:t>0.	Enumerate all possible subsets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29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84" grpId="0" animBg="1"/>
      <p:bldP spid="129187" grpId="0" animBg="1"/>
      <p:bldP spid="129188" grpId="0" animBg="1"/>
      <p:bldP spid="129235" grpId="0" animBg="1"/>
      <p:bldP spid="129264" grpId="0" animBg="1"/>
      <p:bldP spid="129266" grpId="0" animBg="1"/>
      <p:bldP spid="129267" grpId="0" animBg="1"/>
      <p:bldP spid="5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CB7980-5B71-4739-8731-809826455F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NFA to DFA: Repeating the example using </a:t>
            </a:r>
            <a:r>
              <a:rPr lang="en-US" sz="3600" i="1"/>
              <a:t>LAZY CREATION</a:t>
            </a:r>
            <a:endParaRPr lang="en-US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i="1" dirty="0"/>
              <a:t>L = {w | w ends in 01}</a:t>
            </a: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8382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>
            <a:off x="6096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1524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>
            <a:off x="1143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1203325" y="31384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29706" name="Freeform 9"/>
          <p:cNvSpPr>
            <a:spLocks/>
          </p:cNvSpPr>
          <p:nvPr/>
        </p:nvSpPr>
        <p:spPr bwMode="auto">
          <a:xfrm>
            <a:off x="749300" y="2959100"/>
            <a:ext cx="406400" cy="317500"/>
          </a:xfrm>
          <a:custGeom>
            <a:avLst/>
            <a:gdLst>
              <a:gd name="T0" fmla="*/ 2147483647 w 256"/>
              <a:gd name="T1" fmla="*/ 2147483647 h 200"/>
              <a:gd name="T2" fmla="*/ 2147483647 w 256"/>
              <a:gd name="T3" fmla="*/ 2147483647 h 200"/>
              <a:gd name="T4" fmla="*/ 2147483647 w 256"/>
              <a:gd name="T5" fmla="*/ 2147483647 h 200"/>
              <a:gd name="T6" fmla="*/ 2147483647 w 256"/>
              <a:gd name="T7" fmla="*/ 2147483647 h 200"/>
              <a:gd name="T8" fmla="*/ 2147483647 w 256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200"/>
              <a:gd name="T17" fmla="*/ 256 w 25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200">
                <a:moveTo>
                  <a:pt x="104" y="200"/>
                </a:moveTo>
                <a:cubicBezTo>
                  <a:pt x="52" y="168"/>
                  <a:pt x="0" y="136"/>
                  <a:pt x="8" y="104"/>
                </a:cubicBezTo>
                <a:cubicBezTo>
                  <a:pt x="16" y="72"/>
                  <a:pt x="112" y="0"/>
                  <a:pt x="152" y="8"/>
                </a:cubicBezTo>
                <a:cubicBezTo>
                  <a:pt x="192" y="16"/>
                  <a:pt x="240" y="120"/>
                  <a:pt x="248" y="152"/>
                </a:cubicBezTo>
                <a:cubicBezTo>
                  <a:pt x="256" y="184"/>
                  <a:pt x="228" y="192"/>
                  <a:pt x="20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Text Box 10"/>
          <p:cNvSpPr txBox="1">
            <a:spLocks noChangeArrowheads="1"/>
          </p:cNvSpPr>
          <p:nvPr/>
        </p:nvSpPr>
        <p:spPr bwMode="auto">
          <a:xfrm>
            <a:off x="635000" y="27432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0,1</a:t>
            </a:r>
          </a:p>
        </p:txBody>
      </p:sp>
      <p:sp>
        <p:nvSpPr>
          <p:cNvPr id="29708" name="Oval 11"/>
          <p:cNvSpPr>
            <a:spLocks noChangeArrowheads="1"/>
          </p:cNvSpPr>
          <p:nvPr/>
        </p:nvSpPr>
        <p:spPr bwMode="auto">
          <a:xfrm>
            <a:off x="2286000" y="32623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1828800" y="34147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13"/>
          <p:cNvSpPr txBox="1">
            <a:spLocks noChangeArrowheads="1"/>
          </p:cNvSpPr>
          <p:nvPr/>
        </p:nvSpPr>
        <p:spPr bwMode="auto">
          <a:xfrm>
            <a:off x="18891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9711" name="Oval 14"/>
          <p:cNvSpPr>
            <a:spLocks noChangeArrowheads="1"/>
          </p:cNvSpPr>
          <p:nvPr/>
        </p:nvSpPr>
        <p:spPr bwMode="auto">
          <a:xfrm>
            <a:off x="2209800" y="32004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Text Box 15"/>
          <p:cNvSpPr txBox="1">
            <a:spLocks noChangeArrowheads="1"/>
          </p:cNvSpPr>
          <p:nvPr/>
        </p:nvSpPr>
        <p:spPr bwMode="auto">
          <a:xfrm>
            <a:off x="533400" y="240982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rgbClr val="006600"/>
                </a:solidFill>
              </a:rPr>
              <a:t>NFA:</a:t>
            </a:r>
            <a:endParaRPr lang="en-US" sz="2000" b="1">
              <a:solidFill>
                <a:srgbClr val="006600"/>
              </a:solidFill>
            </a:endParaRPr>
          </a:p>
        </p:txBody>
      </p:sp>
      <p:graphicFrame>
        <p:nvGraphicFramePr>
          <p:cNvPr id="159760" name="Group 16"/>
          <p:cNvGraphicFramePr>
            <a:graphicFrameLocks noGrp="1"/>
          </p:cNvGraphicFramePr>
          <p:nvPr/>
        </p:nvGraphicFramePr>
        <p:xfrm>
          <a:off x="609600" y="3962400"/>
          <a:ext cx="2209800" cy="121920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N</a:t>
                      </a:r>
                      <a:endParaRPr kumimoji="0" lang="en-US" sz="12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733" name="Line 41"/>
          <p:cNvSpPr>
            <a:spLocks noChangeShapeType="1"/>
          </p:cNvSpPr>
          <p:nvPr/>
        </p:nvSpPr>
        <p:spPr bwMode="auto">
          <a:xfrm>
            <a:off x="2895600" y="24384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4" name="Text Box 42"/>
          <p:cNvSpPr txBox="1">
            <a:spLocks noChangeArrowheads="1"/>
          </p:cNvSpPr>
          <p:nvPr/>
        </p:nvSpPr>
        <p:spPr bwMode="auto">
          <a:xfrm>
            <a:off x="3276600" y="25146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chemeClr val="hlink"/>
                </a:solidFill>
              </a:rPr>
              <a:t>DFA:</a:t>
            </a:r>
            <a:endParaRPr lang="en-US" sz="2000" b="1">
              <a:solidFill>
                <a:schemeClr val="hlink"/>
              </a:solidFill>
            </a:endParaRPr>
          </a:p>
        </p:txBody>
      </p:sp>
      <p:sp>
        <p:nvSpPr>
          <p:cNvPr id="29735" name="Line 88"/>
          <p:cNvSpPr>
            <a:spLocks noChangeShapeType="1"/>
          </p:cNvSpPr>
          <p:nvPr/>
        </p:nvSpPr>
        <p:spPr bwMode="auto">
          <a:xfrm>
            <a:off x="4572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833" name="Line 89"/>
          <p:cNvSpPr>
            <a:spLocks noChangeShapeType="1"/>
          </p:cNvSpPr>
          <p:nvPr/>
        </p:nvSpPr>
        <p:spPr bwMode="auto">
          <a:xfrm>
            <a:off x="29718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9836" name="Group 92"/>
          <p:cNvGraphicFramePr>
            <a:graphicFrameLocks noGrp="1"/>
          </p:cNvGraphicFramePr>
          <p:nvPr/>
        </p:nvGraphicFramePr>
        <p:xfrm>
          <a:off x="3276600" y="4038600"/>
          <a:ext cx="2667000" cy="1140778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4572000" y="2133600"/>
            <a:ext cx="2743200" cy="1371600"/>
            <a:chOff x="2880" y="1344"/>
            <a:chExt cx="1728" cy="864"/>
          </a:xfrm>
        </p:grpSpPr>
        <p:sp>
          <p:nvSpPr>
            <p:cNvPr id="29761" name="Oval 125"/>
            <p:cNvSpPr>
              <a:spLocks noChangeArrowheads="1"/>
            </p:cNvSpPr>
            <p:nvPr/>
          </p:nvSpPr>
          <p:spPr bwMode="auto">
            <a:xfrm>
              <a:off x="30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]</a:t>
              </a:r>
            </a:p>
          </p:txBody>
        </p:sp>
        <p:sp>
          <p:nvSpPr>
            <p:cNvPr id="29762" name="Line 126"/>
            <p:cNvSpPr>
              <a:spLocks noChangeShapeType="1"/>
            </p:cNvSpPr>
            <p:nvPr/>
          </p:nvSpPr>
          <p:spPr bwMode="auto">
            <a:xfrm>
              <a:off x="2880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3" name="Line 127"/>
            <p:cNvSpPr>
              <a:spLocks noChangeShapeType="1"/>
            </p:cNvSpPr>
            <p:nvPr/>
          </p:nvSpPr>
          <p:spPr bwMode="auto">
            <a:xfrm>
              <a:off x="3360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4" name="Freeform 128"/>
            <p:cNvSpPr>
              <a:spLocks/>
            </p:cNvSpPr>
            <p:nvPr/>
          </p:nvSpPr>
          <p:spPr bwMode="auto">
            <a:xfrm>
              <a:off x="3000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5" name="Text Box 129"/>
            <p:cNvSpPr txBox="1">
              <a:spLocks noChangeArrowheads="1"/>
            </p:cNvSpPr>
            <p:nvPr/>
          </p:nvSpPr>
          <p:spPr bwMode="auto">
            <a:xfrm>
              <a:off x="2928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9766" name="Text Box 130"/>
            <p:cNvSpPr txBox="1">
              <a:spLocks noChangeArrowheads="1"/>
            </p:cNvSpPr>
            <p:nvPr/>
          </p:nvSpPr>
          <p:spPr bwMode="auto">
            <a:xfrm>
              <a:off x="3360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67" name="Oval 131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,q</a:t>
              </a:r>
              <a:r>
                <a:rPr lang="en-US" sz="1400" baseline="-25000" dirty="0"/>
                <a:t>1</a:t>
              </a:r>
              <a:r>
                <a:rPr lang="en-US" sz="1400" dirty="0"/>
                <a:t>]</a:t>
              </a:r>
            </a:p>
          </p:txBody>
        </p:sp>
        <p:sp>
          <p:nvSpPr>
            <p:cNvPr id="29768" name="Line 132"/>
            <p:cNvSpPr>
              <a:spLocks noChangeShapeType="1"/>
            </p:cNvSpPr>
            <p:nvPr/>
          </p:nvSpPr>
          <p:spPr bwMode="auto">
            <a:xfrm>
              <a:off x="393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9" name="Text Box 133"/>
            <p:cNvSpPr txBox="1">
              <a:spLocks noChangeArrowheads="1"/>
            </p:cNvSpPr>
            <p:nvPr/>
          </p:nvSpPr>
          <p:spPr bwMode="auto">
            <a:xfrm>
              <a:off x="3936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9770" name="Oval 134"/>
            <p:cNvSpPr>
              <a:spLocks noChangeArrowheads="1"/>
            </p:cNvSpPr>
            <p:nvPr/>
          </p:nvSpPr>
          <p:spPr bwMode="auto">
            <a:xfrm>
              <a:off x="42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,q</a:t>
              </a:r>
              <a:r>
                <a:rPr lang="en-US" sz="1400" baseline="-25000" dirty="0"/>
                <a:t>2</a:t>
              </a:r>
              <a:r>
                <a:rPr lang="en-US" sz="1400" dirty="0"/>
                <a:t>]</a:t>
              </a:r>
            </a:p>
          </p:txBody>
        </p:sp>
        <p:sp>
          <p:nvSpPr>
            <p:cNvPr id="29771" name="Oval 135"/>
            <p:cNvSpPr>
              <a:spLocks noChangeArrowheads="1"/>
            </p:cNvSpPr>
            <p:nvPr/>
          </p:nvSpPr>
          <p:spPr bwMode="auto">
            <a:xfrm>
              <a:off x="4176" y="1632"/>
              <a:ext cx="432" cy="432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2" name="Freeform 136"/>
            <p:cNvSpPr>
              <a:spLocks/>
            </p:cNvSpPr>
            <p:nvPr/>
          </p:nvSpPr>
          <p:spPr bwMode="auto">
            <a:xfrm>
              <a:off x="3624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3" name="Text Box 137"/>
            <p:cNvSpPr txBox="1">
              <a:spLocks noChangeArrowheads="1"/>
            </p:cNvSpPr>
            <p:nvPr/>
          </p:nvSpPr>
          <p:spPr bwMode="auto">
            <a:xfrm>
              <a:off x="3552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74" name="Freeform 138"/>
            <p:cNvSpPr>
              <a:spLocks/>
            </p:cNvSpPr>
            <p:nvPr/>
          </p:nvSpPr>
          <p:spPr bwMode="auto">
            <a:xfrm>
              <a:off x="3936" y="1920"/>
              <a:ext cx="240" cy="96"/>
            </a:xfrm>
            <a:custGeom>
              <a:avLst/>
              <a:gdLst>
                <a:gd name="T0" fmla="*/ 240 w 240"/>
                <a:gd name="T1" fmla="*/ 0 h 96"/>
                <a:gd name="T2" fmla="*/ 96 w 240"/>
                <a:gd name="T3" fmla="*/ 96 h 96"/>
                <a:gd name="T4" fmla="*/ 0 w 240"/>
                <a:gd name="T5" fmla="*/ 0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240" y="0"/>
                  </a:moveTo>
                  <a:cubicBezTo>
                    <a:pt x="188" y="48"/>
                    <a:pt x="136" y="96"/>
                    <a:pt x="96" y="96"/>
                  </a:cubicBezTo>
                  <a:cubicBezTo>
                    <a:pt x="56" y="96"/>
                    <a:pt x="28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5" name="Text Box 139"/>
            <p:cNvSpPr txBox="1">
              <a:spLocks noChangeArrowheads="1"/>
            </p:cNvSpPr>
            <p:nvPr/>
          </p:nvSpPr>
          <p:spPr bwMode="auto">
            <a:xfrm>
              <a:off x="3984" y="182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76" name="Freeform 140"/>
            <p:cNvSpPr>
              <a:spLocks/>
            </p:cNvSpPr>
            <p:nvPr/>
          </p:nvSpPr>
          <p:spPr bwMode="auto">
            <a:xfrm>
              <a:off x="3264" y="2016"/>
              <a:ext cx="1008" cy="144"/>
            </a:xfrm>
            <a:custGeom>
              <a:avLst/>
              <a:gdLst>
                <a:gd name="T0" fmla="*/ 1008 w 1008"/>
                <a:gd name="T1" fmla="*/ 0 h 144"/>
                <a:gd name="T2" fmla="*/ 384 w 1008"/>
                <a:gd name="T3" fmla="*/ 144 h 144"/>
                <a:gd name="T4" fmla="*/ 0 w 1008"/>
                <a:gd name="T5" fmla="*/ 0 h 144"/>
                <a:gd name="T6" fmla="*/ 0 60000 65536"/>
                <a:gd name="T7" fmla="*/ 0 60000 65536"/>
                <a:gd name="T8" fmla="*/ 0 60000 65536"/>
                <a:gd name="T9" fmla="*/ 0 w 1008"/>
                <a:gd name="T10" fmla="*/ 0 h 144"/>
                <a:gd name="T11" fmla="*/ 1008 w 100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44">
                  <a:moveTo>
                    <a:pt x="1008" y="0"/>
                  </a:moveTo>
                  <a:cubicBezTo>
                    <a:pt x="780" y="72"/>
                    <a:pt x="552" y="144"/>
                    <a:pt x="384" y="144"/>
                  </a:cubicBezTo>
                  <a:cubicBezTo>
                    <a:pt x="216" y="144"/>
                    <a:pt x="108" y="7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7" name="Text Box 141"/>
            <p:cNvSpPr txBox="1">
              <a:spLocks noChangeArrowheads="1"/>
            </p:cNvSpPr>
            <p:nvPr/>
          </p:nvSpPr>
          <p:spPr bwMode="auto">
            <a:xfrm>
              <a:off x="3504" y="201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29758" name="Text Box 142"/>
          <p:cNvSpPr txBox="1">
            <a:spLocks noChangeArrowheads="1"/>
          </p:cNvSpPr>
          <p:nvPr/>
        </p:nvSpPr>
        <p:spPr bwMode="auto">
          <a:xfrm>
            <a:off x="4724400" y="5546725"/>
            <a:ext cx="4078288" cy="10064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u="sng"/>
              <a:t>Main Idea:</a:t>
            </a:r>
            <a:r>
              <a:rPr lang="en-US" sz="2000"/>
              <a:t>  </a:t>
            </a:r>
          </a:p>
          <a:p>
            <a:r>
              <a:rPr lang="en-US" sz="2000"/>
              <a:t>	Introduce states as you go</a:t>
            </a:r>
          </a:p>
          <a:p>
            <a:r>
              <a:rPr lang="en-US" sz="2000"/>
              <a:t>	(on a need basis)</a:t>
            </a:r>
          </a:p>
        </p:txBody>
      </p:sp>
      <p:sp>
        <p:nvSpPr>
          <p:cNvPr id="159904" name="Rectangle 160"/>
          <p:cNvSpPr>
            <a:spLocks noChangeArrowheads="1"/>
          </p:cNvSpPr>
          <p:nvPr/>
        </p:nvSpPr>
        <p:spPr bwMode="auto">
          <a:xfrm>
            <a:off x="3124200" y="4572000"/>
            <a:ext cx="2971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905" name="Rectangle 161"/>
          <p:cNvSpPr>
            <a:spLocks noChangeArrowheads="1"/>
          </p:cNvSpPr>
          <p:nvPr/>
        </p:nvSpPr>
        <p:spPr bwMode="auto">
          <a:xfrm>
            <a:off x="3200400" y="4876800"/>
            <a:ext cx="2895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159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59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833" grpId="0" animBg="1"/>
      <p:bldP spid="159904" grpId="0" animBg="1"/>
      <p:bldP spid="15990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0E3E35-DCAD-4BFE-85F2-CA9A37DC70C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Correctness of subset construction</a:t>
            </a:r>
            <a:endParaRPr lang="en-US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i="1" u="sng">
                <a:solidFill>
                  <a:srgbClr val="00B050"/>
                </a:solidFill>
              </a:rPr>
              <a:t>Theorem:</a:t>
            </a:r>
            <a:r>
              <a:rPr lang="en-US" i="1">
                <a:solidFill>
                  <a:srgbClr val="00B050"/>
                </a:solidFill>
              </a:rPr>
              <a:t> If D is the DFA constructed from NFA N by subset construction, then L(D)=L(N)</a:t>
            </a:r>
          </a:p>
          <a:p>
            <a:pPr eaLnBrk="1" hangingPunct="1"/>
            <a:r>
              <a:rPr lang="en-US" u="sng"/>
              <a:t>Proof:</a:t>
            </a:r>
            <a:endParaRPr lang="en-US"/>
          </a:p>
          <a:p>
            <a:pPr lvl="1" eaLnBrk="1" hangingPunct="1"/>
            <a:r>
              <a:rPr lang="en-US"/>
              <a:t>Show that </a:t>
            </a:r>
            <a:r>
              <a:rPr lang="el-GR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n-US"/>
              <a:t>({q</a:t>
            </a:r>
            <a:r>
              <a:rPr lang="en-US" baseline="-25000"/>
              <a:t>0</a:t>
            </a:r>
            <a:r>
              <a:rPr lang="en-US"/>
              <a:t>},w) </a:t>
            </a:r>
            <a:r>
              <a:rPr lang="en-US">
                <a:sym typeface="Symbol" pitchFamily="28" charset="2"/>
              </a:rPr>
              <a:t>≡  </a:t>
            </a:r>
            <a:r>
              <a:rPr lang="el-GR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n-US"/>
              <a:t>(q</a:t>
            </a:r>
            <a:r>
              <a:rPr lang="en-US" baseline="-25000"/>
              <a:t>0</a:t>
            </a:r>
            <a:r>
              <a:rPr lang="en-US"/>
              <a:t>,w} , for all w</a:t>
            </a:r>
          </a:p>
          <a:p>
            <a:pPr lvl="1" eaLnBrk="1" hangingPunct="1"/>
            <a:r>
              <a:rPr lang="en-US"/>
              <a:t>Using induction on w’s length:</a:t>
            </a:r>
          </a:p>
          <a:p>
            <a:pPr lvl="2" eaLnBrk="1" hangingPunct="1"/>
            <a:r>
              <a:rPr lang="en-US"/>
              <a:t>Let w = xa</a:t>
            </a:r>
          </a:p>
          <a:p>
            <a:pPr lvl="2" eaLnBrk="1" hangingPunct="1"/>
            <a:r>
              <a:rPr lang="el-GR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n-US"/>
              <a:t>({q</a:t>
            </a:r>
            <a:r>
              <a:rPr lang="en-US" baseline="-25000"/>
              <a:t>0</a:t>
            </a:r>
            <a:r>
              <a:rPr lang="en-US"/>
              <a:t>},xa) </a:t>
            </a:r>
            <a:r>
              <a:rPr lang="en-US">
                <a:sym typeface="Symbol" pitchFamily="28" charset="2"/>
              </a:rPr>
              <a:t>≡ </a:t>
            </a:r>
            <a:r>
              <a:rPr lang="el-GR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n-US"/>
              <a:t>( </a:t>
            </a:r>
            <a:r>
              <a:rPr lang="el-GR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n-US"/>
              <a:t>(q</a:t>
            </a:r>
            <a:r>
              <a:rPr lang="en-US" baseline="-25000"/>
              <a:t>0</a:t>
            </a:r>
            <a:r>
              <a:rPr lang="en-US"/>
              <a:t>,x}, a ) </a:t>
            </a:r>
            <a:r>
              <a:rPr lang="en-US">
                <a:sym typeface="Symbol" pitchFamily="28" charset="2"/>
              </a:rPr>
              <a:t>≡</a:t>
            </a:r>
            <a:r>
              <a:rPr lang="en-US"/>
              <a:t> </a:t>
            </a:r>
            <a:r>
              <a:rPr lang="el-GR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n-US"/>
              <a:t>(q</a:t>
            </a:r>
            <a:r>
              <a:rPr lang="en-US" baseline="-25000"/>
              <a:t>0</a:t>
            </a:r>
            <a:r>
              <a:rPr lang="en-US"/>
              <a:t>,w}</a:t>
            </a:r>
          </a:p>
        </p:txBody>
      </p:sp>
      <p:grpSp>
        <p:nvGrpSpPr>
          <p:cNvPr id="30725" name="Group 8"/>
          <p:cNvGrpSpPr>
            <a:grpSpLocks/>
          </p:cNvGrpSpPr>
          <p:nvPr/>
        </p:nvGrpSpPr>
        <p:grpSpPr bwMode="auto">
          <a:xfrm>
            <a:off x="3733800" y="4114800"/>
            <a:ext cx="152400" cy="76200"/>
            <a:chOff x="144" y="2784"/>
            <a:chExt cx="96" cy="48"/>
          </a:xfrm>
        </p:grpSpPr>
        <p:sp>
          <p:nvSpPr>
            <p:cNvPr id="30738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9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6" name="Group 9"/>
          <p:cNvGrpSpPr>
            <a:grpSpLocks/>
          </p:cNvGrpSpPr>
          <p:nvPr/>
        </p:nvGrpSpPr>
        <p:grpSpPr bwMode="auto">
          <a:xfrm>
            <a:off x="5715000" y="4114800"/>
            <a:ext cx="152400" cy="76200"/>
            <a:chOff x="144" y="2784"/>
            <a:chExt cx="96" cy="48"/>
          </a:xfrm>
        </p:grpSpPr>
        <p:sp>
          <p:nvSpPr>
            <p:cNvPr id="30736" name="Line 10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Line 11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7" name="Group 12"/>
          <p:cNvGrpSpPr>
            <a:grpSpLocks/>
          </p:cNvGrpSpPr>
          <p:nvPr/>
        </p:nvGrpSpPr>
        <p:grpSpPr bwMode="auto">
          <a:xfrm>
            <a:off x="2438400" y="5562600"/>
            <a:ext cx="152400" cy="76200"/>
            <a:chOff x="144" y="2784"/>
            <a:chExt cx="96" cy="48"/>
          </a:xfrm>
        </p:grpSpPr>
        <p:sp>
          <p:nvSpPr>
            <p:cNvPr id="30734" name="Line 13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Line 14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8" name="Group 15"/>
          <p:cNvGrpSpPr>
            <a:grpSpLocks/>
          </p:cNvGrpSpPr>
          <p:nvPr/>
        </p:nvGrpSpPr>
        <p:grpSpPr bwMode="auto">
          <a:xfrm>
            <a:off x="4648200" y="5562600"/>
            <a:ext cx="152400" cy="76200"/>
            <a:chOff x="144" y="2784"/>
            <a:chExt cx="96" cy="48"/>
          </a:xfrm>
        </p:grpSpPr>
        <p:sp>
          <p:nvSpPr>
            <p:cNvPr id="30732" name="Line 1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3" name="Line 1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9" name="Group 18"/>
          <p:cNvGrpSpPr>
            <a:grpSpLocks/>
          </p:cNvGrpSpPr>
          <p:nvPr/>
        </p:nvGrpSpPr>
        <p:grpSpPr bwMode="auto">
          <a:xfrm>
            <a:off x="6553200" y="5562600"/>
            <a:ext cx="152400" cy="76200"/>
            <a:chOff x="144" y="2784"/>
            <a:chExt cx="96" cy="48"/>
          </a:xfrm>
        </p:grpSpPr>
        <p:sp>
          <p:nvSpPr>
            <p:cNvPr id="30730" name="Line 19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1" name="Line 20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EBB7A7-D16F-491D-B3F3-78F14B67957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Deterministic Finite Automata - Definition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 </a:t>
            </a:r>
            <a:r>
              <a:rPr lang="en-US" sz="2800" dirty="0">
                <a:solidFill>
                  <a:schemeClr val="tx2"/>
                </a:solidFill>
              </a:rPr>
              <a:t>Deterministic Finite Automaton (DFA)</a:t>
            </a:r>
            <a:r>
              <a:rPr lang="en-US" sz="2800" dirty="0"/>
              <a:t> consists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Q ==&gt; a finite set of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∑ ==&gt; a finite set of input symbols (alphabet)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q</a:t>
            </a:r>
            <a:r>
              <a:rPr lang="en-US" sz="2400" baseline="-25000" dirty="0"/>
              <a:t>0</a:t>
            </a:r>
            <a:r>
              <a:rPr lang="en-US" sz="2400" dirty="0"/>
              <a:t> ==&gt; a start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 ==&gt; set of accepting states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/>
              <a:t>  ==&gt; a transition function, which is a mapping between Q x ∑ ==&gt; Q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 DFA is defined by the 5-tuple: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{Q, ∑ , q</a:t>
            </a:r>
            <a:r>
              <a:rPr lang="en-US" sz="2400" baseline="-25000" dirty="0">
                <a:solidFill>
                  <a:schemeClr val="tx2"/>
                </a:solidFill>
              </a:rPr>
              <a:t>0</a:t>
            </a:r>
            <a:r>
              <a:rPr lang="en-US" sz="2400" dirty="0">
                <a:solidFill>
                  <a:schemeClr val="tx2"/>
                </a:solidFill>
              </a:rPr>
              <a:t>,F, </a:t>
            </a:r>
            <a:r>
              <a:rPr lang="el-GR" sz="2400" dirty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77755B-8C61-4F85-A0FD-D2778C733DA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bad case where #states(DFA)&gt;&gt;#states(NFA)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L = {w | w is a binary string s.t., the k</a:t>
            </a:r>
            <a:r>
              <a:rPr lang="en-US" sz="2800" baseline="30000"/>
              <a:t>th</a:t>
            </a:r>
            <a:r>
              <a:rPr lang="en-US" sz="2800"/>
              <a:t> symbol from its end is a 1}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NFA has k+1 states</a:t>
            </a:r>
          </a:p>
          <a:p>
            <a:pPr lvl="1" eaLnBrk="1" hangingPunct="1">
              <a:lnSpc>
                <a:spcPct val="90000"/>
              </a:lnSpc>
            </a:pP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But an equivalent DFA needs to have at least 2</a:t>
            </a:r>
            <a:r>
              <a:rPr lang="en-US" sz="2400" baseline="30000"/>
              <a:t>k</a:t>
            </a:r>
            <a:r>
              <a:rPr lang="en-US" sz="2400"/>
              <a:t> states</a:t>
            </a:r>
            <a:br>
              <a:rPr lang="en-US" sz="2400"/>
            </a:br>
            <a:endParaRPr lang="en-US" sz="240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u="sng"/>
              <a:t>(Pigeon hole principle)</a:t>
            </a:r>
            <a:endParaRPr lang="en-US" sz="2800"/>
          </a:p>
          <a:p>
            <a:pPr lvl="1" eaLnBrk="1" hangingPunct="1">
              <a:lnSpc>
                <a:spcPct val="90000"/>
              </a:lnSpc>
            </a:pPr>
            <a:r>
              <a:rPr lang="en-US" sz="2400" i="1"/>
              <a:t>m</a:t>
            </a:r>
            <a:r>
              <a:rPr lang="en-US" sz="2400"/>
              <a:t> holes and &gt;</a:t>
            </a:r>
            <a:r>
              <a:rPr lang="en-US" sz="2400" i="1"/>
              <a:t>m</a:t>
            </a:r>
            <a:r>
              <a:rPr lang="en-US" sz="2400"/>
              <a:t> pigeons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=&gt; at least one hole has to contain two or more pigeons</a:t>
            </a:r>
          </a:p>
          <a:p>
            <a:pPr lvl="1" eaLnBrk="1" hangingPunct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5BB247-3133-49FB-B94E-44D6880BD7E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Applications 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Text indexing </a:t>
            </a:r>
          </a:p>
          <a:p>
            <a:pPr lvl="1" eaLnBrk="1" hangingPunct="1"/>
            <a:r>
              <a:rPr lang="en-US" sz="2400"/>
              <a:t>inverted indexing</a:t>
            </a:r>
          </a:p>
          <a:p>
            <a:pPr lvl="1" eaLnBrk="1" hangingPunct="1"/>
            <a:r>
              <a:rPr lang="en-US" sz="2400"/>
              <a:t>For each unique word in the database, store all locations that contain it using an NFA or a DFA</a:t>
            </a:r>
          </a:p>
          <a:p>
            <a:pPr eaLnBrk="1" hangingPunct="1"/>
            <a:r>
              <a:rPr lang="en-US" sz="2800"/>
              <a:t>Find pattern P in text T</a:t>
            </a:r>
          </a:p>
          <a:p>
            <a:pPr lvl="1" eaLnBrk="1" hangingPunct="1"/>
            <a:r>
              <a:rPr lang="en-US" sz="2400"/>
              <a:t>Example: Google querying</a:t>
            </a:r>
          </a:p>
          <a:p>
            <a:pPr eaLnBrk="1" hangingPunct="1"/>
            <a:r>
              <a:rPr lang="en-US" sz="2800"/>
              <a:t>Extensions of this idea:</a:t>
            </a:r>
          </a:p>
          <a:p>
            <a:pPr lvl="1" eaLnBrk="1" hangingPunct="1"/>
            <a:r>
              <a:rPr lang="en-US" sz="2400"/>
              <a:t>PATRICIA tree, suffix tree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few subtle properties of DFAs and NFAs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solidFill>
                  <a:schemeClr val="tx2"/>
                </a:solidFill>
              </a:rPr>
              <a:t>The machine never really terminates. </a:t>
            </a:r>
          </a:p>
          <a:p>
            <a:pPr lvl="1"/>
            <a:r>
              <a:rPr lang="en-US" sz="2000">
                <a:solidFill>
                  <a:schemeClr val="tx2"/>
                </a:solidFill>
              </a:rPr>
              <a:t>It is always waiting for the next input symbol or making transitions.</a:t>
            </a:r>
          </a:p>
          <a:p>
            <a:r>
              <a:rPr lang="en-US" sz="2000">
                <a:solidFill>
                  <a:srgbClr val="FF0000"/>
                </a:solidFill>
              </a:rPr>
              <a:t>The machine decides when to </a:t>
            </a:r>
            <a:r>
              <a:rPr lang="en-US" sz="2000" u="sng">
                <a:solidFill>
                  <a:srgbClr val="FF0000"/>
                </a:solidFill>
              </a:rPr>
              <a:t>consume</a:t>
            </a:r>
            <a:r>
              <a:rPr lang="en-US" sz="2000">
                <a:solidFill>
                  <a:srgbClr val="FF0000"/>
                </a:solidFill>
              </a:rPr>
              <a:t> the next symbol from the input and when to </a:t>
            </a:r>
            <a:r>
              <a:rPr lang="en-US" sz="2000" u="sng">
                <a:solidFill>
                  <a:srgbClr val="FF0000"/>
                </a:solidFill>
              </a:rPr>
              <a:t>ignore</a:t>
            </a:r>
            <a:r>
              <a:rPr lang="en-US" sz="2000">
                <a:solidFill>
                  <a:srgbClr val="FF0000"/>
                </a:solidFill>
              </a:rPr>
              <a:t> it.</a:t>
            </a:r>
          </a:p>
          <a:p>
            <a:pPr lvl="1"/>
            <a:r>
              <a:rPr lang="en-US" sz="2000">
                <a:solidFill>
                  <a:srgbClr val="FF0000"/>
                </a:solidFill>
              </a:rPr>
              <a:t>(but the machine can never </a:t>
            </a:r>
            <a:r>
              <a:rPr lang="en-US" sz="2000" u="sng">
                <a:solidFill>
                  <a:srgbClr val="FF0000"/>
                </a:solidFill>
              </a:rPr>
              <a:t>skip </a:t>
            </a:r>
            <a:r>
              <a:rPr lang="en-US" sz="2000">
                <a:solidFill>
                  <a:srgbClr val="FF0000"/>
                </a:solidFill>
              </a:rPr>
              <a:t>a symbol)</a:t>
            </a:r>
          </a:p>
          <a:p>
            <a:r>
              <a:rPr lang="en-US" sz="2000">
                <a:solidFill>
                  <a:srgbClr val="7030A0"/>
                </a:solidFill>
              </a:rPr>
              <a:t>=&gt; A transition can happen even </a:t>
            </a:r>
            <a:r>
              <a:rPr lang="en-US" sz="2000" i="1">
                <a:solidFill>
                  <a:srgbClr val="7030A0"/>
                </a:solidFill>
              </a:rPr>
              <a:t>without </a:t>
            </a:r>
            <a:r>
              <a:rPr lang="en-US" sz="2000">
                <a:solidFill>
                  <a:srgbClr val="7030A0"/>
                </a:solidFill>
              </a:rPr>
              <a:t>really consuming an input symbol (think of consuming </a:t>
            </a:r>
            <a:r>
              <a:rPr lang="en-US" sz="2000">
                <a:solidFill>
                  <a:srgbClr val="7030A0"/>
                </a:solidFill>
                <a:sym typeface="Symbol" pitchFamily="28" charset="2"/>
              </a:rPr>
              <a:t> as a free token) – if this happens, then it becomes an -NFA (see next few slides).</a:t>
            </a:r>
          </a:p>
          <a:p>
            <a:r>
              <a:rPr lang="en-US" sz="2000">
                <a:solidFill>
                  <a:srgbClr val="C00000"/>
                </a:solidFill>
                <a:sym typeface="Symbol" pitchFamily="28" charset="2"/>
              </a:rPr>
              <a:t>A single transition </a:t>
            </a:r>
            <a:r>
              <a:rPr lang="en-US" sz="2000" i="1">
                <a:solidFill>
                  <a:srgbClr val="C00000"/>
                </a:solidFill>
                <a:sym typeface="Symbol" pitchFamily="28" charset="2"/>
              </a:rPr>
              <a:t>cannot</a:t>
            </a:r>
            <a:r>
              <a:rPr lang="en-US" sz="2000">
                <a:solidFill>
                  <a:srgbClr val="C00000"/>
                </a:solidFill>
                <a:sym typeface="Symbol" pitchFamily="28" charset="2"/>
              </a:rPr>
              <a:t> consume more than one (non</a:t>
            </a:r>
            <a:r>
              <a:rPr lang="en-US" sz="2000">
                <a:solidFill>
                  <a:srgbClr val="7030A0"/>
                </a:solidFill>
                <a:sym typeface="Symbol" pitchFamily="28" charset="2"/>
              </a:rPr>
              <a:t>-) </a:t>
            </a:r>
            <a:r>
              <a:rPr lang="en-US" sz="2000">
                <a:solidFill>
                  <a:srgbClr val="C00000"/>
                </a:solidFill>
                <a:sym typeface="Symbol" pitchFamily="28" charset="2"/>
              </a:rPr>
              <a:t>symbol.</a:t>
            </a:r>
            <a:endParaRPr lang="en-US" sz="2000">
              <a:solidFill>
                <a:srgbClr val="C00000"/>
              </a:solidFill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15AD06-0C64-4C18-BF59-967630FA9AB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C24F-3340-45EA-BC30-71C188DF9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D3B58-B40A-466B-8A77-E28774109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F6DE5-60F1-4AAE-A158-EED22FD9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CA52E-33C9-45ED-A83D-384BCC55088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95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EBC795-D03D-4601-9A0A-294655918D3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FA with </a:t>
            </a:r>
            <a:r>
              <a:rPr lang="en-US">
                <a:sym typeface="Symbol" pitchFamily="28" charset="2"/>
              </a:rPr>
              <a:t></a:t>
            </a:r>
            <a:r>
              <a:rPr lang="en-US"/>
              <a:t>-Transitions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We can allow </a:t>
            </a:r>
            <a:r>
              <a:rPr lang="en-US" sz="2800" u="sng" dirty="0"/>
              <a:t>explicit</a:t>
            </a:r>
            <a:r>
              <a:rPr lang="en-US" sz="2800" dirty="0"/>
              <a:t> </a:t>
            </a:r>
            <a:r>
              <a:rPr lang="en-US" sz="2800" dirty="0">
                <a:sym typeface="Symbol" pitchFamily="28" charset="2"/>
              </a:rPr>
              <a:t></a:t>
            </a:r>
            <a:r>
              <a:rPr lang="en-US" sz="2800" dirty="0"/>
              <a:t>-transitions in finite automata</a:t>
            </a:r>
          </a:p>
          <a:p>
            <a:pPr lvl="1" eaLnBrk="1" hangingPunct="1"/>
            <a:r>
              <a:rPr lang="en-US" sz="2400" dirty="0"/>
              <a:t>i.e., a transition from one state to another state without consuming any additional input symbol </a:t>
            </a:r>
          </a:p>
          <a:p>
            <a:pPr lvl="1" eaLnBrk="1" hangingPunct="1"/>
            <a:r>
              <a:rPr lang="en-US" sz="2400" dirty="0"/>
              <a:t>Explicit </a:t>
            </a:r>
            <a:r>
              <a:rPr lang="en-US" sz="2400" dirty="0">
                <a:sym typeface="Symbol" pitchFamily="28" charset="2"/>
              </a:rPr>
              <a:t></a:t>
            </a:r>
            <a:r>
              <a:rPr lang="en-US" sz="2400" dirty="0"/>
              <a:t>-transitions between different states introduce non-determinism.</a:t>
            </a:r>
          </a:p>
          <a:p>
            <a:pPr lvl="1" eaLnBrk="1" hangingPunct="1"/>
            <a:r>
              <a:rPr lang="en-US" sz="2400" dirty="0"/>
              <a:t>Makes it easier sometimes to construct NFAs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z="2800" b="1" i="1" u="sng" dirty="0">
                <a:sym typeface="Symbol" pitchFamily="28" charset="2"/>
              </a:rPr>
              <a:t>Definition:</a:t>
            </a:r>
            <a:r>
              <a:rPr lang="en-US" sz="2800" b="1" i="1" dirty="0">
                <a:sym typeface="Symbol" pitchFamily="28" charset="2"/>
              </a:rPr>
              <a:t> </a:t>
            </a:r>
            <a:r>
              <a:rPr lang="en-US" sz="2800" b="1" i="1" dirty="0"/>
              <a:t> -NFAs are those NFAs with at least one explicit </a:t>
            </a:r>
            <a:r>
              <a:rPr lang="en-US" sz="2800" b="1" i="1" dirty="0">
                <a:sym typeface="Symbol" pitchFamily="28" charset="2"/>
              </a:rPr>
              <a:t></a:t>
            </a:r>
            <a:r>
              <a:rPr lang="en-US" sz="2800" b="1" i="1" dirty="0"/>
              <a:t>-transition defined.</a:t>
            </a:r>
            <a:endParaRPr lang="en-US" sz="2800" b="1" i="1" dirty="0">
              <a:sym typeface="Symbol" pitchFamily="28" charset="2"/>
            </a:endParaRPr>
          </a:p>
          <a:p>
            <a:pPr eaLnBrk="1" hangingPunct="1"/>
            <a:r>
              <a:rPr lang="en-US" sz="2800" dirty="0">
                <a:sym typeface="Symbol" pitchFamily="28" charset="2"/>
              </a:rPr>
              <a:t></a:t>
            </a:r>
            <a:r>
              <a:rPr lang="en-US" sz="2800" dirty="0"/>
              <a:t> -NFAs have one more column in their transition table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1FAE72-7948-4FC4-908F-D4C93EBD550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an </a:t>
            </a:r>
            <a:r>
              <a:rPr lang="en-US">
                <a:sym typeface="Symbol" pitchFamily="28" charset="2"/>
              </a:rPr>
              <a:t></a:t>
            </a:r>
            <a:r>
              <a:rPr lang="en-US"/>
              <a:t>-NFA</a:t>
            </a:r>
          </a:p>
        </p:txBody>
      </p:sp>
      <p:sp>
        <p:nvSpPr>
          <p:cNvPr id="35844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</a:t>
            </a:r>
            <a:r>
              <a:rPr lang="en-US" u="sng">
                <a:solidFill>
                  <a:schemeClr val="folHlink"/>
                </a:solidFill>
              </a:rPr>
              <a:t>or</a:t>
            </a:r>
            <a:r>
              <a:rPr lang="en-US">
                <a:solidFill>
                  <a:schemeClr val="folHlink"/>
                </a:solidFill>
              </a:rPr>
              <a:t> if non-empty will end in 01}</a:t>
            </a:r>
          </a:p>
        </p:txBody>
      </p:sp>
      <p:graphicFrame>
        <p:nvGraphicFramePr>
          <p:cNvPr id="141451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1395" name="Line 83"/>
          <p:cNvSpPr>
            <a:spLocks noChangeShapeType="1"/>
          </p:cNvSpPr>
          <p:nvPr/>
        </p:nvSpPr>
        <p:spPr bwMode="auto">
          <a:xfrm>
            <a:off x="533400" y="548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3581400" y="5272088"/>
            <a:ext cx="1666875" cy="747712"/>
            <a:chOff x="2256" y="3321"/>
            <a:chExt cx="1050" cy="471"/>
          </a:xfrm>
        </p:grpSpPr>
        <p:sp>
          <p:nvSpPr>
            <p:cNvPr id="35903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72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ECLOSE(q’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5904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47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5905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06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399" name="Rectangle 87"/>
          <p:cNvSpPr>
            <a:spLocks noGrp="1" noChangeArrowheads="1"/>
          </p:cNvSpPr>
          <p:nvPr>
            <p:ph type="body" sz="half" idx="2"/>
          </p:nvPr>
        </p:nvSpPr>
        <p:spPr>
          <a:xfrm>
            <a:off x="5145088" y="2895600"/>
            <a:ext cx="3810000" cy="4114800"/>
          </a:xfrm>
        </p:spPr>
        <p:txBody>
          <a:bodyPr/>
          <a:lstStyle/>
          <a:p>
            <a:pPr eaLnBrk="1" hangingPunct="1"/>
            <a:r>
              <a:rPr lang="en-US" sz="2800">
                <a:sym typeface="Symbol" pitchFamily="28" charset="2"/>
              </a:rPr>
              <a:t></a:t>
            </a:r>
            <a:r>
              <a:rPr lang="en-US" sz="2400"/>
              <a:t>-closure of a state q, </a:t>
            </a:r>
            <a:r>
              <a:rPr lang="en-US" sz="2400" b="1" i="1">
                <a:solidFill>
                  <a:schemeClr val="hlink"/>
                </a:solidFill>
              </a:rPr>
              <a:t>ECLOSE(q)</a:t>
            </a:r>
            <a:r>
              <a:rPr lang="en-US" sz="2400"/>
              <a:t>, is the set of all states (including itself) that can be </a:t>
            </a:r>
            <a:r>
              <a:rPr lang="en-US" sz="2400" i="1"/>
              <a:t>reached </a:t>
            </a:r>
            <a:r>
              <a:rPr lang="en-US" sz="2400"/>
              <a:t>from q by repeatedly making an arbitrary number of </a:t>
            </a:r>
            <a:r>
              <a:rPr lang="en-US" sz="2800">
                <a:sym typeface="Symbol" pitchFamily="28" charset="2"/>
              </a:rPr>
              <a:t></a:t>
            </a:r>
            <a:r>
              <a:rPr lang="en-US" sz="2400"/>
              <a:t>-transitions.  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228600" y="3976688"/>
            <a:ext cx="914400" cy="366712"/>
            <a:chOff x="228600" y="3976688"/>
            <a:chExt cx="914400" cy="366713"/>
          </a:xfrm>
        </p:grpSpPr>
        <p:sp>
          <p:nvSpPr>
            <p:cNvPr id="35901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2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447800" y="2625725"/>
            <a:ext cx="2667000" cy="1184275"/>
            <a:chOff x="1447800" y="2625725"/>
            <a:chExt cx="2667000" cy="1184275"/>
          </a:xfrm>
        </p:grpSpPr>
        <p:sp>
          <p:nvSpPr>
            <p:cNvPr id="35891" name="Oval 5"/>
            <p:cNvSpPr>
              <a:spLocks noChangeArrowheads="1"/>
            </p:cNvSpPr>
            <p:nvPr/>
          </p:nvSpPr>
          <p:spPr bwMode="auto">
            <a:xfrm>
              <a:off x="16002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5892" name="Line 9"/>
            <p:cNvSpPr>
              <a:spLocks noChangeShapeType="1"/>
            </p:cNvSpPr>
            <p:nvPr/>
          </p:nvSpPr>
          <p:spPr bwMode="auto">
            <a:xfrm>
              <a:off x="2057400" y="3505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3" name="Oval 10"/>
            <p:cNvSpPr>
              <a:spLocks noChangeArrowheads="1"/>
            </p:cNvSpPr>
            <p:nvPr/>
          </p:nvSpPr>
          <p:spPr bwMode="auto">
            <a:xfrm>
              <a:off x="25908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5894" name="Text Box 11"/>
            <p:cNvSpPr txBox="1">
              <a:spLocks noChangeArrowheads="1"/>
            </p:cNvSpPr>
            <p:nvPr/>
          </p:nvSpPr>
          <p:spPr bwMode="auto">
            <a:xfrm>
              <a:off x="2117725" y="31591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35895" name="Freeform 12"/>
            <p:cNvSpPr>
              <a:spLocks/>
            </p:cNvSpPr>
            <p:nvPr/>
          </p:nvSpPr>
          <p:spPr bwMode="auto">
            <a:xfrm>
              <a:off x="1574800" y="29591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6" name="Text Box 13"/>
            <p:cNvSpPr txBox="1">
              <a:spLocks noChangeArrowheads="1"/>
            </p:cNvSpPr>
            <p:nvPr/>
          </p:nvSpPr>
          <p:spPr bwMode="auto">
            <a:xfrm>
              <a:off x="1447800" y="2625725"/>
              <a:ext cx="501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0,1</a:t>
              </a:r>
            </a:p>
          </p:txBody>
        </p:sp>
        <p:sp>
          <p:nvSpPr>
            <p:cNvPr id="35897" name="Text Box 18"/>
            <p:cNvSpPr txBox="1">
              <a:spLocks noChangeArrowheads="1"/>
            </p:cNvSpPr>
            <p:nvPr/>
          </p:nvSpPr>
          <p:spPr bwMode="auto">
            <a:xfrm>
              <a:off x="3048000" y="31623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35898" name="Oval 19"/>
            <p:cNvSpPr>
              <a:spLocks noChangeArrowheads="1"/>
            </p:cNvSpPr>
            <p:nvPr/>
          </p:nvSpPr>
          <p:spPr bwMode="auto">
            <a:xfrm>
              <a:off x="35814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5899" name="Line 20"/>
            <p:cNvSpPr>
              <a:spLocks noChangeShapeType="1"/>
            </p:cNvSpPr>
            <p:nvPr/>
          </p:nvSpPr>
          <p:spPr bwMode="auto">
            <a:xfrm>
              <a:off x="3048000" y="3505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0" name="Oval 22"/>
            <p:cNvSpPr>
              <a:spLocks noChangeArrowheads="1"/>
            </p:cNvSpPr>
            <p:nvPr/>
          </p:nvSpPr>
          <p:spPr bwMode="auto">
            <a:xfrm>
              <a:off x="3505200" y="3200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143000" y="3595688"/>
            <a:ext cx="609600" cy="976312"/>
            <a:chOff x="1143000" y="3595688"/>
            <a:chExt cx="609600" cy="976312"/>
          </a:xfrm>
        </p:grpSpPr>
        <p:sp>
          <p:nvSpPr>
            <p:cNvPr id="35887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5888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9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0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35881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6" name="Group 141"/>
          <p:cNvGrpSpPr>
            <a:grpSpLocks/>
          </p:cNvGrpSpPr>
          <p:nvPr/>
        </p:nvGrpSpPr>
        <p:grpSpPr bwMode="auto">
          <a:xfrm>
            <a:off x="3581400" y="5957888"/>
            <a:ext cx="1681163" cy="750887"/>
            <a:chOff x="2256" y="3321"/>
            <a:chExt cx="1059" cy="473"/>
          </a:xfrm>
        </p:grpSpPr>
        <p:sp>
          <p:nvSpPr>
            <p:cNvPr id="35883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81" cy="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1</a:t>
              </a:r>
              <a:r>
                <a:rPr lang="en-US" sz="1400"/>
                <a:t>)</a:t>
              </a:r>
            </a:p>
          </p:txBody>
        </p:sp>
        <p:sp>
          <p:nvSpPr>
            <p:cNvPr id="35884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56" cy="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2</a:t>
              </a:r>
              <a:r>
                <a:rPr lang="en-US" sz="1400"/>
                <a:t>)</a:t>
              </a:r>
            </a:p>
          </p:txBody>
        </p:sp>
        <p:sp>
          <p:nvSpPr>
            <p:cNvPr id="35885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6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95" grpId="0" animBg="1"/>
      <p:bldP spid="14139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A1EC90-F3CC-4184-A98B-8553AA82A25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an </a:t>
            </a:r>
            <a:r>
              <a:rPr lang="en-US">
                <a:sym typeface="Symbol" pitchFamily="28" charset="2"/>
              </a:rPr>
              <a:t></a:t>
            </a:r>
            <a:r>
              <a:rPr lang="en-US"/>
              <a:t>-NFA</a:t>
            </a:r>
          </a:p>
        </p:txBody>
      </p:sp>
      <p:sp>
        <p:nvSpPr>
          <p:cNvPr id="36868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or if non-empty will end in 01}</a:t>
            </a:r>
          </a:p>
        </p:txBody>
      </p:sp>
      <p:graphicFrame>
        <p:nvGraphicFramePr>
          <p:cNvPr id="141451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899" name="Line 83"/>
          <p:cNvSpPr>
            <a:spLocks noChangeShapeType="1"/>
          </p:cNvSpPr>
          <p:nvPr/>
        </p:nvSpPr>
        <p:spPr bwMode="auto">
          <a:xfrm>
            <a:off x="533400" y="548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900" name="Group 141"/>
          <p:cNvGrpSpPr>
            <a:grpSpLocks/>
          </p:cNvGrpSpPr>
          <p:nvPr/>
        </p:nvGrpSpPr>
        <p:grpSpPr bwMode="auto">
          <a:xfrm>
            <a:off x="3581400" y="5272088"/>
            <a:ext cx="1666875" cy="747712"/>
            <a:chOff x="2256" y="3321"/>
            <a:chExt cx="1050" cy="471"/>
          </a:xfrm>
        </p:grpSpPr>
        <p:sp>
          <p:nvSpPr>
            <p:cNvPr id="36948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72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ECLOSE(q’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6949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47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6950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1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399" name="Rectangle 87"/>
          <p:cNvSpPr>
            <a:spLocks noGrp="1" noChangeArrowheads="1"/>
          </p:cNvSpPr>
          <p:nvPr>
            <p:ph type="body" sz="half" idx="2"/>
          </p:nvPr>
        </p:nvSpPr>
        <p:spPr>
          <a:xfrm>
            <a:off x="5145088" y="2895600"/>
            <a:ext cx="3810000" cy="762000"/>
          </a:xfrm>
        </p:spPr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 u="sng">
                <a:sym typeface="Symbol" pitchFamily="28" charset="2"/>
              </a:rPr>
              <a:t>Simulate for w=101:</a:t>
            </a:r>
          </a:p>
          <a:p>
            <a:pPr eaLnBrk="1" hangingPunct="1"/>
            <a:endParaRPr lang="en-US" sz="2400"/>
          </a:p>
        </p:txBody>
      </p:sp>
      <p:grpSp>
        <p:nvGrpSpPr>
          <p:cNvPr id="36902" name="Group 31"/>
          <p:cNvGrpSpPr>
            <a:grpSpLocks/>
          </p:cNvGrpSpPr>
          <p:nvPr/>
        </p:nvGrpSpPr>
        <p:grpSpPr bwMode="auto">
          <a:xfrm>
            <a:off x="228600" y="3976688"/>
            <a:ext cx="914400" cy="366712"/>
            <a:chOff x="228600" y="3976688"/>
            <a:chExt cx="914400" cy="366713"/>
          </a:xfrm>
        </p:grpSpPr>
        <p:sp>
          <p:nvSpPr>
            <p:cNvPr id="36946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7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grpSp>
        <p:nvGrpSpPr>
          <p:cNvPr id="36903" name="Group 30"/>
          <p:cNvGrpSpPr>
            <a:grpSpLocks/>
          </p:cNvGrpSpPr>
          <p:nvPr/>
        </p:nvGrpSpPr>
        <p:grpSpPr bwMode="auto">
          <a:xfrm>
            <a:off x="1447800" y="2625725"/>
            <a:ext cx="2667000" cy="1184275"/>
            <a:chOff x="1447800" y="2625725"/>
            <a:chExt cx="2667000" cy="1184275"/>
          </a:xfrm>
        </p:grpSpPr>
        <p:sp>
          <p:nvSpPr>
            <p:cNvPr id="36936" name="Oval 5"/>
            <p:cNvSpPr>
              <a:spLocks noChangeArrowheads="1"/>
            </p:cNvSpPr>
            <p:nvPr/>
          </p:nvSpPr>
          <p:spPr bwMode="auto">
            <a:xfrm>
              <a:off x="16002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6937" name="Line 9"/>
            <p:cNvSpPr>
              <a:spLocks noChangeShapeType="1"/>
            </p:cNvSpPr>
            <p:nvPr/>
          </p:nvSpPr>
          <p:spPr bwMode="auto">
            <a:xfrm>
              <a:off x="2057400" y="3505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8" name="Oval 10"/>
            <p:cNvSpPr>
              <a:spLocks noChangeArrowheads="1"/>
            </p:cNvSpPr>
            <p:nvPr/>
          </p:nvSpPr>
          <p:spPr bwMode="auto">
            <a:xfrm>
              <a:off x="25908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6939" name="Text Box 11"/>
            <p:cNvSpPr txBox="1">
              <a:spLocks noChangeArrowheads="1"/>
            </p:cNvSpPr>
            <p:nvPr/>
          </p:nvSpPr>
          <p:spPr bwMode="auto">
            <a:xfrm>
              <a:off x="2117725" y="31591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36940" name="Freeform 12"/>
            <p:cNvSpPr>
              <a:spLocks/>
            </p:cNvSpPr>
            <p:nvPr/>
          </p:nvSpPr>
          <p:spPr bwMode="auto">
            <a:xfrm>
              <a:off x="1574800" y="29591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1" name="Text Box 13"/>
            <p:cNvSpPr txBox="1">
              <a:spLocks noChangeArrowheads="1"/>
            </p:cNvSpPr>
            <p:nvPr/>
          </p:nvSpPr>
          <p:spPr bwMode="auto">
            <a:xfrm>
              <a:off x="1447800" y="2625725"/>
              <a:ext cx="501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0,1</a:t>
              </a:r>
            </a:p>
          </p:txBody>
        </p:sp>
        <p:sp>
          <p:nvSpPr>
            <p:cNvPr id="36942" name="Text Box 18"/>
            <p:cNvSpPr txBox="1">
              <a:spLocks noChangeArrowheads="1"/>
            </p:cNvSpPr>
            <p:nvPr/>
          </p:nvSpPr>
          <p:spPr bwMode="auto">
            <a:xfrm>
              <a:off x="3048000" y="31623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36943" name="Oval 19"/>
            <p:cNvSpPr>
              <a:spLocks noChangeArrowheads="1"/>
            </p:cNvSpPr>
            <p:nvPr/>
          </p:nvSpPr>
          <p:spPr bwMode="auto">
            <a:xfrm>
              <a:off x="35814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6944" name="Line 20"/>
            <p:cNvSpPr>
              <a:spLocks noChangeShapeType="1"/>
            </p:cNvSpPr>
            <p:nvPr/>
          </p:nvSpPr>
          <p:spPr bwMode="auto">
            <a:xfrm>
              <a:off x="3048000" y="3505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5" name="Oval 22"/>
            <p:cNvSpPr>
              <a:spLocks noChangeArrowheads="1"/>
            </p:cNvSpPr>
            <p:nvPr/>
          </p:nvSpPr>
          <p:spPr bwMode="auto">
            <a:xfrm>
              <a:off x="3505200" y="3200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904" name="Group 32"/>
          <p:cNvGrpSpPr>
            <a:grpSpLocks/>
          </p:cNvGrpSpPr>
          <p:nvPr/>
        </p:nvGrpSpPr>
        <p:grpSpPr bwMode="auto">
          <a:xfrm>
            <a:off x="1143000" y="3595688"/>
            <a:ext cx="609600" cy="976312"/>
            <a:chOff x="1143000" y="3595688"/>
            <a:chExt cx="609600" cy="976312"/>
          </a:xfrm>
        </p:grpSpPr>
        <p:sp>
          <p:nvSpPr>
            <p:cNvPr id="36932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6933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4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5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36905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858000" y="3733800"/>
            <a:ext cx="4191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q</a:t>
            </a:r>
            <a:r>
              <a:rPr lang="en-US" sz="1600" baseline="-25000"/>
              <a:t>0</a:t>
            </a:r>
            <a:r>
              <a:rPr lang="en-US" sz="1600"/>
              <a:t>’</a:t>
            </a:r>
          </a:p>
        </p:txBody>
      </p: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6438900" y="3886200"/>
            <a:ext cx="1212850" cy="719138"/>
            <a:chOff x="6439296" y="3886200"/>
            <a:chExt cx="1212020" cy="719554"/>
          </a:xfrm>
        </p:grpSpPr>
        <p:sp>
          <p:nvSpPr>
            <p:cNvPr id="36925" name="TextBox 34"/>
            <p:cNvSpPr txBox="1">
              <a:spLocks noChangeArrowheads="1"/>
            </p:cNvSpPr>
            <p:nvPr/>
          </p:nvSpPr>
          <p:spPr bwMode="auto">
            <a:xfrm>
              <a:off x="7277496" y="4267200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0</a:t>
              </a:r>
              <a:endParaRPr lang="en-US" sz="1600"/>
            </a:p>
          </p:txBody>
        </p:sp>
        <p:grpSp>
          <p:nvGrpSpPr>
            <p:cNvPr id="36926" name="Group 59"/>
            <p:cNvGrpSpPr>
              <a:grpSpLocks/>
            </p:cNvGrpSpPr>
            <p:nvPr/>
          </p:nvGrpSpPr>
          <p:grpSpPr bwMode="auto">
            <a:xfrm>
              <a:off x="6439296" y="4038600"/>
              <a:ext cx="1025110" cy="533400"/>
              <a:chOff x="6439296" y="4038600"/>
              <a:chExt cx="1025110" cy="533400"/>
            </a:xfrm>
          </p:grpSpPr>
          <p:sp>
            <p:nvSpPr>
              <p:cNvPr id="36929" name="TextBox 33"/>
              <p:cNvSpPr txBox="1">
                <a:spLocks noChangeArrowheads="1"/>
              </p:cNvSpPr>
              <p:nvPr/>
            </p:nvSpPr>
            <p:spPr bwMode="auto">
              <a:xfrm>
                <a:off x="6439296" y="4233446"/>
                <a:ext cx="41870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q</a:t>
                </a:r>
                <a:r>
                  <a:rPr lang="en-US" sz="1600" baseline="-25000"/>
                  <a:t>0</a:t>
                </a:r>
                <a:r>
                  <a:rPr lang="en-US" sz="1600"/>
                  <a:t>’</a:t>
                </a:r>
              </a:p>
            </p:txBody>
          </p:sp>
          <p:cxnSp>
            <p:nvCxnSpPr>
              <p:cNvPr id="36930" name="Straight Arrow Connector 39"/>
              <p:cNvCxnSpPr>
                <a:cxnSpLocks noChangeShapeType="1"/>
                <a:endCxn id="36929" idx="0"/>
              </p:cNvCxnSpPr>
              <p:nvPr/>
            </p:nvCxnSpPr>
            <p:spPr bwMode="auto">
              <a:xfrm rot="10800000" flipV="1">
                <a:off x="6648648" y="4038600"/>
                <a:ext cx="285552" cy="19484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6931" name="Straight Arrow Connector 41"/>
              <p:cNvCxnSpPr>
                <a:cxnSpLocks noChangeShapeType="1"/>
                <a:stCxn id="33" idx="2"/>
                <a:endCxn id="36925" idx="0"/>
              </p:cNvCxnSpPr>
              <p:nvPr/>
            </p:nvCxnSpPr>
            <p:spPr bwMode="auto">
              <a:xfrm rot="16200000" flipH="1">
                <a:off x="7168456" y="3971250"/>
                <a:ext cx="194846" cy="39705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</p:grpSp>
        <p:sp>
          <p:nvSpPr>
            <p:cNvPr id="36927" name="TextBox 48"/>
            <p:cNvSpPr txBox="1">
              <a:spLocks noChangeArrowheads="1"/>
            </p:cNvSpPr>
            <p:nvPr/>
          </p:nvSpPr>
          <p:spPr bwMode="auto">
            <a:xfrm>
              <a:off x="7162800" y="3886200"/>
              <a:ext cx="2744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36928" name="TextBox 51"/>
            <p:cNvSpPr txBox="1">
              <a:spLocks noChangeArrowheads="1"/>
            </p:cNvSpPr>
            <p:nvPr/>
          </p:nvSpPr>
          <p:spPr bwMode="auto">
            <a:xfrm>
              <a:off x="6629400" y="3886200"/>
              <a:ext cx="2744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7239000" y="4995863"/>
            <a:ext cx="449263" cy="719137"/>
            <a:chOff x="7239000" y="4995446"/>
            <a:chExt cx="450020" cy="719554"/>
          </a:xfrm>
        </p:grpSpPr>
        <p:sp>
          <p:nvSpPr>
            <p:cNvPr id="36922" name="TextBox 36"/>
            <p:cNvSpPr txBox="1">
              <a:spLocks noChangeArrowheads="1"/>
            </p:cNvSpPr>
            <p:nvPr/>
          </p:nvSpPr>
          <p:spPr bwMode="auto">
            <a:xfrm>
              <a:off x="7315200" y="5376446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1</a:t>
              </a:r>
              <a:endParaRPr lang="en-US" sz="1600"/>
            </a:p>
          </p:txBody>
        </p:sp>
        <p:cxnSp>
          <p:nvCxnSpPr>
            <p:cNvPr id="36923" name="Straight Arrow Connector 45"/>
            <p:cNvCxnSpPr>
              <a:cxnSpLocks noChangeShapeType="1"/>
              <a:stCxn id="36913" idx="2"/>
              <a:endCxn id="36922" idx="0"/>
            </p:cNvCxnSpPr>
            <p:nvPr/>
          </p:nvCxnSpPr>
          <p:spPr bwMode="auto">
            <a:xfrm rot="5400000">
              <a:off x="7366587" y="5240923"/>
              <a:ext cx="27104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24" name="TextBox 53"/>
            <p:cNvSpPr txBox="1">
              <a:spLocks noChangeArrowheads="1"/>
            </p:cNvSpPr>
            <p:nvPr/>
          </p:nvSpPr>
          <p:spPr bwMode="auto">
            <a:xfrm>
              <a:off x="7239000" y="4995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0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7239000" y="5605463"/>
            <a:ext cx="449263" cy="642937"/>
            <a:chOff x="7239000" y="5605046"/>
            <a:chExt cx="450020" cy="643354"/>
          </a:xfrm>
        </p:grpSpPr>
        <p:sp>
          <p:nvSpPr>
            <p:cNvPr id="36919" name="TextBox 37"/>
            <p:cNvSpPr txBox="1">
              <a:spLocks noChangeArrowheads="1"/>
            </p:cNvSpPr>
            <p:nvPr/>
          </p:nvSpPr>
          <p:spPr bwMode="auto">
            <a:xfrm>
              <a:off x="7315200" y="5909846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2</a:t>
              </a:r>
              <a:endParaRPr lang="en-US" sz="1600"/>
            </a:p>
          </p:txBody>
        </p:sp>
        <p:cxnSp>
          <p:nvCxnSpPr>
            <p:cNvPr id="36920" name="Straight Arrow Connector 47"/>
            <p:cNvCxnSpPr>
              <a:cxnSpLocks noChangeShapeType="1"/>
              <a:stCxn id="36922" idx="2"/>
              <a:endCxn id="36919" idx="0"/>
            </p:cNvCxnSpPr>
            <p:nvPr/>
          </p:nvCxnSpPr>
          <p:spPr bwMode="auto">
            <a:xfrm rot="5400000">
              <a:off x="7404687" y="5812423"/>
              <a:ext cx="19484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21" name="TextBox 54"/>
            <p:cNvSpPr txBox="1">
              <a:spLocks noChangeArrowheads="1"/>
            </p:cNvSpPr>
            <p:nvPr/>
          </p:nvSpPr>
          <p:spPr bwMode="auto">
            <a:xfrm>
              <a:off x="7239000" y="56050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1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6324600" y="4462463"/>
            <a:ext cx="1363663" cy="719137"/>
            <a:chOff x="6324600" y="4462046"/>
            <a:chExt cx="1364420" cy="719554"/>
          </a:xfrm>
        </p:grpSpPr>
        <p:sp>
          <p:nvSpPr>
            <p:cNvPr id="36913" name="TextBox 35"/>
            <p:cNvSpPr txBox="1">
              <a:spLocks noChangeArrowheads="1"/>
            </p:cNvSpPr>
            <p:nvPr/>
          </p:nvSpPr>
          <p:spPr bwMode="auto">
            <a:xfrm>
              <a:off x="7315200" y="4766846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0</a:t>
              </a:r>
              <a:endParaRPr lang="en-US" sz="1600"/>
            </a:p>
          </p:txBody>
        </p:sp>
        <p:cxnSp>
          <p:nvCxnSpPr>
            <p:cNvPr id="36914" name="Straight Arrow Connector 43"/>
            <p:cNvCxnSpPr>
              <a:cxnSpLocks noChangeShapeType="1"/>
              <a:stCxn id="36925" idx="2"/>
            </p:cNvCxnSpPr>
            <p:nvPr/>
          </p:nvCxnSpPr>
          <p:spPr bwMode="auto">
            <a:xfrm rot="16200000" flipH="1">
              <a:off x="7330480" y="4739680"/>
              <a:ext cx="271046" cy="31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15" name="TextBox 52"/>
            <p:cNvSpPr txBox="1">
              <a:spLocks noChangeArrowheads="1"/>
            </p:cNvSpPr>
            <p:nvPr/>
          </p:nvSpPr>
          <p:spPr bwMode="auto">
            <a:xfrm>
              <a:off x="7239000" y="44620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1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36916" name="TextBox 56"/>
            <p:cNvSpPr txBox="1">
              <a:spLocks noChangeArrowheads="1"/>
            </p:cNvSpPr>
            <p:nvPr/>
          </p:nvSpPr>
          <p:spPr bwMode="auto">
            <a:xfrm>
              <a:off x="6484180" y="4843046"/>
              <a:ext cx="3449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Ø</a:t>
              </a:r>
            </a:p>
          </p:txBody>
        </p:sp>
        <p:cxnSp>
          <p:nvCxnSpPr>
            <p:cNvPr id="36917" name="Straight Arrow Connector 57"/>
            <p:cNvCxnSpPr>
              <a:cxnSpLocks noChangeShapeType="1"/>
            </p:cNvCxnSpPr>
            <p:nvPr/>
          </p:nvCxnSpPr>
          <p:spPr bwMode="auto">
            <a:xfrm rot="16200000" flipH="1">
              <a:off x="6499460" y="4782127"/>
              <a:ext cx="271046" cy="31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18" name="TextBox 58"/>
            <p:cNvSpPr txBox="1">
              <a:spLocks noChangeArrowheads="1"/>
            </p:cNvSpPr>
            <p:nvPr/>
          </p:nvSpPr>
          <p:spPr bwMode="auto">
            <a:xfrm>
              <a:off x="6324600" y="4495800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1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6477000" y="4953000"/>
            <a:ext cx="338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8200" y="0"/>
            <a:ext cx="7567613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To simulate any transition: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Step 1) Go to all immediate destination states.</a:t>
            </a:r>
          </a:p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	Step 2) From there go to all their </a:t>
            </a:r>
            <a:r>
              <a:rPr lang="en-US" sz="2000" dirty="0">
                <a:solidFill>
                  <a:srgbClr val="0070C0"/>
                </a:solidFill>
                <a:sym typeface="Symbol"/>
              </a:rPr>
              <a:t>-closure states as well.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99" grpId="0" build="p"/>
      <p:bldP spid="33" grpId="0"/>
      <p:bldP spid="57" grpId="0"/>
      <p:bldP spid="5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  <a:noFill/>
        </p:spPr>
        <p:txBody>
          <a:bodyPr/>
          <a:lstStyle/>
          <a:p>
            <a:fld id="{4DCF8C33-92ED-42B4-9DA5-0286F64C442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another </a:t>
            </a:r>
            <a:r>
              <a:rPr lang="en-US">
                <a:sym typeface="Symbol" pitchFamily="28" charset="2"/>
              </a:rPr>
              <a:t></a:t>
            </a:r>
            <a:r>
              <a:rPr lang="en-US"/>
              <a:t>-NFA</a:t>
            </a:r>
          </a:p>
        </p:txBody>
      </p:sp>
      <p:graphicFrame>
        <p:nvGraphicFramePr>
          <p:cNvPr id="141451" name="Group 139"/>
          <p:cNvGraphicFramePr>
            <a:graphicFrameLocks noGrp="1"/>
          </p:cNvGraphicFramePr>
          <p:nvPr/>
        </p:nvGraphicFramePr>
        <p:xfrm>
          <a:off x="838200" y="4191000"/>
          <a:ext cx="3124200" cy="2042160"/>
        </p:xfrm>
        <a:graphic>
          <a:graphicData uri="http://schemas.openxmlformats.org/drawingml/2006/table">
            <a:tbl>
              <a:tblPr/>
              <a:tblGrid>
                <a:gridCol w="510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3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927" name="Line 83"/>
          <p:cNvSpPr>
            <a:spLocks noChangeShapeType="1"/>
          </p:cNvSpPr>
          <p:nvPr/>
        </p:nvSpPr>
        <p:spPr bwMode="auto">
          <a:xfrm>
            <a:off x="5334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87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981200"/>
            <a:ext cx="3810000" cy="762000"/>
          </a:xfrm>
        </p:spPr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 u="sng">
                <a:sym typeface="Symbol" pitchFamily="28" charset="2"/>
              </a:rPr>
              <a:t>Simulate for w=101:</a:t>
            </a:r>
            <a:r>
              <a:rPr lang="en-US" sz="2800">
                <a:sym typeface="Symbol" pitchFamily="28" charset="2"/>
              </a:rPr>
              <a:t> 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z="2800">
                <a:sym typeface="Symbol" pitchFamily="28" charset="2"/>
              </a:rPr>
              <a:t>			?</a:t>
            </a:r>
          </a:p>
          <a:p>
            <a:pPr eaLnBrk="1" hangingPunct="1"/>
            <a:endParaRPr lang="en-US" sz="2400"/>
          </a:p>
        </p:txBody>
      </p:sp>
      <p:grpSp>
        <p:nvGrpSpPr>
          <p:cNvPr id="37929" name="Group 31"/>
          <p:cNvGrpSpPr>
            <a:grpSpLocks/>
          </p:cNvGrpSpPr>
          <p:nvPr/>
        </p:nvGrpSpPr>
        <p:grpSpPr bwMode="auto">
          <a:xfrm>
            <a:off x="228600" y="3367088"/>
            <a:ext cx="914400" cy="366712"/>
            <a:chOff x="228600" y="3976688"/>
            <a:chExt cx="914400" cy="366713"/>
          </a:xfrm>
        </p:grpSpPr>
        <p:sp>
          <p:nvSpPr>
            <p:cNvPr id="37951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52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sp>
        <p:nvSpPr>
          <p:cNvPr id="37930" name="Oval 5"/>
          <p:cNvSpPr>
            <a:spLocks noChangeArrowheads="1"/>
          </p:cNvSpPr>
          <p:nvPr/>
        </p:nvSpPr>
        <p:spPr bwMode="auto">
          <a:xfrm>
            <a:off x="16002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</a:p>
        </p:txBody>
      </p:sp>
      <p:sp>
        <p:nvSpPr>
          <p:cNvPr id="37931" name="Line 9"/>
          <p:cNvSpPr>
            <a:spLocks noChangeShapeType="1"/>
          </p:cNvSpPr>
          <p:nvPr/>
        </p:nvSpPr>
        <p:spPr bwMode="auto">
          <a:xfrm>
            <a:off x="20574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32" name="Oval 10"/>
          <p:cNvSpPr>
            <a:spLocks noChangeArrowheads="1"/>
          </p:cNvSpPr>
          <p:nvPr/>
        </p:nvSpPr>
        <p:spPr bwMode="auto">
          <a:xfrm>
            <a:off x="25908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</a:p>
        </p:txBody>
      </p:sp>
      <p:sp>
        <p:nvSpPr>
          <p:cNvPr id="37933" name="Text Box 11"/>
          <p:cNvSpPr txBox="1">
            <a:spLocks noChangeArrowheads="1"/>
          </p:cNvSpPr>
          <p:nvPr/>
        </p:nvSpPr>
        <p:spPr bwMode="auto">
          <a:xfrm>
            <a:off x="2117725" y="25495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7934" name="Freeform 12"/>
          <p:cNvSpPr>
            <a:spLocks/>
          </p:cNvSpPr>
          <p:nvPr/>
        </p:nvSpPr>
        <p:spPr bwMode="auto">
          <a:xfrm>
            <a:off x="1574800" y="2349500"/>
            <a:ext cx="419100" cy="31750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35" name="Text Box 13"/>
          <p:cNvSpPr txBox="1">
            <a:spLocks noChangeArrowheads="1"/>
          </p:cNvSpPr>
          <p:nvPr/>
        </p:nvSpPr>
        <p:spPr bwMode="auto">
          <a:xfrm>
            <a:off x="1447800" y="201612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0,1</a:t>
            </a:r>
          </a:p>
        </p:txBody>
      </p:sp>
      <p:sp>
        <p:nvSpPr>
          <p:cNvPr id="37936" name="Text Box 18"/>
          <p:cNvSpPr txBox="1">
            <a:spLocks noChangeArrowheads="1"/>
          </p:cNvSpPr>
          <p:nvPr/>
        </p:nvSpPr>
        <p:spPr bwMode="auto">
          <a:xfrm>
            <a:off x="3048000" y="25527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37937" name="Oval 19"/>
          <p:cNvSpPr>
            <a:spLocks noChangeArrowheads="1"/>
          </p:cNvSpPr>
          <p:nvPr/>
        </p:nvSpPr>
        <p:spPr bwMode="auto">
          <a:xfrm>
            <a:off x="35814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</a:p>
        </p:txBody>
      </p:sp>
      <p:sp>
        <p:nvSpPr>
          <p:cNvPr id="37938" name="Line 20"/>
          <p:cNvSpPr>
            <a:spLocks noChangeShapeType="1"/>
          </p:cNvSpPr>
          <p:nvPr/>
        </p:nvSpPr>
        <p:spPr bwMode="auto">
          <a:xfrm>
            <a:off x="3048000" y="2895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39" name="Oval 22"/>
          <p:cNvSpPr>
            <a:spLocks noChangeArrowheads="1"/>
          </p:cNvSpPr>
          <p:nvPr/>
        </p:nvSpPr>
        <p:spPr bwMode="auto">
          <a:xfrm>
            <a:off x="3505200" y="25908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0" name="Oval 90"/>
          <p:cNvSpPr>
            <a:spLocks noChangeArrowheads="1"/>
          </p:cNvSpPr>
          <p:nvPr/>
        </p:nvSpPr>
        <p:spPr bwMode="auto">
          <a:xfrm>
            <a:off x="1219200" y="3429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q’</a:t>
            </a:r>
            <a:r>
              <a:rPr lang="en-US" sz="1800" baseline="-25000"/>
              <a:t>0</a:t>
            </a:r>
          </a:p>
        </p:txBody>
      </p:sp>
      <p:sp>
        <p:nvSpPr>
          <p:cNvPr id="37941" name="Oval 91"/>
          <p:cNvSpPr>
            <a:spLocks noChangeArrowheads="1"/>
          </p:cNvSpPr>
          <p:nvPr/>
        </p:nvSpPr>
        <p:spPr bwMode="auto">
          <a:xfrm>
            <a:off x="1143000" y="33528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2" name="Line 92"/>
          <p:cNvSpPr>
            <a:spLocks noChangeShapeType="1"/>
          </p:cNvSpPr>
          <p:nvPr/>
        </p:nvSpPr>
        <p:spPr bwMode="auto">
          <a:xfrm flipV="1">
            <a:off x="1447800" y="3124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3" name="Text Box 93"/>
          <p:cNvSpPr txBox="1">
            <a:spLocks noChangeArrowheads="1"/>
          </p:cNvSpPr>
          <p:nvPr/>
        </p:nvSpPr>
        <p:spPr bwMode="auto">
          <a:xfrm>
            <a:off x="1219200" y="2986088"/>
            <a:ext cx="285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ym typeface="Symbol" pitchFamily="28" charset="2"/>
              </a:rPr>
              <a:t>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7944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cxnSp>
        <p:nvCxnSpPr>
          <p:cNvPr id="37945" name="Straight Arrow Connector 57"/>
          <p:cNvCxnSpPr>
            <a:cxnSpLocks noChangeShapeType="1"/>
            <a:stCxn id="37930" idx="5"/>
          </p:cNvCxnSpPr>
          <p:nvPr/>
        </p:nvCxnSpPr>
        <p:spPr bwMode="auto">
          <a:xfrm>
            <a:off x="1990725" y="3057525"/>
            <a:ext cx="371475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946" name="Text Box 93"/>
          <p:cNvSpPr txBox="1">
            <a:spLocks noChangeArrowheads="1"/>
          </p:cNvSpPr>
          <p:nvPr/>
        </p:nvSpPr>
        <p:spPr bwMode="auto">
          <a:xfrm>
            <a:off x="2133600" y="2971800"/>
            <a:ext cx="285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ym typeface="Symbol" pitchFamily="28" charset="2"/>
              </a:rPr>
              <a:t>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7947" name="Oval 10"/>
          <p:cNvSpPr>
            <a:spLocks noChangeArrowheads="1"/>
          </p:cNvSpPr>
          <p:nvPr/>
        </p:nvSpPr>
        <p:spPr bwMode="auto">
          <a:xfrm>
            <a:off x="23622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3</a:t>
            </a:r>
          </a:p>
        </p:txBody>
      </p:sp>
      <p:cxnSp>
        <p:nvCxnSpPr>
          <p:cNvPr id="37948" name="Straight Arrow Connector 61"/>
          <p:cNvCxnSpPr>
            <a:cxnSpLocks noChangeShapeType="1"/>
            <a:stCxn id="37947" idx="6"/>
            <a:endCxn id="37939" idx="3"/>
          </p:cNvCxnSpPr>
          <p:nvPr/>
        </p:nvCxnSpPr>
        <p:spPr bwMode="auto">
          <a:xfrm flipV="1">
            <a:off x="2819400" y="3111500"/>
            <a:ext cx="774700" cy="469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949" name="Text Box 18"/>
          <p:cNvSpPr txBox="1">
            <a:spLocks noChangeArrowheads="1"/>
          </p:cNvSpPr>
          <p:nvPr/>
        </p:nvSpPr>
        <p:spPr bwMode="auto">
          <a:xfrm>
            <a:off x="3200400" y="2909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38200" y="0"/>
            <a:ext cx="7567613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To simulate any transition: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Step 1) Go to all immediate destination states.</a:t>
            </a:r>
          </a:p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	Step 2) From there go to all their </a:t>
            </a:r>
            <a:r>
              <a:rPr lang="en-US" sz="2000" dirty="0">
                <a:solidFill>
                  <a:srgbClr val="0070C0"/>
                </a:solidFill>
                <a:sym typeface="Symbol"/>
              </a:rPr>
              <a:t>-closure states as well.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FB6CA3-5225-4CEE-AF32-0BC3281E8E1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Equivalency of DFA, NFA, </a:t>
            </a:r>
            <a:r>
              <a:rPr lang="en-US">
                <a:sym typeface="Symbol" pitchFamily="28" charset="2"/>
              </a:rPr>
              <a:t></a:t>
            </a:r>
            <a:r>
              <a:rPr lang="en-US" sz="4000"/>
              <a:t>-NFA</a:t>
            </a:r>
            <a:r>
              <a:rPr lang="en-US"/>
              <a:t>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/>
              <a:t>Theorem:</a:t>
            </a:r>
            <a:r>
              <a:rPr lang="en-US"/>
              <a:t> A language L is accepted by some </a:t>
            </a:r>
            <a:r>
              <a:rPr lang="en-US">
                <a:sym typeface="Symbol" pitchFamily="28" charset="2"/>
              </a:rPr>
              <a:t></a:t>
            </a:r>
            <a:r>
              <a:rPr lang="en-US" sz="2800"/>
              <a:t>-NFA if and only if L is accepted by some DFA</a:t>
            </a:r>
          </a:p>
          <a:p>
            <a:pPr eaLnBrk="1" hangingPunct="1"/>
            <a:endParaRPr lang="en-US" sz="2800"/>
          </a:p>
          <a:p>
            <a:pPr eaLnBrk="1" hangingPunct="1"/>
            <a:endParaRPr lang="en-US" sz="2800" u="sng"/>
          </a:p>
          <a:p>
            <a:pPr eaLnBrk="1" hangingPunct="1"/>
            <a:r>
              <a:rPr lang="en-US" sz="2800" u="sng"/>
              <a:t>Implication:</a:t>
            </a:r>
          </a:p>
          <a:p>
            <a:pPr lvl="1" eaLnBrk="1" hangingPunct="1"/>
            <a:r>
              <a:rPr lang="en-US" sz="2400"/>
              <a:t>DFA </a:t>
            </a:r>
            <a:r>
              <a:rPr lang="en-US" sz="2400">
                <a:sym typeface="Symbol" pitchFamily="28" charset="2"/>
              </a:rPr>
              <a:t>≡ </a:t>
            </a:r>
            <a:r>
              <a:rPr lang="en-US" sz="2400"/>
              <a:t> NFA </a:t>
            </a:r>
            <a:r>
              <a:rPr lang="en-US" sz="2400">
                <a:sym typeface="Symbol" pitchFamily="28" charset="2"/>
              </a:rPr>
              <a:t>≡</a:t>
            </a:r>
            <a:r>
              <a:rPr lang="en-US" sz="2400"/>
              <a:t> </a:t>
            </a:r>
            <a:r>
              <a:rPr lang="en-US">
                <a:sym typeface="Symbol" pitchFamily="28" charset="2"/>
              </a:rPr>
              <a:t></a:t>
            </a:r>
            <a:r>
              <a:rPr lang="en-US" sz="2400"/>
              <a:t>-NFA</a:t>
            </a:r>
          </a:p>
          <a:p>
            <a:pPr lvl="1" eaLnBrk="1" hangingPunct="1"/>
            <a:r>
              <a:rPr lang="en-US" sz="2400"/>
              <a:t>(all accept Regular Languages)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C1FFA1-3FB0-4619-BDB1-56551E69BDF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Eliminating </a:t>
            </a:r>
            <a:r>
              <a:rPr lang="en-US">
                <a:sym typeface="Symbol" pitchFamily="28" charset="2"/>
              </a:rPr>
              <a:t></a:t>
            </a:r>
            <a:r>
              <a:rPr lang="en-US" sz="4000"/>
              <a:t>-transitions</a:t>
            </a:r>
            <a:r>
              <a:rPr lang="en-US" sz="3200"/>
              <a:t> 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l-GR" sz="2400">
                <a:latin typeface="Lucida Grande" pitchFamily="28" charset="0"/>
                <a:cs typeface="Tahoma" pitchFamily="28" charset="0"/>
              </a:rPr>
              <a:t>Let E = {Q</a:t>
            </a:r>
            <a:r>
              <a:rPr lang="el-GR" sz="2400" baseline="-2500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400" baseline="-2500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,q</a:t>
            </a:r>
            <a:r>
              <a:rPr lang="el-GR" sz="2400" baseline="-25000"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,F</a:t>
            </a:r>
            <a:r>
              <a:rPr lang="el-GR" sz="2400" baseline="-2500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}</a:t>
            </a:r>
            <a:r>
              <a:rPr lang="en-US" sz="2400">
                <a:latin typeface="Lucida Grande" pitchFamily="28" charset="0"/>
                <a:cs typeface="Tahoma" pitchFamily="28" charset="0"/>
              </a:rPr>
              <a:t> be an </a:t>
            </a:r>
            <a:r>
              <a:rPr lang="en-US" sz="2400">
                <a:sym typeface="Symbol" pitchFamily="28" charset="2"/>
              </a:rPr>
              <a:t></a:t>
            </a:r>
            <a:r>
              <a:rPr lang="en-US" sz="2400">
                <a:latin typeface="Lucida Grande" pitchFamily="28" charset="0"/>
                <a:cs typeface="Tahoma" pitchFamily="28" charset="0"/>
              </a:rPr>
              <a:t>-NFA</a:t>
            </a:r>
            <a:endParaRPr lang="el-GR" sz="2400">
              <a:latin typeface="Lucida Grande" pitchFamily="28" charset="0"/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l-GR" sz="2400" u="sng">
                <a:latin typeface="Lucida Grande" pitchFamily="28" charset="0"/>
                <a:cs typeface="Tahoma" pitchFamily="28" charset="0"/>
              </a:rPr>
              <a:t>Goal: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>
                <a:latin typeface="Lucida Grande" pitchFamily="28" charset="0"/>
                <a:cs typeface="Tahoma" pitchFamily="28" charset="0"/>
              </a:rPr>
              <a:t>To b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uild </a:t>
            </a:r>
            <a:r>
              <a:rPr lang="en-US" sz="2400">
                <a:latin typeface="Lucida Grande" pitchFamily="28" charset="0"/>
                <a:cs typeface="Tahoma" pitchFamily="28" charset="0"/>
              </a:rPr>
              <a:t>DFA 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D={</a:t>
            </a:r>
            <a:r>
              <a:rPr lang="el-GR" sz="24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4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4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,{q</a:t>
            </a:r>
            <a:r>
              <a:rPr lang="el-GR" sz="24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},F</a:t>
            </a:r>
            <a:r>
              <a:rPr lang="el-GR" sz="24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} s.t. L(D)=L(E)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u="sng">
                <a:latin typeface="Lucida Grande" pitchFamily="28" charset="0"/>
                <a:cs typeface="Tahoma" pitchFamily="28" charset="0"/>
              </a:rPr>
              <a:t>Construction:</a:t>
            </a:r>
            <a:endParaRPr lang="en-US" sz="2400">
              <a:latin typeface="Lucida Grande" pitchFamily="28" charset="0"/>
              <a:cs typeface="Tahoma" pitchFamily="28" charset="0"/>
            </a:endParaRP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0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= all </a:t>
            </a:r>
            <a:r>
              <a:rPr lang="en-US" sz="2000">
                <a:latin typeface="Lucida Grande" pitchFamily="28" charset="0"/>
                <a:cs typeface="Tahoma" pitchFamily="28" charset="0"/>
              </a:rPr>
              <a:t>reachable 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subsets of Q</a:t>
            </a:r>
            <a:r>
              <a:rPr lang="el-GR" sz="2000" baseline="-25000">
                <a:latin typeface="Lucida Grande" pitchFamily="28" charset="0"/>
                <a:cs typeface="Tahoma" pitchFamily="28" charset="0"/>
              </a:rPr>
              <a:t>E 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factoring in </a:t>
            </a:r>
            <a:r>
              <a:rPr lang="en-US" sz="2000">
                <a:sym typeface="Symbol" pitchFamily="28" charset="2"/>
              </a:rPr>
              <a:t></a:t>
            </a:r>
            <a:r>
              <a:rPr lang="en-US" sz="2000"/>
              <a:t>-closures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>
                <a:latin typeface="Lucida Grande" pitchFamily="28" charset="0"/>
                <a:cs typeface="Tahoma" pitchFamily="28" charset="0"/>
              </a:rPr>
              <a:t>q</a:t>
            </a:r>
            <a:r>
              <a:rPr lang="en-US" sz="2000" baseline="-25000"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 = ECLOSE(q</a:t>
            </a:r>
            <a:r>
              <a:rPr lang="el-GR" sz="2000" baseline="-25000"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)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F</a:t>
            </a:r>
            <a:r>
              <a:rPr lang="el-GR" sz="20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=subsets S in Q</a:t>
            </a:r>
            <a:r>
              <a:rPr lang="el-GR" sz="2000" baseline="-25000"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 s.t. S</a:t>
            </a:r>
            <a:r>
              <a:rPr lang="en-US" sz="2000">
                <a:cs typeface="Arial" charset="0"/>
              </a:rPr>
              <a:t>∩F</a:t>
            </a:r>
            <a:r>
              <a:rPr lang="en-US" sz="2000" baseline="-25000">
                <a:cs typeface="Arial" charset="0"/>
              </a:rPr>
              <a:t>E</a:t>
            </a:r>
            <a:r>
              <a:rPr lang="en-US" sz="2000">
                <a:cs typeface="Arial" charset="0"/>
              </a:rPr>
              <a:t>≠</a:t>
            </a:r>
            <a:r>
              <a:rPr lang="el-GR" sz="2000">
                <a:cs typeface="Arial" charset="0"/>
              </a:rPr>
              <a:t>Φ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0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: for each subset S of Q</a:t>
            </a:r>
            <a:r>
              <a:rPr lang="el-GR" sz="2000" baseline="-2500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 and for each input symbol </a:t>
            </a:r>
            <a:r>
              <a:rPr lang="el-GR" sz="2000" i="1">
                <a:latin typeface="Lucida Grande" pitchFamily="28" charset="0"/>
                <a:cs typeface="Tahoma" pitchFamily="28" charset="0"/>
              </a:rPr>
              <a:t>a</a:t>
            </a:r>
            <a:r>
              <a:rPr lang="el-GR" sz="2000" i="1">
                <a:latin typeface="Lucida Grande" pitchFamily="28" charset="0"/>
                <a:cs typeface="Tahoma" pitchFamily="28" charset="0"/>
                <a:sym typeface="Symbol" pitchFamily="28" charset="2"/>
              </a:rPr>
              <a:t>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∑: 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l-GR" sz="1800">
                <a:latin typeface="Lucida Grande" pitchFamily="28" charset="0"/>
                <a:cs typeface="Tahoma" pitchFamily="28" charset="0"/>
              </a:rPr>
              <a:t>Let R= </a:t>
            </a:r>
            <a:r>
              <a:rPr lang="el-GR">
                <a:latin typeface="Lucida Grande" pitchFamily="28" charset="0"/>
                <a:cs typeface="Tahoma" pitchFamily="28" charset="0"/>
              </a:rPr>
              <a:t>U</a:t>
            </a:r>
            <a:r>
              <a:rPr lang="el-GR" sz="1800">
                <a:latin typeface="Lucida Grande" pitchFamily="28" charset="0"/>
                <a:cs typeface="Tahoma" pitchFamily="28" charset="0"/>
              </a:rPr>
              <a:t> δ</a:t>
            </a:r>
            <a:r>
              <a:rPr lang="el-GR" sz="1800" baseline="-2500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1800">
                <a:latin typeface="Lucida Grande" pitchFamily="28" charset="0"/>
                <a:cs typeface="Tahoma" pitchFamily="28" charset="0"/>
              </a:rPr>
              <a:t>(p,a)</a:t>
            </a:r>
            <a:r>
              <a:rPr lang="en-US" sz="1800">
                <a:latin typeface="Lucida Grande" pitchFamily="28" charset="0"/>
                <a:cs typeface="Tahoma" pitchFamily="28" charset="0"/>
              </a:rPr>
              <a:t>		</a:t>
            </a:r>
            <a:r>
              <a:rPr lang="en-US" sz="180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// go to destination states</a:t>
            </a:r>
            <a:endParaRPr lang="el-GR" sz="1800">
              <a:solidFill>
                <a:srgbClr val="0070C0"/>
              </a:solidFill>
              <a:latin typeface="Lucida Grande" pitchFamily="28" charset="0"/>
              <a:cs typeface="Tahoma" pitchFamily="28" charset="0"/>
            </a:endParaRPr>
          </a:p>
          <a:p>
            <a:pPr marL="1371600" lvl="2" indent="-457200" eaLnBrk="1" hangingPunct="1">
              <a:lnSpc>
                <a:spcPct val="90000"/>
              </a:lnSpc>
            </a:pPr>
            <a:endParaRPr lang="el-GR" sz="1800">
              <a:latin typeface="Lucida Grande" pitchFamily="28" charset="0"/>
              <a:cs typeface="Tahoma" pitchFamily="28" charset="0"/>
            </a:endParaRP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l-GR" sz="18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18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18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(S,a)</a:t>
            </a:r>
            <a:r>
              <a:rPr lang="el-GR" sz="1800">
                <a:latin typeface="Lucida Grande" pitchFamily="28" charset="0"/>
                <a:cs typeface="Tahoma" pitchFamily="28" charset="0"/>
              </a:rPr>
              <a:t> = </a:t>
            </a:r>
            <a:r>
              <a:rPr lang="el-GR">
                <a:latin typeface="Lucida Grande" pitchFamily="28" charset="0"/>
                <a:cs typeface="Tahoma" pitchFamily="28" charset="0"/>
              </a:rPr>
              <a:t>U</a:t>
            </a:r>
            <a:r>
              <a:rPr lang="el-GR" sz="1800">
                <a:latin typeface="Lucida Grande" pitchFamily="28" charset="0"/>
                <a:cs typeface="Tahoma" pitchFamily="28" charset="0"/>
              </a:rPr>
              <a:t> ECLOSE(r)</a:t>
            </a:r>
            <a:r>
              <a:rPr lang="en-US" sz="1800">
                <a:latin typeface="Lucida Grande" pitchFamily="28" charset="0"/>
                <a:cs typeface="Tahoma" pitchFamily="28" charset="0"/>
              </a:rPr>
              <a:t>	</a:t>
            </a:r>
            <a:r>
              <a:rPr lang="en-US" sz="180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// from there, take a union</a:t>
            </a:r>
            <a:br>
              <a:rPr lang="en-US" sz="180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</a:br>
            <a:r>
              <a:rPr lang="en-US" sz="180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					of all their </a:t>
            </a:r>
            <a:r>
              <a:rPr lang="en-US" sz="1800">
                <a:solidFill>
                  <a:srgbClr val="0070C0"/>
                </a:solidFill>
                <a:latin typeface="Lucida Grande" pitchFamily="28" charset="0"/>
                <a:cs typeface="Tahoma" pitchFamily="28" charset="0"/>
                <a:sym typeface="Symbol" pitchFamily="28" charset="2"/>
              </a:rPr>
              <a:t>-closures</a:t>
            </a:r>
            <a:endParaRPr lang="en-US" sz="1800">
              <a:solidFill>
                <a:srgbClr val="0070C0"/>
              </a:solidFill>
              <a:latin typeface="Lucida Grande" pitchFamily="28" charset="0"/>
              <a:cs typeface="Tahoma" pitchFamily="28" charset="0"/>
            </a:endParaRP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3262313" y="5181600"/>
            <a:ext cx="5476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p in s</a:t>
            </a: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581400" y="5913438"/>
            <a:ext cx="5476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r in R</a:t>
            </a:r>
          </a:p>
        </p:txBody>
      </p:sp>
      <p:sp>
        <p:nvSpPr>
          <p:cNvPr id="39943" name="TextBox 6"/>
          <p:cNvSpPr txBox="1">
            <a:spLocks noChangeArrowheads="1"/>
          </p:cNvSpPr>
          <p:nvPr/>
        </p:nvSpPr>
        <p:spPr bwMode="auto">
          <a:xfrm>
            <a:off x="1219200" y="6248400"/>
            <a:ext cx="4379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0070C0"/>
                </a:solidFill>
              </a:rPr>
              <a:t>Reading:</a:t>
            </a:r>
            <a:r>
              <a:rPr lang="en-US">
                <a:solidFill>
                  <a:srgbClr val="0070C0"/>
                </a:solidFill>
              </a:rPr>
              <a:t> Section 2.5.5 in book</a:t>
            </a:r>
          </a:p>
        </p:txBody>
      </p:sp>
      <p:cxnSp>
        <p:nvCxnSpPr>
          <p:cNvPr id="39944" name="Straight Connector 8"/>
          <p:cNvCxnSpPr>
            <a:cxnSpLocks noChangeShapeType="1"/>
          </p:cNvCxnSpPr>
          <p:nvPr/>
        </p:nvCxnSpPr>
        <p:spPr bwMode="auto">
          <a:xfrm>
            <a:off x="533400" y="6248400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  <p:bldP spid="36869" grpId="0"/>
      <p:bldP spid="368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DE1015-617C-421C-BAC6-F164D45BA0C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does a DFA do on reading an input string?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 dirty="0"/>
              <a:t>Input:</a:t>
            </a:r>
            <a:r>
              <a:rPr lang="en-US" sz="2800" dirty="0"/>
              <a:t> a word w in ∑*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dirty="0"/>
              <a:t>Question:</a:t>
            </a:r>
            <a:r>
              <a:rPr lang="en-US" sz="2800" dirty="0"/>
              <a:t> Is w acceptable by the DFA?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dirty="0"/>
              <a:t>Steps: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Start at the “start state” q</a:t>
            </a:r>
            <a:r>
              <a:rPr lang="en-US" sz="2400" baseline="-25000" dirty="0"/>
              <a:t>0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For every input symbol in the sequence w do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Compute the next state from the current state, given the current input symbol in w and the transition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after all symbols in w are consumed, the current state is one of the accepting states (F) then </a:t>
            </a:r>
            <a:r>
              <a:rPr lang="en-US" sz="2400" i="1" dirty="0"/>
              <a:t>accept w;</a:t>
            </a:r>
            <a:r>
              <a:rPr lang="en-US" sz="24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Otherwise, </a:t>
            </a:r>
            <a:r>
              <a:rPr lang="en-US" sz="2400" i="1" dirty="0"/>
              <a:t>reject w.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638841-5C10-4F3D-AB64-818D3E59FDF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</a:t>
            </a:r>
            <a:r>
              <a:rPr lang="en-US">
                <a:sym typeface="Symbol" pitchFamily="28" charset="2"/>
              </a:rPr>
              <a:t></a:t>
            </a:r>
            <a:r>
              <a:rPr lang="en-US"/>
              <a:t>-NFA </a:t>
            </a:r>
            <a:r>
              <a:rPr lang="en-US">
                <a:sym typeface="Wingdings" pitchFamily="28" charset="2"/>
              </a:rPr>
              <a:t> DFA</a:t>
            </a:r>
            <a:endParaRPr lang="en-US"/>
          </a:p>
        </p:txBody>
      </p:sp>
      <p:sp>
        <p:nvSpPr>
          <p:cNvPr id="40964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or if non-empty will end in 01}</a:t>
            </a:r>
          </a:p>
        </p:txBody>
      </p:sp>
      <p:grpSp>
        <p:nvGrpSpPr>
          <p:cNvPr id="40965" name="Group 31"/>
          <p:cNvGrpSpPr>
            <a:grpSpLocks/>
          </p:cNvGrpSpPr>
          <p:nvPr/>
        </p:nvGrpSpPr>
        <p:grpSpPr bwMode="auto">
          <a:xfrm>
            <a:off x="-76200" y="3976688"/>
            <a:ext cx="914400" cy="366712"/>
            <a:chOff x="228600" y="3976688"/>
            <a:chExt cx="914400" cy="366713"/>
          </a:xfrm>
        </p:grpSpPr>
        <p:sp>
          <p:nvSpPr>
            <p:cNvPr id="41030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1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sp>
        <p:nvSpPr>
          <p:cNvPr id="40966" name="Oval 5"/>
          <p:cNvSpPr>
            <a:spLocks noChangeArrowheads="1"/>
          </p:cNvSpPr>
          <p:nvPr/>
        </p:nvSpPr>
        <p:spPr bwMode="auto">
          <a:xfrm>
            <a:off x="1295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</a:p>
        </p:txBody>
      </p:sp>
      <p:sp>
        <p:nvSpPr>
          <p:cNvPr id="40967" name="Line 9"/>
          <p:cNvSpPr>
            <a:spLocks noChangeShapeType="1"/>
          </p:cNvSpPr>
          <p:nvPr/>
        </p:nvSpPr>
        <p:spPr bwMode="auto">
          <a:xfrm>
            <a:off x="1752600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68" name="Oval 10"/>
          <p:cNvSpPr>
            <a:spLocks noChangeArrowheads="1"/>
          </p:cNvSpPr>
          <p:nvPr/>
        </p:nvSpPr>
        <p:spPr bwMode="auto">
          <a:xfrm>
            <a:off x="22860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</a:p>
        </p:txBody>
      </p:sp>
      <p:sp>
        <p:nvSpPr>
          <p:cNvPr id="40969" name="Text Box 11"/>
          <p:cNvSpPr txBox="1">
            <a:spLocks noChangeArrowheads="1"/>
          </p:cNvSpPr>
          <p:nvPr/>
        </p:nvSpPr>
        <p:spPr bwMode="auto">
          <a:xfrm>
            <a:off x="1812925" y="31591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40970" name="Freeform 12"/>
          <p:cNvSpPr>
            <a:spLocks/>
          </p:cNvSpPr>
          <p:nvPr/>
        </p:nvSpPr>
        <p:spPr bwMode="auto">
          <a:xfrm>
            <a:off x="1270000" y="2959100"/>
            <a:ext cx="419100" cy="31750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1" name="Text Box 13"/>
          <p:cNvSpPr txBox="1">
            <a:spLocks noChangeArrowheads="1"/>
          </p:cNvSpPr>
          <p:nvPr/>
        </p:nvSpPr>
        <p:spPr bwMode="auto">
          <a:xfrm>
            <a:off x="1143000" y="262572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0,1</a:t>
            </a:r>
          </a:p>
        </p:txBody>
      </p:sp>
      <p:sp>
        <p:nvSpPr>
          <p:cNvPr id="40972" name="Text Box 18"/>
          <p:cNvSpPr txBox="1">
            <a:spLocks noChangeArrowheads="1"/>
          </p:cNvSpPr>
          <p:nvPr/>
        </p:nvSpPr>
        <p:spPr bwMode="auto">
          <a:xfrm>
            <a:off x="2743200" y="31623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40973" name="Oval 19"/>
          <p:cNvSpPr>
            <a:spLocks noChangeArrowheads="1"/>
          </p:cNvSpPr>
          <p:nvPr/>
        </p:nvSpPr>
        <p:spPr bwMode="auto">
          <a:xfrm>
            <a:off x="32766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</a:p>
        </p:txBody>
      </p:sp>
      <p:sp>
        <p:nvSpPr>
          <p:cNvPr id="40974" name="Line 20"/>
          <p:cNvSpPr>
            <a:spLocks noChangeShapeType="1"/>
          </p:cNvSpPr>
          <p:nvPr/>
        </p:nvSpPr>
        <p:spPr bwMode="auto">
          <a:xfrm>
            <a:off x="27432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5" name="Oval 22"/>
          <p:cNvSpPr>
            <a:spLocks noChangeArrowheads="1"/>
          </p:cNvSpPr>
          <p:nvPr/>
        </p:nvSpPr>
        <p:spPr bwMode="auto">
          <a:xfrm>
            <a:off x="3200400" y="32004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976" name="Group 32"/>
          <p:cNvGrpSpPr>
            <a:grpSpLocks/>
          </p:cNvGrpSpPr>
          <p:nvPr/>
        </p:nvGrpSpPr>
        <p:grpSpPr bwMode="auto">
          <a:xfrm>
            <a:off x="838200" y="3595688"/>
            <a:ext cx="609600" cy="976312"/>
            <a:chOff x="1143000" y="3595688"/>
            <a:chExt cx="609600" cy="976312"/>
          </a:xfrm>
        </p:grpSpPr>
        <p:sp>
          <p:nvSpPr>
            <p:cNvPr id="41026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41027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8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9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40977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66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9" name="Group 139"/>
          <p:cNvGraphicFramePr>
            <a:graphicFrameLocks noGrp="1"/>
          </p:cNvGraphicFramePr>
          <p:nvPr/>
        </p:nvGraphicFramePr>
        <p:xfrm>
          <a:off x="4419600" y="4876800"/>
          <a:ext cx="2895600" cy="1137653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*{q’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1024" name="Straight Arrow Connector 70"/>
          <p:cNvCxnSpPr>
            <a:cxnSpLocks noChangeShapeType="1"/>
          </p:cNvCxnSpPr>
          <p:nvPr/>
        </p:nvCxnSpPr>
        <p:spPr bwMode="auto">
          <a:xfrm>
            <a:off x="533400" y="55626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>
            <a:off x="4191000" y="5562600"/>
            <a:ext cx="228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7DCE0F-8767-48C5-80D3-07F9580BB3A6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</a:t>
            </a:r>
            <a:r>
              <a:rPr lang="en-US">
                <a:sym typeface="Symbol" pitchFamily="28" charset="2"/>
              </a:rPr>
              <a:t></a:t>
            </a:r>
            <a:r>
              <a:rPr lang="en-US"/>
              <a:t>-NFA </a:t>
            </a:r>
            <a:r>
              <a:rPr lang="en-US">
                <a:sym typeface="Wingdings" pitchFamily="28" charset="2"/>
              </a:rPr>
              <a:t> DFA</a:t>
            </a:r>
            <a:endParaRPr lang="en-US"/>
          </a:p>
        </p:txBody>
      </p:sp>
      <p:sp>
        <p:nvSpPr>
          <p:cNvPr id="41988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or if non-empty will end in 01}</a:t>
            </a:r>
          </a:p>
        </p:txBody>
      </p:sp>
      <p:grpSp>
        <p:nvGrpSpPr>
          <p:cNvPr id="41989" name="Group 31"/>
          <p:cNvGrpSpPr>
            <a:grpSpLocks/>
          </p:cNvGrpSpPr>
          <p:nvPr/>
        </p:nvGrpSpPr>
        <p:grpSpPr bwMode="auto">
          <a:xfrm>
            <a:off x="-76200" y="3976688"/>
            <a:ext cx="914400" cy="366712"/>
            <a:chOff x="228600" y="3976688"/>
            <a:chExt cx="914400" cy="366713"/>
          </a:xfrm>
        </p:grpSpPr>
        <p:sp>
          <p:nvSpPr>
            <p:cNvPr id="42100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1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1295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</a:p>
        </p:txBody>
      </p:sp>
      <p:sp>
        <p:nvSpPr>
          <p:cNvPr id="41991" name="Line 9"/>
          <p:cNvSpPr>
            <a:spLocks noChangeShapeType="1"/>
          </p:cNvSpPr>
          <p:nvPr/>
        </p:nvSpPr>
        <p:spPr bwMode="auto">
          <a:xfrm>
            <a:off x="1752600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2" name="Oval 10"/>
          <p:cNvSpPr>
            <a:spLocks noChangeArrowheads="1"/>
          </p:cNvSpPr>
          <p:nvPr/>
        </p:nvSpPr>
        <p:spPr bwMode="auto">
          <a:xfrm>
            <a:off x="22860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</a:p>
        </p:txBody>
      </p:sp>
      <p:sp>
        <p:nvSpPr>
          <p:cNvPr id="41993" name="Text Box 11"/>
          <p:cNvSpPr txBox="1">
            <a:spLocks noChangeArrowheads="1"/>
          </p:cNvSpPr>
          <p:nvPr/>
        </p:nvSpPr>
        <p:spPr bwMode="auto">
          <a:xfrm>
            <a:off x="1812925" y="31591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41994" name="Freeform 12"/>
          <p:cNvSpPr>
            <a:spLocks/>
          </p:cNvSpPr>
          <p:nvPr/>
        </p:nvSpPr>
        <p:spPr bwMode="auto">
          <a:xfrm>
            <a:off x="1270000" y="2959100"/>
            <a:ext cx="419100" cy="31750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5" name="Text Box 13"/>
          <p:cNvSpPr txBox="1">
            <a:spLocks noChangeArrowheads="1"/>
          </p:cNvSpPr>
          <p:nvPr/>
        </p:nvSpPr>
        <p:spPr bwMode="auto">
          <a:xfrm>
            <a:off x="1143000" y="262572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0,1</a:t>
            </a:r>
          </a:p>
        </p:txBody>
      </p:sp>
      <p:sp>
        <p:nvSpPr>
          <p:cNvPr id="41996" name="Text Box 18"/>
          <p:cNvSpPr txBox="1">
            <a:spLocks noChangeArrowheads="1"/>
          </p:cNvSpPr>
          <p:nvPr/>
        </p:nvSpPr>
        <p:spPr bwMode="auto">
          <a:xfrm>
            <a:off x="2743200" y="31623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41997" name="Oval 19"/>
          <p:cNvSpPr>
            <a:spLocks noChangeArrowheads="1"/>
          </p:cNvSpPr>
          <p:nvPr/>
        </p:nvSpPr>
        <p:spPr bwMode="auto">
          <a:xfrm>
            <a:off x="32766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</a:p>
        </p:txBody>
      </p:sp>
      <p:sp>
        <p:nvSpPr>
          <p:cNvPr id="41998" name="Line 20"/>
          <p:cNvSpPr>
            <a:spLocks noChangeShapeType="1"/>
          </p:cNvSpPr>
          <p:nvPr/>
        </p:nvSpPr>
        <p:spPr bwMode="auto">
          <a:xfrm>
            <a:off x="27432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9" name="Oval 22"/>
          <p:cNvSpPr>
            <a:spLocks noChangeArrowheads="1"/>
          </p:cNvSpPr>
          <p:nvPr/>
        </p:nvSpPr>
        <p:spPr bwMode="auto">
          <a:xfrm>
            <a:off x="3200400" y="32004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000" name="Group 32"/>
          <p:cNvGrpSpPr>
            <a:grpSpLocks/>
          </p:cNvGrpSpPr>
          <p:nvPr/>
        </p:nvGrpSpPr>
        <p:grpSpPr bwMode="auto">
          <a:xfrm>
            <a:off x="838200" y="3595688"/>
            <a:ext cx="609600" cy="976312"/>
            <a:chOff x="1143000" y="3595688"/>
            <a:chExt cx="609600" cy="976312"/>
          </a:xfrm>
        </p:grpSpPr>
        <p:sp>
          <p:nvSpPr>
            <p:cNvPr id="42096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42097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8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9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42001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66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9" name="Group 139"/>
          <p:cNvGraphicFramePr>
            <a:graphicFrameLocks noGrp="1"/>
          </p:cNvGraphicFramePr>
          <p:nvPr/>
        </p:nvGraphicFramePr>
        <p:xfrm>
          <a:off x="4419600" y="4876800"/>
          <a:ext cx="2895600" cy="1752601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*{q’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2056" name="Straight Arrow Connector 70"/>
          <p:cNvCxnSpPr>
            <a:cxnSpLocks noChangeShapeType="1"/>
          </p:cNvCxnSpPr>
          <p:nvPr/>
        </p:nvCxnSpPr>
        <p:spPr bwMode="auto">
          <a:xfrm>
            <a:off x="533400" y="55626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>
            <a:off x="4191000" y="5562600"/>
            <a:ext cx="228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4038600" y="2525713"/>
            <a:ext cx="3733800" cy="2046287"/>
            <a:chOff x="4038600" y="2526268"/>
            <a:chExt cx="3733800" cy="2045732"/>
          </a:xfrm>
        </p:grpSpPr>
        <p:sp>
          <p:nvSpPr>
            <p:cNvPr id="42070" name="Oval 90"/>
            <p:cNvSpPr>
              <a:spLocks noChangeArrowheads="1"/>
            </p:cNvSpPr>
            <p:nvPr/>
          </p:nvSpPr>
          <p:spPr bwMode="auto">
            <a:xfrm>
              <a:off x="4876800" y="3810000"/>
              <a:ext cx="762000" cy="6715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{q’</a:t>
              </a:r>
              <a:r>
                <a:rPr lang="en-US" sz="1800" baseline="-25000"/>
                <a:t>0</a:t>
              </a:r>
              <a:r>
                <a:rPr lang="en-US" sz="1800"/>
                <a:t>, q</a:t>
              </a:r>
              <a:r>
                <a:rPr lang="en-US" sz="1800" baseline="-25000"/>
                <a:t>0</a:t>
              </a:r>
              <a:r>
                <a:rPr lang="en-US" sz="1800"/>
                <a:t>}</a:t>
              </a:r>
            </a:p>
          </p:txBody>
        </p:sp>
        <p:sp>
          <p:nvSpPr>
            <p:cNvPr id="42071" name="Oval 91"/>
            <p:cNvSpPr>
              <a:spLocks noChangeArrowheads="1"/>
            </p:cNvSpPr>
            <p:nvPr/>
          </p:nvSpPr>
          <p:spPr bwMode="auto">
            <a:xfrm>
              <a:off x="4800600" y="3733800"/>
              <a:ext cx="914400" cy="8382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2" name="Line 92"/>
            <p:cNvSpPr>
              <a:spLocks noChangeShapeType="1"/>
            </p:cNvSpPr>
            <p:nvPr/>
          </p:nvSpPr>
          <p:spPr bwMode="auto">
            <a:xfrm flipV="1">
              <a:off x="5562600" y="35814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3" name="Text Box 93"/>
            <p:cNvSpPr txBox="1">
              <a:spLocks noChangeArrowheads="1"/>
            </p:cNvSpPr>
            <p:nvPr/>
          </p:nvSpPr>
          <p:spPr bwMode="auto">
            <a:xfrm>
              <a:off x="5410200" y="33528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grpSp>
          <p:nvGrpSpPr>
            <p:cNvPr id="42074" name="Group 31"/>
            <p:cNvGrpSpPr>
              <a:grpSpLocks/>
            </p:cNvGrpSpPr>
            <p:nvPr/>
          </p:nvGrpSpPr>
          <p:grpSpPr bwMode="auto">
            <a:xfrm>
              <a:off x="4038600" y="3962400"/>
              <a:ext cx="914400" cy="366712"/>
              <a:chOff x="228600" y="3976688"/>
              <a:chExt cx="914400" cy="366713"/>
            </a:xfrm>
          </p:grpSpPr>
          <p:sp>
            <p:nvSpPr>
              <p:cNvPr id="42094" name="Line 6"/>
              <p:cNvSpPr>
                <a:spLocks noChangeShapeType="1"/>
              </p:cNvSpPr>
              <p:nvPr/>
            </p:nvSpPr>
            <p:spPr bwMode="auto">
              <a:xfrm>
                <a:off x="533400" y="4286250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5" name="Text Box 7"/>
              <p:cNvSpPr txBox="1">
                <a:spLocks noChangeArrowheads="1"/>
              </p:cNvSpPr>
              <p:nvPr/>
            </p:nvSpPr>
            <p:spPr bwMode="auto">
              <a:xfrm>
                <a:off x="228600" y="3976688"/>
                <a:ext cx="6286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start</a:t>
                </a:r>
              </a:p>
            </p:txBody>
          </p:sp>
        </p:grpSp>
        <p:cxnSp>
          <p:nvCxnSpPr>
            <p:cNvPr id="42075" name="Straight Connector 67"/>
            <p:cNvCxnSpPr>
              <a:cxnSpLocks noChangeShapeType="1"/>
            </p:cNvCxnSpPr>
            <p:nvPr/>
          </p:nvCxnSpPr>
          <p:spPr bwMode="auto">
            <a:xfrm rot="5400000">
              <a:off x="3124200" y="3581400"/>
              <a:ext cx="1981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2076" name="Oval 10"/>
            <p:cNvSpPr>
              <a:spLocks noChangeArrowheads="1"/>
            </p:cNvSpPr>
            <p:nvPr/>
          </p:nvSpPr>
          <p:spPr bwMode="auto">
            <a:xfrm>
              <a:off x="5638800" y="2971800"/>
              <a:ext cx="7620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1</a:t>
              </a:r>
              <a:r>
                <a:rPr lang="en-US" sz="1800"/>
                <a:t>}</a:t>
              </a:r>
              <a:endParaRPr lang="en-US" sz="1800" baseline="-25000"/>
            </a:p>
          </p:txBody>
        </p:sp>
        <p:sp>
          <p:nvSpPr>
            <p:cNvPr id="42077" name="Oval 10"/>
            <p:cNvSpPr>
              <a:spLocks noChangeArrowheads="1"/>
            </p:cNvSpPr>
            <p:nvPr/>
          </p:nvSpPr>
          <p:spPr bwMode="auto">
            <a:xfrm>
              <a:off x="6934200" y="3124200"/>
              <a:ext cx="7620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2</a:t>
              </a:r>
              <a:r>
                <a:rPr lang="en-US" sz="1800"/>
                <a:t>}</a:t>
              </a:r>
              <a:endParaRPr lang="en-US" sz="1800" baseline="-25000"/>
            </a:p>
          </p:txBody>
        </p:sp>
        <p:sp>
          <p:nvSpPr>
            <p:cNvPr id="42078" name="Oval 91"/>
            <p:cNvSpPr>
              <a:spLocks noChangeArrowheads="1"/>
            </p:cNvSpPr>
            <p:nvPr/>
          </p:nvSpPr>
          <p:spPr bwMode="auto">
            <a:xfrm>
              <a:off x="6858000" y="3048000"/>
              <a:ext cx="914400" cy="8382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2079" name="Straight Arrow Connector 78"/>
            <p:cNvCxnSpPr>
              <a:cxnSpLocks noChangeShapeType="1"/>
              <a:stCxn id="42076" idx="6"/>
              <a:endCxn id="42078" idx="2"/>
            </p:cNvCxnSpPr>
            <p:nvPr/>
          </p:nvCxnSpPr>
          <p:spPr bwMode="auto">
            <a:xfrm>
              <a:off x="6400800" y="3314700"/>
              <a:ext cx="45720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80" name="Text Box 93"/>
            <p:cNvSpPr txBox="1">
              <a:spLocks noChangeArrowheads="1"/>
            </p:cNvSpPr>
            <p:nvPr/>
          </p:nvSpPr>
          <p:spPr bwMode="auto">
            <a:xfrm>
              <a:off x="6553200" y="33528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42081" name="Freeform 12"/>
            <p:cNvSpPr>
              <a:spLocks/>
            </p:cNvSpPr>
            <p:nvPr/>
          </p:nvSpPr>
          <p:spPr bwMode="auto">
            <a:xfrm>
              <a:off x="5918200" y="2695575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2" name="Text Box 13"/>
            <p:cNvSpPr txBox="1">
              <a:spLocks noChangeArrowheads="1"/>
            </p:cNvSpPr>
            <p:nvPr/>
          </p:nvSpPr>
          <p:spPr bwMode="auto">
            <a:xfrm>
              <a:off x="5783094" y="252626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42083" name="Oval 5"/>
            <p:cNvSpPr>
              <a:spLocks noChangeArrowheads="1"/>
            </p:cNvSpPr>
            <p:nvPr/>
          </p:nvSpPr>
          <p:spPr bwMode="auto">
            <a:xfrm>
              <a:off x="6248400" y="4114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0</a:t>
              </a:r>
            </a:p>
          </p:txBody>
        </p:sp>
        <p:cxnSp>
          <p:nvCxnSpPr>
            <p:cNvPr id="42084" name="Straight Arrow Connector 84"/>
            <p:cNvCxnSpPr>
              <a:cxnSpLocks noChangeShapeType="1"/>
              <a:stCxn id="42071" idx="6"/>
              <a:endCxn id="42083" idx="2"/>
            </p:cNvCxnSpPr>
            <p:nvPr/>
          </p:nvCxnSpPr>
          <p:spPr bwMode="auto">
            <a:xfrm>
              <a:off x="5715000" y="4152900"/>
              <a:ext cx="533400" cy="1905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85" name="Text Box 93"/>
            <p:cNvSpPr txBox="1">
              <a:spLocks noChangeArrowheads="1"/>
            </p:cNvSpPr>
            <p:nvPr/>
          </p:nvSpPr>
          <p:spPr bwMode="auto">
            <a:xfrm>
              <a:off x="5783094" y="389786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42086" name="Freeform 12"/>
            <p:cNvSpPr>
              <a:spLocks/>
            </p:cNvSpPr>
            <p:nvPr/>
          </p:nvSpPr>
          <p:spPr bwMode="auto">
            <a:xfrm rot="5181248">
              <a:off x="6664273" y="4141352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7" name="Text Box 93"/>
            <p:cNvSpPr txBox="1">
              <a:spLocks noChangeArrowheads="1"/>
            </p:cNvSpPr>
            <p:nvPr/>
          </p:nvSpPr>
          <p:spPr bwMode="auto">
            <a:xfrm>
              <a:off x="7010400" y="41910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cxnSp>
          <p:nvCxnSpPr>
            <p:cNvPr id="42088" name="Straight Arrow Connector 89"/>
            <p:cNvCxnSpPr>
              <a:cxnSpLocks noChangeShapeType="1"/>
              <a:stCxn id="42083" idx="0"/>
            </p:cNvCxnSpPr>
            <p:nvPr/>
          </p:nvCxnSpPr>
          <p:spPr bwMode="auto">
            <a:xfrm rot="16200000" flipV="1">
              <a:off x="6096000" y="3733800"/>
              <a:ext cx="457200" cy="304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89" name="Text Box 93"/>
            <p:cNvSpPr txBox="1">
              <a:spLocks noChangeArrowheads="1"/>
            </p:cNvSpPr>
            <p:nvPr/>
          </p:nvSpPr>
          <p:spPr bwMode="auto">
            <a:xfrm>
              <a:off x="6248400" y="359306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cxnSp>
          <p:nvCxnSpPr>
            <p:cNvPr id="42090" name="Straight Arrow Connector 92"/>
            <p:cNvCxnSpPr>
              <a:cxnSpLocks noChangeShapeType="1"/>
              <a:stCxn id="42078" idx="1"/>
            </p:cNvCxnSpPr>
            <p:nvPr/>
          </p:nvCxnSpPr>
          <p:spPr bwMode="auto">
            <a:xfrm rot="-5400000" flipH="1" flipV="1">
              <a:off x="6681531" y="2890019"/>
              <a:ext cx="29649" cy="59111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91" name="Text Box 93"/>
            <p:cNvSpPr txBox="1">
              <a:spLocks noChangeArrowheads="1"/>
            </p:cNvSpPr>
            <p:nvPr/>
          </p:nvSpPr>
          <p:spPr bwMode="auto">
            <a:xfrm>
              <a:off x="6621294" y="28956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42092" name="Text Box 93"/>
            <p:cNvSpPr txBox="1">
              <a:spLocks noChangeArrowheads="1"/>
            </p:cNvSpPr>
            <p:nvPr/>
          </p:nvSpPr>
          <p:spPr bwMode="auto">
            <a:xfrm>
              <a:off x="6629400" y="37338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cxnSp>
          <p:nvCxnSpPr>
            <p:cNvPr id="42093" name="Straight Arrow Connector 97"/>
            <p:cNvCxnSpPr>
              <a:cxnSpLocks noChangeShapeType="1"/>
              <a:stCxn id="42078" idx="3"/>
              <a:endCxn id="42083" idx="7"/>
            </p:cNvCxnSpPr>
            <p:nvPr/>
          </p:nvCxnSpPr>
          <p:spPr bwMode="auto">
            <a:xfrm rot="5400000">
              <a:off x="6606125" y="3795969"/>
              <a:ext cx="418306" cy="35326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1600200" y="5257800"/>
            <a:ext cx="2057400" cy="1066800"/>
            <a:chOff x="1600200" y="5257800"/>
            <a:chExt cx="2057400" cy="1066800"/>
          </a:xfrm>
        </p:grpSpPr>
        <p:sp>
          <p:nvSpPr>
            <p:cNvPr id="55" name="Rounded Rectangle 54"/>
            <p:cNvSpPr/>
            <p:nvPr/>
          </p:nvSpPr>
          <p:spPr bwMode="auto">
            <a:xfrm>
              <a:off x="1600200" y="5257800"/>
              <a:ext cx="609600" cy="838200"/>
            </a:xfrm>
            <a:prstGeom prst="roundRect">
              <a:avLst/>
            </a:prstGeom>
            <a:solidFill>
              <a:schemeClr val="lt1">
                <a:alpha val="11000"/>
              </a:schemeClr>
            </a:solidFill>
            <a:ln>
              <a:solidFill>
                <a:srgbClr val="00B050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ea typeface="ＭＳ Ｐゴシック" pitchFamily="28" charset="-128"/>
              </a:endParaRPr>
            </a:p>
          </p:txBody>
        </p:sp>
        <p:sp>
          <p:nvSpPr>
            <p:cNvPr id="56" name="Rounded Rectangle 55"/>
            <p:cNvSpPr/>
            <p:nvPr/>
          </p:nvSpPr>
          <p:spPr bwMode="auto">
            <a:xfrm>
              <a:off x="3048000" y="5715000"/>
              <a:ext cx="609600" cy="609600"/>
            </a:xfrm>
            <a:prstGeom prst="roundRect">
              <a:avLst/>
            </a:prstGeom>
            <a:solidFill>
              <a:schemeClr val="lt1">
                <a:alpha val="11000"/>
              </a:schemeClr>
            </a:solidFill>
            <a:ln>
              <a:solidFill>
                <a:srgbClr val="00B050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ea typeface="ＭＳ Ｐゴシック" pitchFamily="28" charset="-128"/>
              </a:endParaRPr>
            </a:p>
          </p:txBody>
        </p:sp>
      </p:grp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3440113" y="4452938"/>
            <a:ext cx="2046287" cy="1371600"/>
            <a:chOff x="3440029" y="4452938"/>
            <a:chExt cx="2046371" cy="1371102"/>
          </a:xfrm>
        </p:grpSpPr>
        <p:cxnSp>
          <p:nvCxnSpPr>
            <p:cNvPr id="42065" name="Elbow Connector 62"/>
            <p:cNvCxnSpPr>
              <a:cxnSpLocks noChangeShapeType="1"/>
              <a:endCxn id="67" idx="2"/>
            </p:cNvCxnSpPr>
            <p:nvPr/>
          </p:nvCxnSpPr>
          <p:spPr bwMode="auto">
            <a:xfrm rot="5400000" flipH="1" flipV="1">
              <a:off x="3268785" y="5005044"/>
              <a:ext cx="990240" cy="647751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  <p:sp>
          <p:nvSpPr>
            <p:cNvPr id="67" name="Rectangle 66"/>
            <p:cNvSpPr/>
            <p:nvPr/>
          </p:nvSpPr>
          <p:spPr bwMode="auto">
            <a:xfrm>
              <a:off x="3668638" y="4452938"/>
              <a:ext cx="838234" cy="3808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sz="1800" i="1" dirty="0">
                  <a:solidFill>
                    <a:srgbClr val="C00000"/>
                  </a:solidFill>
                  <a:ea typeface="ＭＳ Ｐゴシック" pitchFamily="28" charset="-128"/>
                </a:rPr>
                <a:t>union</a:t>
              </a:r>
            </a:p>
          </p:txBody>
        </p:sp>
        <p:cxnSp>
          <p:nvCxnSpPr>
            <p:cNvPr id="42067" name="Straight Arrow Connector 81"/>
            <p:cNvCxnSpPr>
              <a:cxnSpLocks noChangeShapeType="1"/>
              <a:stCxn id="67" idx="3"/>
            </p:cNvCxnSpPr>
            <p:nvPr/>
          </p:nvCxnSpPr>
          <p:spPr bwMode="auto">
            <a:xfrm>
              <a:off x="4506913" y="4643438"/>
              <a:ext cx="979487" cy="919162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grpSp>
        <p:nvGrpSpPr>
          <p:cNvPr id="8" name="Group 80"/>
          <p:cNvGrpSpPr>
            <a:grpSpLocks/>
          </p:cNvGrpSpPr>
          <p:nvPr/>
        </p:nvGrpSpPr>
        <p:grpSpPr bwMode="auto">
          <a:xfrm>
            <a:off x="1905000" y="4419600"/>
            <a:ext cx="1447800" cy="1371600"/>
            <a:chOff x="1905000" y="4419600"/>
            <a:chExt cx="1447800" cy="1371600"/>
          </a:xfrm>
        </p:grpSpPr>
        <p:sp>
          <p:nvSpPr>
            <p:cNvPr id="90" name="Rectangle 89"/>
            <p:cNvSpPr/>
            <p:nvPr/>
          </p:nvSpPr>
          <p:spPr bwMode="auto">
            <a:xfrm>
              <a:off x="2286000" y="4419600"/>
              <a:ext cx="10668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sz="1600" dirty="0">
                  <a:solidFill>
                    <a:srgbClr val="C00000"/>
                  </a:solidFill>
                  <a:ea typeface="ＭＳ Ｐゴシック" pitchFamily="28" charset="-128"/>
                </a:rPr>
                <a:t>ECLOSE</a:t>
              </a:r>
            </a:p>
          </p:txBody>
        </p:sp>
        <p:cxnSp>
          <p:nvCxnSpPr>
            <p:cNvPr id="42063" name="Shape 64"/>
            <p:cNvCxnSpPr>
              <a:cxnSpLocks noChangeShapeType="1"/>
              <a:stCxn id="55" idx="0"/>
              <a:endCxn id="90" idx="1"/>
            </p:cNvCxnSpPr>
            <p:nvPr/>
          </p:nvCxnSpPr>
          <p:spPr bwMode="auto">
            <a:xfrm rot="5400000" flipH="1" flipV="1">
              <a:off x="1771650" y="4743450"/>
              <a:ext cx="647700" cy="381000"/>
            </a:xfrm>
            <a:prstGeom prst="bentConnector2">
              <a:avLst/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  <p:cxnSp>
          <p:nvCxnSpPr>
            <p:cNvPr id="42064" name="Straight Arrow Connector 79"/>
            <p:cNvCxnSpPr>
              <a:cxnSpLocks noChangeShapeType="1"/>
            </p:cNvCxnSpPr>
            <p:nvPr/>
          </p:nvCxnSpPr>
          <p:spPr bwMode="auto">
            <a:xfrm>
              <a:off x="2895600" y="4724400"/>
              <a:ext cx="152400" cy="1066800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B1A133-2B90-420B-88AA-7FD0E7C5556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/>
              <a:t>DFA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Transition diagrams &amp; tables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Regular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NFA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Transition diagrams &amp; tables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DFA vs. NFA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NFA to DFA conversion using subset construction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Equivalency of DFA &amp; NFA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Removal of redundant states and including dead states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sym typeface="Symbol" pitchFamily="28" charset="2"/>
              </a:rPr>
              <a:t></a:t>
            </a:r>
            <a:r>
              <a:rPr lang="en-US" sz="2000"/>
              <a:t>-transitions in NFA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Pigeon hole principles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Text searching applications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31531-61AA-4CAA-BEE0-E56158E9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BA538-BC0F-469B-9B89-C34C5B478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4F87A-921D-411C-A8E4-925892BC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CA52E-33C9-45ED-A83D-384BCC55088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7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2543AA-5CF9-4053-8181-DE7D143E985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Regular Languages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Let L(A) be a language </a:t>
            </a:r>
            <a:r>
              <a:rPr lang="en-US" i="1"/>
              <a:t>recognized </a:t>
            </a:r>
            <a:r>
              <a:rPr lang="en-US"/>
              <a:t>by a DFA A. </a:t>
            </a:r>
          </a:p>
          <a:p>
            <a:pPr lvl="1" eaLnBrk="1" hangingPunct="1"/>
            <a:r>
              <a:rPr lang="en-US"/>
              <a:t>Then L(A) is called a “</a:t>
            </a:r>
            <a:r>
              <a:rPr lang="en-US" i="1">
                <a:solidFill>
                  <a:schemeClr val="tx2"/>
                </a:solidFill>
              </a:rPr>
              <a:t>Regular Language”</a:t>
            </a:r>
            <a:r>
              <a:rPr lang="en-US" i="1"/>
              <a:t>.</a:t>
            </a:r>
          </a:p>
          <a:p>
            <a:pPr eaLnBrk="1" hangingPunct="1"/>
            <a:endParaRPr lang="en-US" i="1"/>
          </a:p>
          <a:p>
            <a:pPr eaLnBrk="1" hangingPunct="1"/>
            <a:r>
              <a:rPr lang="en-US"/>
              <a:t>Locate regular languages in the Chomsky Hierarchy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443978-E35C-486D-9ED0-3CA178A11B8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Chomsky Hierachy</a:t>
            </a:r>
          </a:p>
        </p:txBody>
      </p:sp>
      <p:sp>
        <p:nvSpPr>
          <p:cNvPr id="8196" name="Oval 3"/>
          <p:cNvSpPr>
            <a:spLocks noChangeArrowheads="1"/>
          </p:cNvSpPr>
          <p:nvPr/>
        </p:nvSpPr>
        <p:spPr bwMode="auto">
          <a:xfrm>
            <a:off x="1219200" y="31242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762000" y="28956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free</a:t>
            </a:r>
          </a:p>
          <a:p>
            <a:pPr algn="r"/>
            <a:r>
              <a:rPr lang="en-US"/>
              <a:t>(PDA)</a:t>
            </a:r>
          </a:p>
        </p:txBody>
      </p:sp>
      <p:sp>
        <p:nvSpPr>
          <p:cNvPr id="8198" name="Oval 7"/>
          <p:cNvSpPr>
            <a:spLocks noChangeArrowheads="1"/>
          </p:cNvSpPr>
          <p:nvPr/>
        </p:nvSpPr>
        <p:spPr bwMode="auto">
          <a:xfrm>
            <a:off x="381000" y="2667000"/>
            <a:ext cx="5943600" cy="33528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sensitive </a:t>
            </a:r>
            <a:br>
              <a:rPr lang="en-US"/>
            </a:br>
            <a:r>
              <a:rPr lang="en-US"/>
              <a:t>(LBA)</a:t>
            </a:r>
          </a:p>
        </p:txBody>
      </p:sp>
      <p:sp>
        <p:nvSpPr>
          <p:cNvPr id="8199" name="Oval 9"/>
          <p:cNvSpPr>
            <a:spLocks noChangeArrowheads="1"/>
          </p:cNvSpPr>
          <p:nvPr/>
        </p:nvSpPr>
        <p:spPr bwMode="auto">
          <a:xfrm>
            <a:off x="228600" y="2362200"/>
            <a:ext cx="8915400" cy="4267200"/>
          </a:xfrm>
          <a:prstGeom prst="ellipse">
            <a:avLst/>
          </a:prstGeom>
          <a:solidFill>
            <a:schemeClr val="accent1">
              <a:alpha val="2196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Recursively-</a:t>
            </a:r>
            <a:br>
              <a:rPr lang="en-US"/>
            </a:br>
            <a:r>
              <a:rPr lang="en-US"/>
              <a:t>enumerable </a:t>
            </a:r>
            <a:br>
              <a:rPr lang="en-US"/>
            </a:br>
            <a:r>
              <a:rPr lang="en-US"/>
              <a:t>(TM)</a:t>
            </a:r>
          </a:p>
        </p:txBody>
      </p:sp>
      <p:sp>
        <p:nvSpPr>
          <p:cNvPr id="8200" name="Text Box 11"/>
          <p:cNvSpPr txBox="1">
            <a:spLocks noChangeArrowheads="1"/>
          </p:cNvSpPr>
          <p:nvPr/>
        </p:nvSpPr>
        <p:spPr bwMode="auto">
          <a:xfrm>
            <a:off x="1279525" y="1800225"/>
            <a:ext cx="786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 containment hierarchy of classes of formal languages</a:t>
            </a:r>
          </a:p>
        </p:txBody>
      </p:sp>
      <p:pic>
        <p:nvPicPr>
          <p:cNvPr id="820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228600"/>
            <a:ext cx="13001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202" name="Straight Arrow Connector 10"/>
          <p:cNvCxnSpPr>
            <a:cxnSpLocks noChangeShapeType="1"/>
          </p:cNvCxnSpPr>
          <p:nvPr/>
        </p:nvCxnSpPr>
        <p:spPr bwMode="auto">
          <a:xfrm flipV="1">
            <a:off x="685800" y="4343400"/>
            <a:ext cx="1143000" cy="2057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EA93E1-2388-4FB3-9707-9F8E417EFDA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#1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Build a DFA for the following language: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L = {w | w is a binary string that contains 01 as a substring}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Steps for building a DFA to recognize 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∑ = {0,1}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Decide on the states: Q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Designate start state and final state(s)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000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000" dirty="0">
                <a:latin typeface="Lucida Grande" pitchFamily="28" charset="0"/>
                <a:cs typeface="Tahoma" pitchFamily="28" charset="0"/>
              </a:rPr>
              <a:t>: </a:t>
            </a:r>
            <a:r>
              <a:rPr lang="en-US" sz="2000" dirty="0"/>
              <a:t>Decide on the transitions: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“Final” states == same as “accepting states”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Other states == same as “non-accepting states”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B26BF64-8D8B-40E2-88ED-8704C56E52CE}"/>
                  </a:ext>
                </a:extLst>
              </p14:cNvPr>
              <p14:cNvContentPartPr/>
              <p14:nvPr/>
            </p14:nvContentPartPr>
            <p14:xfrm>
              <a:off x="2107440" y="62640"/>
              <a:ext cx="6813720" cy="2741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B26BF64-8D8B-40E2-88ED-8704C56E52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8080" y="53280"/>
                <a:ext cx="6832440" cy="2760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1C0BA0-EBD5-4099-97A8-EE12DD14733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DFA for strings containing 01</a:t>
            </a:r>
          </a:p>
        </p:txBody>
      </p:sp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990600" y="3733800"/>
            <a:ext cx="1371600" cy="609600"/>
            <a:chOff x="624" y="2352"/>
            <a:chExt cx="864" cy="384"/>
          </a:xfrm>
        </p:grpSpPr>
        <p:sp>
          <p:nvSpPr>
            <p:cNvPr id="10301" name="Oval 4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10302" name="Line 6"/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3" name="Text Box 7"/>
            <p:cNvSpPr txBox="1">
              <a:spLocks noChangeArrowheads="1"/>
            </p:cNvSpPr>
            <p:nvPr/>
          </p:nvSpPr>
          <p:spPr bwMode="auto">
            <a:xfrm>
              <a:off x="624" y="2352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362200" y="3697288"/>
            <a:ext cx="990600" cy="646112"/>
            <a:chOff x="2016" y="2329"/>
            <a:chExt cx="624" cy="407"/>
          </a:xfrm>
        </p:grpSpPr>
        <p:sp>
          <p:nvSpPr>
            <p:cNvPr id="10298" name="Line 8"/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Oval 9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0300" name="Text Box 10"/>
            <p:cNvSpPr txBox="1">
              <a:spLocks noChangeArrowheads="1"/>
            </p:cNvSpPr>
            <p:nvPr/>
          </p:nvSpPr>
          <p:spPr bwMode="auto">
            <a:xfrm>
              <a:off x="2054" y="232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9222" name="Text Box 14"/>
          <p:cNvSpPr txBox="1">
            <a:spLocks noChangeArrowheads="1"/>
          </p:cNvSpPr>
          <p:nvPr/>
        </p:nvSpPr>
        <p:spPr bwMode="auto">
          <a:xfrm>
            <a:off x="3276600" y="304800"/>
            <a:ext cx="5022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Regular expression: (0+1)*01(0+1)*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879600" y="3163888"/>
            <a:ext cx="439738" cy="722312"/>
            <a:chOff x="1712" y="1993"/>
            <a:chExt cx="277" cy="455"/>
          </a:xfrm>
        </p:grpSpPr>
        <p:sp>
          <p:nvSpPr>
            <p:cNvPr id="10296" name="Freeform 17"/>
            <p:cNvSpPr>
              <a:spLocks/>
            </p:cNvSpPr>
            <p:nvPr/>
          </p:nvSpPr>
          <p:spPr bwMode="auto">
            <a:xfrm>
              <a:off x="1712" y="2248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7" name="Text Box 18"/>
            <p:cNvSpPr txBox="1">
              <a:spLocks noChangeArrowheads="1"/>
            </p:cNvSpPr>
            <p:nvPr/>
          </p:nvSpPr>
          <p:spPr bwMode="auto">
            <a:xfrm>
              <a:off x="1766" y="199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876675" y="3124200"/>
            <a:ext cx="693738" cy="722313"/>
            <a:chOff x="2970" y="1968"/>
            <a:chExt cx="437" cy="455"/>
          </a:xfrm>
        </p:grpSpPr>
        <p:sp>
          <p:nvSpPr>
            <p:cNvPr id="10294" name="Freeform 19"/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5" name="Text Box 20"/>
            <p:cNvSpPr txBox="1">
              <a:spLocks noChangeArrowheads="1"/>
            </p:cNvSpPr>
            <p:nvPr/>
          </p:nvSpPr>
          <p:spPr bwMode="auto">
            <a:xfrm>
              <a:off x="3024" y="1968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0,1</a:t>
              </a: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2886075" y="3200400"/>
            <a:ext cx="439738" cy="722313"/>
            <a:chOff x="2346" y="2016"/>
            <a:chExt cx="277" cy="455"/>
          </a:xfrm>
        </p:grpSpPr>
        <p:sp>
          <p:nvSpPr>
            <p:cNvPr id="10292" name="Freeform 21"/>
            <p:cNvSpPr>
              <a:spLocks/>
            </p:cNvSpPr>
            <p:nvPr/>
          </p:nvSpPr>
          <p:spPr bwMode="auto">
            <a:xfrm>
              <a:off x="2346" y="2271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3" name="Text Box 22"/>
            <p:cNvSpPr txBox="1">
              <a:spLocks noChangeArrowheads="1"/>
            </p:cNvSpPr>
            <p:nvPr/>
          </p:nvSpPr>
          <p:spPr bwMode="auto">
            <a:xfrm>
              <a:off x="2400" y="201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3352800" y="3657600"/>
            <a:ext cx="990600" cy="685800"/>
            <a:chOff x="2640" y="2304"/>
            <a:chExt cx="624" cy="432"/>
          </a:xfrm>
        </p:grpSpPr>
        <p:sp>
          <p:nvSpPr>
            <p:cNvPr id="10289" name="Text Box 12"/>
            <p:cNvSpPr txBox="1">
              <a:spLocks noChangeArrowheads="1"/>
            </p:cNvSpPr>
            <p:nvPr/>
          </p:nvSpPr>
          <p:spPr bwMode="auto">
            <a:xfrm>
              <a:off x="2688" y="230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290" name="Oval 13"/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0291" name="Line 24"/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3717932" y="3810001"/>
            <a:ext cx="1538291" cy="1327151"/>
            <a:chOff x="2342" y="2400"/>
            <a:chExt cx="969" cy="836"/>
          </a:xfrm>
        </p:grpSpPr>
        <p:sp>
          <p:nvSpPr>
            <p:cNvPr id="10287" name="Oval 23"/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8" name="Text Box 31"/>
            <p:cNvSpPr txBox="1">
              <a:spLocks noChangeArrowheads="1"/>
            </p:cNvSpPr>
            <p:nvPr/>
          </p:nvSpPr>
          <p:spPr bwMode="auto">
            <a:xfrm>
              <a:off x="2342" y="2713"/>
              <a:ext cx="96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Accepting</a:t>
              </a:r>
            </a:p>
            <a:p>
              <a:r>
                <a:rPr lang="en-US" dirty="0"/>
                <a:t>state</a:t>
              </a:r>
            </a:p>
          </p:txBody>
        </p:sp>
      </p:grpSp>
      <p:sp>
        <p:nvSpPr>
          <p:cNvPr id="86132" name="Text Box 116"/>
          <p:cNvSpPr txBox="1">
            <a:spLocks noChangeArrowheads="1"/>
          </p:cNvSpPr>
          <p:nvPr/>
        </p:nvSpPr>
        <p:spPr bwMode="auto">
          <a:xfrm>
            <a:off x="609600" y="5562600"/>
            <a:ext cx="3521075" cy="7016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>
                <a:solidFill>
                  <a:schemeClr val="tx2"/>
                </a:solidFill>
              </a:rPr>
              <a:t> What if the language allows </a:t>
            </a:r>
            <a:br>
              <a:rPr lang="en-US" sz="2000">
                <a:solidFill>
                  <a:schemeClr val="tx2"/>
                </a:solidFill>
              </a:rPr>
            </a:br>
            <a:r>
              <a:rPr lang="en-US" sz="2000">
                <a:solidFill>
                  <a:schemeClr val="tx2"/>
                </a:solidFill>
              </a:rPr>
              <a:t>  empty strings?</a:t>
            </a:r>
          </a:p>
        </p:txBody>
      </p:sp>
      <p:sp>
        <p:nvSpPr>
          <p:cNvPr id="86135" name="Text Box 119"/>
          <p:cNvSpPr txBox="1">
            <a:spLocks noChangeArrowheads="1"/>
          </p:cNvSpPr>
          <p:nvPr/>
        </p:nvSpPr>
        <p:spPr bwMode="auto">
          <a:xfrm>
            <a:off x="152400" y="2743200"/>
            <a:ext cx="4589463" cy="4000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What makes this DFA deterministic?</a:t>
            </a:r>
          </a:p>
        </p:txBody>
      </p:sp>
      <p:grpSp>
        <p:nvGrpSpPr>
          <p:cNvPr id="9" name="Group 122"/>
          <p:cNvGrpSpPr>
            <a:grpSpLocks/>
          </p:cNvGrpSpPr>
          <p:nvPr/>
        </p:nvGrpSpPr>
        <p:grpSpPr bwMode="auto">
          <a:xfrm>
            <a:off x="4572000" y="2667000"/>
            <a:ext cx="3733800" cy="3657600"/>
            <a:chOff x="2880" y="1680"/>
            <a:chExt cx="2352" cy="2304"/>
          </a:xfrm>
        </p:grpSpPr>
        <p:sp>
          <p:nvSpPr>
            <p:cNvPr id="10255" name="Line 33"/>
            <p:cNvSpPr>
              <a:spLocks noChangeShapeType="1"/>
            </p:cNvSpPr>
            <p:nvPr/>
          </p:nvSpPr>
          <p:spPr bwMode="auto">
            <a:xfrm>
              <a:off x="2880" y="1728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Text Box 34"/>
            <p:cNvSpPr txBox="1">
              <a:spLocks noChangeArrowheads="1"/>
            </p:cNvSpPr>
            <p:nvPr/>
          </p:nvSpPr>
          <p:spPr bwMode="auto">
            <a:xfrm>
              <a:off x="3216" y="1680"/>
              <a:ext cx="2016" cy="1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/>
                <a:t> </a:t>
              </a:r>
              <a:r>
                <a:rPr lang="en-US" sz="1800"/>
                <a:t>Q = 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1</a:t>
              </a:r>
              <a:r>
                <a:rPr lang="en-US" sz="1800"/>
                <a:t>,q</a:t>
              </a:r>
              <a:r>
                <a:rPr lang="en-US" sz="1800" baseline="-25000"/>
                <a:t>2</a:t>
              </a:r>
              <a:r>
                <a:rPr lang="en-US" sz="1800"/>
                <a:t>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∑ = {0,1}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start state = q</a:t>
              </a:r>
              <a:r>
                <a:rPr lang="en-US" sz="1800" baseline="-25000"/>
                <a:t>0</a:t>
              </a:r>
              <a:r>
                <a:rPr lang="en-US" sz="1800"/>
                <a:t> 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F = {q</a:t>
              </a:r>
              <a:r>
                <a:rPr lang="en-US" sz="1800" baseline="-25000"/>
                <a:t>2</a:t>
              </a:r>
              <a:r>
                <a:rPr lang="en-US" sz="1800"/>
                <a:t>} </a:t>
              </a:r>
              <a:endParaRPr lang="el-GR" sz="1800">
                <a:cs typeface="Arial" charset="0"/>
              </a:endParaRP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Transition table</a:t>
              </a:r>
            </a:p>
          </p:txBody>
        </p:sp>
        <p:pic>
          <p:nvPicPr>
            <p:cNvPr id="10257" name="Picture 38" descr="delt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64" y="3120"/>
              <a:ext cx="21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58" name="Rectangle 51"/>
            <p:cNvSpPr>
              <a:spLocks noChangeArrowheads="1"/>
            </p:cNvSpPr>
            <p:nvPr/>
          </p:nvSpPr>
          <p:spPr bwMode="auto">
            <a:xfrm>
              <a:off x="4464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2</a:t>
              </a:r>
            </a:p>
          </p:txBody>
        </p:sp>
        <p:sp>
          <p:nvSpPr>
            <p:cNvPr id="10259" name="Rectangle 50"/>
            <p:cNvSpPr>
              <a:spLocks noChangeArrowheads="1"/>
            </p:cNvSpPr>
            <p:nvPr/>
          </p:nvSpPr>
          <p:spPr bwMode="auto">
            <a:xfrm>
              <a:off x="3840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2</a:t>
              </a:r>
            </a:p>
          </p:txBody>
        </p:sp>
        <p:sp>
          <p:nvSpPr>
            <p:cNvPr id="10260" name="Rectangle 49"/>
            <p:cNvSpPr>
              <a:spLocks noChangeArrowheads="1"/>
            </p:cNvSpPr>
            <p:nvPr/>
          </p:nvSpPr>
          <p:spPr bwMode="auto">
            <a:xfrm>
              <a:off x="3216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*q</a:t>
              </a:r>
              <a:r>
                <a:rPr lang="en-US" sz="1600" b="1" baseline="-25000">
                  <a:solidFill>
                    <a:schemeClr val="hlink"/>
                  </a:solidFill>
                </a:rPr>
                <a:t>2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0261" name="Rectangle 48"/>
            <p:cNvSpPr>
              <a:spLocks noChangeArrowheads="1"/>
            </p:cNvSpPr>
            <p:nvPr/>
          </p:nvSpPr>
          <p:spPr bwMode="auto">
            <a:xfrm>
              <a:off x="4464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2</a:t>
              </a:r>
            </a:p>
          </p:txBody>
        </p:sp>
        <p:sp>
          <p:nvSpPr>
            <p:cNvPr id="10262" name="Rectangle 47"/>
            <p:cNvSpPr>
              <a:spLocks noChangeArrowheads="1"/>
            </p:cNvSpPr>
            <p:nvPr/>
          </p:nvSpPr>
          <p:spPr bwMode="auto">
            <a:xfrm>
              <a:off x="3840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1</a:t>
              </a:r>
            </a:p>
          </p:txBody>
        </p:sp>
        <p:sp>
          <p:nvSpPr>
            <p:cNvPr id="10263" name="Rectangle 46"/>
            <p:cNvSpPr>
              <a:spLocks noChangeArrowheads="1"/>
            </p:cNvSpPr>
            <p:nvPr/>
          </p:nvSpPr>
          <p:spPr bwMode="auto">
            <a:xfrm>
              <a:off x="3216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1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0264" name="Rectangle 45"/>
            <p:cNvSpPr>
              <a:spLocks noChangeArrowheads="1"/>
            </p:cNvSpPr>
            <p:nvPr/>
          </p:nvSpPr>
          <p:spPr bwMode="auto">
            <a:xfrm>
              <a:off x="4464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0</a:t>
              </a:r>
            </a:p>
          </p:txBody>
        </p:sp>
        <p:sp>
          <p:nvSpPr>
            <p:cNvPr id="10265" name="Rectangle 44"/>
            <p:cNvSpPr>
              <a:spLocks noChangeArrowheads="1"/>
            </p:cNvSpPr>
            <p:nvPr/>
          </p:nvSpPr>
          <p:spPr bwMode="auto">
            <a:xfrm>
              <a:off x="3840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1</a:t>
              </a:r>
              <a:endParaRPr lang="en-US" sz="1600"/>
            </a:p>
          </p:txBody>
        </p:sp>
        <p:sp>
          <p:nvSpPr>
            <p:cNvPr id="10266" name="Rectangle 43"/>
            <p:cNvSpPr>
              <a:spLocks noChangeArrowheads="1"/>
            </p:cNvSpPr>
            <p:nvPr/>
          </p:nvSpPr>
          <p:spPr bwMode="auto">
            <a:xfrm>
              <a:off x="3216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0267" name="Rectangle 42"/>
            <p:cNvSpPr>
              <a:spLocks noChangeArrowheads="1"/>
            </p:cNvSpPr>
            <p:nvPr/>
          </p:nvSpPr>
          <p:spPr bwMode="auto">
            <a:xfrm>
              <a:off x="4464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0268" name="Rectangle 41"/>
            <p:cNvSpPr>
              <a:spLocks noChangeArrowheads="1"/>
            </p:cNvSpPr>
            <p:nvPr/>
          </p:nvSpPr>
          <p:spPr bwMode="auto">
            <a:xfrm>
              <a:off x="3840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0269" name="Rectangle 40"/>
            <p:cNvSpPr>
              <a:spLocks noChangeArrowheads="1"/>
            </p:cNvSpPr>
            <p:nvPr/>
          </p:nvSpPr>
          <p:spPr bwMode="auto">
            <a:xfrm>
              <a:off x="3216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endParaRPr lang="en-US" sz="1600"/>
            </a:p>
          </p:txBody>
        </p:sp>
        <p:sp>
          <p:nvSpPr>
            <p:cNvPr id="10270" name="Line 52"/>
            <p:cNvSpPr>
              <a:spLocks noChangeShapeType="1"/>
            </p:cNvSpPr>
            <p:nvPr/>
          </p:nvSpPr>
          <p:spPr bwMode="auto">
            <a:xfrm>
              <a:off x="3216" y="3140"/>
              <a:ext cx="624" cy="0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Line 54"/>
            <p:cNvSpPr>
              <a:spLocks noChangeShapeType="1"/>
            </p:cNvSpPr>
            <p:nvPr/>
          </p:nvSpPr>
          <p:spPr bwMode="auto">
            <a:xfrm>
              <a:off x="3216" y="356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Line 55"/>
            <p:cNvSpPr>
              <a:spLocks noChangeShapeType="1"/>
            </p:cNvSpPr>
            <p:nvPr/>
          </p:nvSpPr>
          <p:spPr bwMode="auto">
            <a:xfrm>
              <a:off x="3216" y="37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Line 56"/>
            <p:cNvSpPr>
              <a:spLocks noChangeShapeType="1"/>
            </p:cNvSpPr>
            <p:nvPr/>
          </p:nvSpPr>
          <p:spPr bwMode="auto">
            <a:xfrm>
              <a:off x="3216" y="398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4" name="Line 57"/>
            <p:cNvSpPr>
              <a:spLocks noChangeShapeType="1"/>
            </p:cNvSpPr>
            <p:nvPr/>
          </p:nvSpPr>
          <p:spPr bwMode="auto">
            <a:xfrm>
              <a:off x="3216" y="3140"/>
              <a:ext cx="0" cy="211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Line 59"/>
            <p:cNvSpPr>
              <a:spLocks noChangeShapeType="1"/>
            </p:cNvSpPr>
            <p:nvPr/>
          </p:nvSpPr>
          <p:spPr bwMode="auto">
            <a:xfrm>
              <a:off x="4464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6" name="Line 60"/>
            <p:cNvSpPr>
              <a:spLocks noChangeShapeType="1"/>
            </p:cNvSpPr>
            <p:nvPr/>
          </p:nvSpPr>
          <p:spPr bwMode="auto">
            <a:xfrm>
              <a:off x="5088" y="3140"/>
              <a:ext cx="0" cy="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7" name="Line 73"/>
            <p:cNvSpPr>
              <a:spLocks noChangeShapeType="1"/>
            </p:cNvSpPr>
            <p:nvPr/>
          </p:nvSpPr>
          <p:spPr bwMode="auto">
            <a:xfrm>
              <a:off x="3840" y="3140"/>
              <a:ext cx="624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8" name="Line 74"/>
            <p:cNvSpPr>
              <a:spLocks noChangeShapeType="1"/>
            </p:cNvSpPr>
            <p:nvPr/>
          </p:nvSpPr>
          <p:spPr bwMode="auto">
            <a:xfrm>
              <a:off x="3216" y="3351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9" name="Line 58"/>
            <p:cNvSpPr>
              <a:spLocks noChangeShapeType="1"/>
            </p:cNvSpPr>
            <p:nvPr/>
          </p:nvSpPr>
          <p:spPr bwMode="auto">
            <a:xfrm>
              <a:off x="3840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0" name="Line 53"/>
            <p:cNvSpPr>
              <a:spLocks noChangeShapeType="1"/>
            </p:cNvSpPr>
            <p:nvPr/>
          </p:nvSpPr>
          <p:spPr bwMode="auto">
            <a:xfrm>
              <a:off x="3216" y="335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1" name="Line 78"/>
            <p:cNvSpPr>
              <a:spLocks noChangeShapeType="1"/>
            </p:cNvSpPr>
            <p:nvPr/>
          </p:nvSpPr>
          <p:spPr bwMode="auto">
            <a:xfrm>
              <a:off x="4464" y="3140"/>
              <a:ext cx="624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2" name="Line 81"/>
            <p:cNvSpPr>
              <a:spLocks noChangeShapeType="1"/>
            </p:cNvSpPr>
            <p:nvPr/>
          </p:nvSpPr>
          <p:spPr bwMode="auto">
            <a:xfrm>
              <a:off x="3216" y="3562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3" name="Line 91"/>
            <p:cNvSpPr>
              <a:spLocks noChangeShapeType="1"/>
            </p:cNvSpPr>
            <p:nvPr/>
          </p:nvSpPr>
          <p:spPr bwMode="auto">
            <a:xfrm>
              <a:off x="3216" y="3773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4" name="Text Box 112"/>
            <p:cNvSpPr txBox="1">
              <a:spLocks noChangeArrowheads="1"/>
            </p:cNvSpPr>
            <p:nvPr/>
          </p:nvSpPr>
          <p:spPr bwMode="auto">
            <a:xfrm rot="-5400000">
              <a:off x="2803" y="3618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states</a:t>
              </a:r>
            </a:p>
          </p:txBody>
        </p:sp>
        <p:sp>
          <p:nvSpPr>
            <p:cNvPr id="10285" name="Text Box 113"/>
            <p:cNvSpPr txBox="1">
              <a:spLocks noChangeArrowheads="1"/>
            </p:cNvSpPr>
            <p:nvPr/>
          </p:nvSpPr>
          <p:spPr bwMode="auto">
            <a:xfrm>
              <a:off x="4054" y="2926"/>
              <a:ext cx="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symbols</a:t>
              </a:r>
            </a:p>
          </p:txBody>
        </p:sp>
        <p:sp>
          <p:nvSpPr>
            <p:cNvPr id="10286" name="Line 120"/>
            <p:cNvSpPr>
              <a:spLocks noChangeShapeType="1"/>
            </p:cNvSpPr>
            <p:nvPr/>
          </p:nvSpPr>
          <p:spPr bwMode="auto">
            <a:xfrm>
              <a:off x="2976" y="3456"/>
              <a:ext cx="28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623BE3-7CDC-493B-8B04-8B6EA8F832B9}"/>
                  </a:ext>
                </a:extLst>
              </p14:cNvPr>
              <p14:cNvContentPartPr/>
              <p14:nvPr/>
            </p14:nvContentPartPr>
            <p14:xfrm>
              <a:off x="2053800" y="3250440"/>
              <a:ext cx="5429880" cy="2116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623BE3-7CDC-493B-8B04-8B6EA8F832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4440" y="3241080"/>
                <a:ext cx="5448600" cy="2135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86132" grpId="0" animBg="1"/>
      <p:bldP spid="861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D1CE83-7553-4F48-A748-0BF4A1D16CD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#2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/>
              <a:t>Clamping Logic: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 clamping circuit waits for a ”1” input, and turns on forever. However, to avoid clamping on spurious noise, we’ll design a DFA that waits for </a:t>
            </a:r>
            <a:r>
              <a:rPr lang="en-US" sz="2000" i="1"/>
              <a:t>two consecutive 1s</a:t>
            </a:r>
            <a:r>
              <a:rPr lang="en-US" sz="2000"/>
              <a:t> in a row before clamping on.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Build a DFA for the following language:</a:t>
            </a:r>
            <a:br>
              <a:rPr lang="en-US" sz="2400"/>
            </a:br>
            <a:r>
              <a:rPr lang="en-US" sz="2400"/>
              <a:t>	</a:t>
            </a:r>
            <a:r>
              <a:rPr lang="en-US" sz="2400">
                <a:solidFill>
                  <a:schemeClr val="tx2"/>
                </a:solidFill>
              </a:rPr>
              <a:t>L = { w | w is a bit string which contains the substring 11}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State Design: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q</a:t>
            </a:r>
            <a:r>
              <a:rPr lang="en-US" sz="2000" baseline="-25000"/>
              <a:t>0</a:t>
            </a:r>
            <a:r>
              <a:rPr lang="en-US" sz="2000"/>
              <a:t> : start state (initially off), also means the most recent input was not a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q</a:t>
            </a:r>
            <a:r>
              <a:rPr lang="en-US" sz="2000" baseline="-25000"/>
              <a:t>1</a:t>
            </a:r>
            <a:r>
              <a:rPr lang="en-US" sz="2000"/>
              <a:t>: has never seen 11 but the most recent input was a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q</a:t>
            </a:r>
            <a:r>
              <a:rPr lang="en-US" sz="2000" baseline="-25000"/>
              <a:t>2</a:t>
            </a:r>
            <a:r>
              <a:rPr lang="en-US" sz="2000"/>
              <a:t>: has seen 11 at least once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9859F5-CCC0-4CD3-8410-587F1257468F}"/>
                  </a:ext>
                </a:extLst>
              </p14:cNvPr>
              <p14:cNvContentPartPr/>
              <p14:nvPr/>
            </p14:nvContentPartPr>
            <p14:xfrm>
              <a:off x="4697280" y="410760"/>
              <a:ext cx="3482640" cy="1893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9859F5-CCC0-4CD3-8410-587F125746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87920" y="401400"/>
                <a:ext cx="3501360" cy="1912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2855</TotalTime>
  <Words>4093</Words>
  <Application>Microsoft Office PowerPoint</Application>
  <PresentationFormat>On-screen Show (4:3)</PresentationFormat>
  <Paragraphs>852</Paragraphs>
  <Slides>43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Lucida Grande</vt:lpstr>
      <vt:lpstr>Wingdings</vt:lpstr>
      <vt:lpstr>Blends</vt:lpstr>
      <vt:lpstr>Finite Automata</vt:lpstr>
      <vt:lpstr>Finite Automaton (FA)</vt:lpstr>
      <vt:lpstr>Deterministic Finite Automata - Definition</vt:lpstr>
      <vt:lpstr>What does a DFA do on reading an input string?</vt:lpstr>
      <vt:lpstr>Regular Languages</vt:lpstr>
      <vt:lpstr>The Chomsky Hierachy</vt:lpstr>
      <vt:lpstr>Example #1</vt:lpstr>
      <vt:lpstr>DFA for strings containing 01</vt:lpstr>
      <vt:lpstr>Example #2</vt:lpstr>
      <vt:lpstr>Example #3</vt:lpstr>
      <vt:lpstr>Extension of transitions (δ) to Paths (δ)</vt:lpstr>
      <vt:lpstr>Language of a DFA</vt:lpstr>
      <vt:lpstr>Non-deterministic Finite Automata (NFA)</vt:lpstr>
      <vt:lpstr>Non-deterministic Finite Automata (NFA)</vt:lpstr>
      <vt:lpstr>How to use an NFA?</vt:lpstr>
      <vt:lpstr>NFA for strings containing 01</vt:lpstr>
      <vt:lpstr>Exactly two no of 1’s</vt:lpstr>
      <vt:lpstr>What is an “error state”?</vt:lpstr>
      <vt:lpstr>Example #2</vt:lpstr>
      <vt:lpstr>Extension of δ to NFA Paths</vt:lpstr>
      <vt:lpstr>Language of an NFA</vt:lpstr>
      <vt:lpstr>Advantages &amp; Caveats for NFA</vt:lpstr>
      <vt:lpstr>Differences: DFA vs. NFA</vt:lpstr>
      <vt:lpstr>Equivalence of DFA &amp; NFA</vt:lpstr>
      <vt:lpstr>Proof for the if-part</vt:lpstr>
      <vt:lpstr>NFA to DFA by subset construction</vt:lpstr>
      <vt:lpstr>NFA to DFA construction: Example</vt:lpstr>
      <vt:lpstr>NFA to DFA: Repeating the example using LAZY CREATION</vt:lpstr>
      <vt:lpstr>Correctness of subset construction</vt:lpstr>
      <vt:lpstr>A bad case where #states(DFA)&gt;&gt;#states(NFA)</vt:lpstr>
      <vt:lpstr>Applications </vt:lpstr>
      <vt:lpstr>A few subtle properties of DFAs and NFAs</vt:lpstr>
      <vt:lpstr>PowerPoint Presentation</vt:lpstr>
      <vt:lpstr>FA with -Transitions </vt:lpstr>
      <vt:lpstr>Example of an -NFA</vt:lpstr>
      <vt:lpstr>Example of an -NFA</vt:lpstr>
      <vt:lpstr>Example of another -NFA</vt:lpstr>
      <vt:lpstr>Equivalency of DFA, NFA, -NFA </vt:lpstr>
      <vt:lpstr>Eliminating -transitions </vt:lpstr>
      <vt:lpstr>Example: -NFA  DFA</vt:lpstr>
      <vt:lpstr>Example: -NFA  DFA</vt:lpstr>
      <vt:lpstr>Summary</vt:lpstr>
      <vt:lpstr>PowerPoint Presentation</vt:lpstr>
    </vt:vector>
  </TitlesOfParts>
  <Company>Office 2004 ananth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Rohit Kumar Gupta [MU - Jaipur]</cp:lastModifiedBy>
  <cp:revision>464</cp:revision>
  <cp:lastPrinted>2007-08-15T03:01:31Z</cp:lastPrinted>
  <dcterms:created xsi:type="dcterms:W3CDTF">2007-08-14T22:08:29Z</dcterms:created>
  <dcterms:modified xsi:type="dcterms:W3CDTF">2022-02-02T11:51:08Z</dcterms:modified>
</cp:coreProperties>
</file>