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4T04:13:14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31031 10393 0,'0'25'312,"0"0"-280,0 0-17,24-25 16,1 0 16,0 0-31,0 0 0,0 0-1,-1 0 1,26 0-16,49-25 15,75-74 1,0 24 0,-50-49-1,0 50 1,0-1 0,-75 26 15,-24 49-16,0-25 17,-25 0-17,25 25 1,-25-25 0,0 0 30,24 25-14</inkml:trace>
  <inkml:trace contextRef="#ctx0" brushRef="#br0" timeOffset="11222.13">31279 10269 0,'25'0'266,"-1"25"-235,1 0-16,0-25 1,0 0-16,0 49 16,-1-24-1,1-25 1,0 50 0,74-1 30,-74 1-14,25-25-17,-26 24 1,1-49-16,0 25 16,0 0-1,-25 25 1,25-50 15,-25 24-15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February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February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February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February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04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4B81C-6AB7-4F41-B440-9BE5397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 dirty="0"/>
              <a:t>Minimization of DFA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8C747-7372-4586-98A9-B0C368F89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993670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65F5BE8-FBDD-4201-A86E-2FC2CB934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5" y="1594113"/>
            <a:ext cx="5014800" cy="3661111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38D488-3C23-42E1-8AD8-59AC9013A35D}"/>
                  </a:ext>
                </a:extLst>
              </p14:cNvPr>
              <p14:cNvContentPartPr/>
              <p14:nvPr/>
            </p14:nvContentPartPr>
            <p14:xfrm>
              <a:off x="11171160" y="3544920"/>
              <a:ext cx="419760" cy="32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38D488-3C23-42E1-8AD8-59AC9013A3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1800" y="3535560"/>
                <a:ext cx="43848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02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67A0-27A8-4102-9330-7D3F1CEB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F8BD1-21E5-4E4A-B944-4C9EB3B66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3283744"/>
            <a:ext cx="50577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C0CE3D-73C5-4C5B-88AF-97FD5B890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8" y="3129756"/>
            <a:ext cx="3514725" cy="3400425"/>
          </a:xfr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FA79B27-6ACB-4B85-9C82-DF263C91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60" y="1"/>
            <a:ext cx="5014800" cy="2658794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402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E3A2-FBD7-4187-9928-698B51B9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87E23E-F227-4FA7-8ACF-426DE4878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021163"/>
              </p:ext>
            </p:extLst>
          </p:nvPr>
        </p:nvGraphicFramePr>
        <p:xfrm>
          <a:off x="2877502" y="3916130"/>
          <a:ext cx="6436995" cy="2194560"/>
        </p:xfrm>
        <a:graphic>
          <a:graphicData uri="http://schemas.openxmlformats.org/drawingml/2006/table">
            <a:tbl>
              <a:tblPr/>
              <a:tblGrid>
                <a:gridCol w="2145665">
                  <a:extLst>
                    <a:ext uri="{9D8B030D-6E8A-4147-A177-3AD203B41FA5}">
                      <a16:colId xmlns:a16="http://schemas.microsoft.com/office/drawing/2014/main" val="512392113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4201029047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59303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671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→</a:t>
                      </a:r>
                      <a:r>
                        <a:rPr lang="en-US" sz="1200" b="1">
                          <a:effectLst/>
                        </a:rPr>
                        <a:t>q0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631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q1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q2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*q3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q2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*q4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478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*q3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*q3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*q3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33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*q4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*q4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*q4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49398"/>
                  </a:ext>
                </a:extLst>
              </a:tr>
            </a:tbl>
          </a:graphicData>
        </a:graphic>
      </p:graphicFrame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F4353780-C3DD-47EF-B882-2AC441AC4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14" y="175540"/>
            <a:ext cx="3514725" cy="2882461"/>
          </a:xfrm>
        </p:spPr>
      </p:pic>
    </p:spTree>
    <p:extLst>
      <p:ext uri="{BB962C8B-B14F-4D97-AF65-F5344CB8AC3E}">
        <p14:creationId xmlns:p14="http://schemas.microsoft.com/office/powerpoint/2010/main" val="16024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E79B-9951-489B-A7B3-B647D37F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34AC14-7F4C-4C27-BC4F-052D9592D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6016" y="2889222"/>
            <a:ext cx="4470799" cy="32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D0D75-1382-4CB8-BFB1-972F6DF5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424FD-F6A1-4096-9DD4-44118549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35220-B230-453F-ACAD-2462B2A6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Minimization: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AB73-0CBB-440E-AEE9-AFBD729F229A}"/>
              </a:ext>
            </a:extLst>
          </p:cNvPr>
          <p:cNvSpPr txBox="1"/>
          <p:nvPr/>
        </p:nvSpPr>
        <p:spPr>
          <a:xfrm>
            <a:off x="720000" y="2552700"/>
            <a:ext cx="4991962" cy="3216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</a:rPr>
              <a:t>P0 = { q0 , q1 , q2 , q3 } { q4 }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</a:rPr>
              <a:t>P1 = { q0 } { q1 , q2 , q3 } { q4 }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</a:rPr>
              <a:t>P2 = { q0 } { q1 , q2 , q3 } { q4 }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7E55FD5-B961-45FE-A940-4A462DE8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233764 w 6858000"/>
              <a:gd name="connsiteY5" fmla="*/ 19600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lnTo>
                  <a:pt x="2233764" y="19600"/>
                </a:lnTo>
                <a:cubicBezTo>
                  <a:pt x="2933352" y="33230"/>
                  <a:pt x="5032814" y="16325"/>
                  <a:pt x="6643031" y="15010"/>
                </a:cubicBezTo>
                <a:lnTo>
                  <a:pt x="6858000" y="1453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89D8C53-9998-4D91-B169-5A01A235B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2" y="3476432"/>
            <a:ext cx="3568866" cy="2524669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photo, table, hanging, covered&#10;&#10;Description automatically generated">
            <a:extLst>
              <a:ext uri="{FF2B5EF4-FFF2-40B4-BE49-F238E27FC236}">
                <a16:creationId xmlns:a16="http://schemas.microsoft.com/office/drawing/2014/main" id="{92AB9ADE-EF56-4F36-A777-961953C0A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9" y="94865"/>
            <a:ext cx="4243592" cy="2524669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364085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Sagona Book</vt:lpstr>
      <vt:lpstr>The Hand Extrablack</vt:lpstr>
      <vt:lpstr>BlobVTI</vt:lpstr>
      <vt:lpstr>Minimization of DFA</vt:lpstr>
      <vt:lpstr>PowerPoint Presentation</vt:lpstr>
      <vt:lpstr>PowerPoint Presentation</vt:lpstr>
      <vt:lpstr>PowerPoint Presentation</vt:lpstr>
      <vt:lpstr>PowerPoint Presentation</vt:lpstr>
      <vt:lpstr>Minimization: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Minimization of DFA</dc:title>
  <dc:creator>Rohit Kumar Gupta [MU - Jaipur]</dc:creator>
  <cp:lastModifiedBy>Rohit Kumar Gupta [MU - Jaipur]</cp:lastModifiedBy>
  <cp:revision>5</cp:revision>
  <dcterms:created xsi:type="dcterms:W3CDTF">2020-09-14T05:10:04Z</dcterms:created>
  <dcterms:modified xsi:type="dcterms:W3CDTF">2022-02-09T11:25:15Z</dcterms:modified>
</cp:coreProperties>
</file>