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5B8D-594C-C901-64B4-45D610C52665}"/>
              </a:ext>
            </a:extLst>
          </p:cNvPr>
          <p:cNvSpPr>
            <a:spLocks noGrp="1"/>
          </p:cNvSpPr>
          <p:nvPr>
            <p:ph type="ctrTitle"/>
          </p:nvPr>
        </p:nvSpPr>
        <p:spPr>
          <a:xfrm>
            <a:off x="1154955" y="1980670"/>
            <a:ext cx="8825658" cy="2677648"/>
          </a:xfrm>
        </p:spPr>
        <p:txBody>
          <a:bodyPr/>
          <a:lstStyle/>
          <a:p>
            <a:r>
              <a:rPr lang="en-US" b="1">
                <a:solidFill>
                  <a:schemeClr val="accent2">
                    <a:lumMod val="20000"/>
                    <a:lumOff val="80000"/>
                  </a:schemeClr>
                </a:solidFill>
              </a:rPr>
              <a:t>Traffic Jam Problems and Solutions In Dhaka City</a:t>
            </a:r>
          </a:p>
        </p:txBody>
      </p:sp>
      <p:sp>
        <p:nvSpPr>
          <p:cNvPr id="3" name="Subtitle 2">
            <a:extLst>
              <a:ext uri="{FF2B5EF4-FFF2-40B4-BE49-F238E27FC236}">
                <a16:creationId xmlns:a16="http://schemas.microsoft.com/office/drawing/2014/main" id="{E453CBF0-E714-E8C5-89A1-0C0CB0EFB618}"/>
              </a:ext>
            </a:extLst>
          </p:cNvPr>
          <p:cNvSpPr>
            <a:spLocks noGrp="1"/>
          </p:cNvSpPr>
          <p:nvPr>
            <p:ph type="subTitle" idx="1"/>
          </p:nvPr>
        </p:nvSpPr>
        <p:spPr/>
        <p:txBody>
          <a:bodyPr>
            <a:normAutofit fontScale="77500" lnSpcReduction="20000"/>
          </a:bodyPr>
          <a:lstStyle/>
          <a:p>
            <a:r>
              <a:rPr lang="en-US" b="1"/>
              <a:t>Submitted by : mahir sazid malik </a:t>
            </a:r>
          </a:p>
          <a:p>
            <a:r>
              <a:rPr lang="en-US" b="1"/>
              <a:t>Student id : 2010748</a:t>
            </a:r>
          </a:p>
          <a:p>
            <a:r>
              <a:rPr lang="en-US" b="1"/>
              <a:t>Cis101 sec 14 summer 2023</a:t>
            </a:r>
          </a:p>
        </p:txBody>
      </p:sp>
      <p:pic>
        <p:nvPicPr>
          <p:cNvPr id="4" name="Picture 4">
            <a:extLst>
              <a:ext uri="{FF2B5EF4-FFF2-40B4-BE49-F238E27FC236}">
                <a16:creationId xmlns:a16="http://schemas.microsoft.com/office/drawing/2014/main" id="{2659F078-6D18-7A04-6025-41159D304AD3}"/>
              </a:ext>
            </a:extLst>
          </p:cNvPr>
          <p:cNvPicPr>
            <a:picLocks noChangeAspect="1"/>
          </p:cNvPicPr>
          <p:nvPr/>
        </p:nvPicPr>
        <p:blipFill>
          <a:blip r:embed="rId2"/>
          <a:stretch>
            <a:fillRect/>
          </a:stretch>
        </p:blipFill>
        <p:spPr>
          <a:xfrm>
            <a:off x="7786737" y="485562"/>
            <a:ext cx="3929014" cy="2493087"/>
          </a:xfrm>
          <a:prstGeom prst="rect">
            <a:avLst/>
          </a:prstGeom>
        </p:spPr>
      </p:pic>
    </p:spTree>
    <p:extLst>
      <p:ext uri="{BB962C8B-B14F-4D97-AF65-F5344CB8AC3E}">
        <p14:creationId xmlns:p14="http://schemas.microsoft.com/office/powerpoint/2010/main" val="20596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950C-3085-32BF-13A9-043C9C657E4F}"/>
              </a:ext>
            </a:extLst>
          </p:cNvPr>
          <p:cNvSpPr>
            <a:spLocks noGrp="1"/>
          </p:cNvSpPr>
          <p:nvPr>
            <p:ph type="title"/>
          </p:nvPr>
        </p:nvSpPr>
        <p:spPr>
          <a:xfrm>
            <a:off x="1154954" y="921544"/>
            <a:ext cx="8761413" cy="706964"/>
          </a:xfrm>
        </p:spPr>
        <p:txBody>
          <a:bodyPr/>
          <a:lstStyle/>
          <a:p>
            <a:r>
              <a:rPr lang="en-US" b="1"/>
              <a:t>Dhaka’s Background </a:t>
            </a:r>
          </a:p>
        </p:txBody>
      </p:sp>
      <p:sp>
        <p:nvSpPr>
          <p:cNvPr id="3" name="Content Placeholder 2">
            <a:extLst>
              <a:ext uri="{FF2B5EF4-FFF2-40B4-BE49-F238E27FC236}">
                <a16:creationId xmlns:a16="http://schemas.microsoft.com/office/drawing/2014/main" id="{13386B0B-0AD6-DDDA-B54B-38F61928EA41}"/>
              </a:ext>
            </a:extLst>
          </p:cNvPr>
          <p:cNvSpPr>
            <a:spLocks noGrp="1"/>
          </p:cNvSpPr>
          <p:nvPr>
            <p:ph idx="1"/>
          </p:nvPr>
        </p:nvSpPr>
        <p:spPr>
          <a:xfrm>
            <a:off x="285762" y="5609034"/>
            <a:ext cx="11144239" cy="1439466"/>
          </a:xfrm>
        </p:spPr>
        <p:txBody>
          <a:bodyPr>
            <a:normAutofit/>
          </a:bodyPr>
          <a:lstStyle/>
          <a:p>
            <a:r>
              <a:rPr lang="en-US" b="1">
                <a:solidFill>
                  <a:schemeClr val="bg2">
                    <a:lumMod val="10000"/>
                  </a:schemeClr>
                </a:solidFill>
              </a:rPr>
              <a:t>Urbanization and population increase are the main causes of Dhaka's severe traffic congestion. Daily trips to the site are frequently delayed by traffic, which increases the amount of time spent traveling, increases fuel consumption, and adds to pollution.</a:t>
            </a:r>
            <a:endParaRPr lang="en-US" sz="2000" b="1">
              <a:solidFill>
                <a:schemeClr val="bg2">
                  <a:lumMod val="10000"/>
                </a:schemeClr>
              </a:solidFill>
            </a:endParaRPr>
          </a:p>
        </p:txBody>
      </p:sp>
      <p:pic>
        <p:nvPicPr>
          <p:cNvPr id="4" name="Picture 4">
            <a:extLst>
              <a:ext uri="{FF2B5EF4-FFF2-40B4-BE49-F238E27FC236}">
                <a16:creationId xmlns:a16="http://schemas.microsoft.com/office/drawing/2014/main" id="{D252DD89-07EF-FE7D-321B-C366E4048E4D}"/>
              </a:ext>
            </a:extLst>
          </p:cNvPr>
          <p:cNvPicPr>
            <a:picLocks noChangeAspect="1"/>
          </p:cNvPicPr>
          <p:nvPr/>
        </p:nvPicPr>
        <p:blipFill>
          <a:blip r:embed="rId2"/>
          <a:stretch>
            <a:fillRect/>
          </a:stretch>
        </p:blipFill>
        <p:spPr>
          <a:xfrm>
            <a:off x="1154954" y="1628508"/>
            <a:ext cx="6175820" cy="3705492"/>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spTree>
    <p:extLst>
      <p:ext uri="{BB962C8B-B14F-4D97-AF65-F5344CB8AC3E}">
        <p14:creationId xmlns:p14="http://schemas.microsoft.com/office/powerpoint/2010/main" val="15786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424D-6668-A97F-3A34-5CD7352AB3DE}"/>
              </a:ext>
            </a:extLst>
          </p:cNvPr>
          <p:cNvSpPr>
            <a:spLocks noGrp="1"/>
          </p:cNvSpPr>
          <p:nvPr>
            <p:ph type="title"/>
          </p:nvPr>
        </p:nvSpPr>
        <p:spPr/>
        <p:txBody>
          <a:bodyPr/>
          <a:lstStyle/>
          <a:p>
            <a:r>
              <a:rPr lang="en-US" b="1" dirty="0"/>
              <a:t>Snarled Traffic</a:t>
            </a:r>
            <a:r>
              <a:rPr lang="en-US" dirty="0"/>
              <a:t> </a:t>
            </a:r>
            <a:r>
              <a:rPr lang="en-US" b="1" dirty="0"/>
              <a:t>Reasons</a:t>
            </a:r>
            <a:endParaRPr lang="en-US" dirty="0"/>
          </a:p>
        </p:txBody>
      </p:sp>
      <p:sp>
        <p:nvSpPr>
          <p:cNvPr id="3" name="Content Placeholder 2">
            <a:extLst>
              <a:ext uri="{FF2B5EF4-FFF2-40B4-BE49-F238E27FC236}">
                <a16:creationId xmlns:a16="http://schemas.microsoft.com/office/drawing/2014/main" id="{8F756A7B-4460-A6D2-F273-45BC1C6504E8}"/>
              </a:ext>
            </a:extLst>
          </p:cNvPr>
          <p:cNvSpPr>
            <a:spLocks noGrp="1"/>
          </p:cNvSpPr>
          <p:nvPr>
            <p:ph idx="1"/>
          </p:nvPr>
        </p:nvSpPr>
        <p:spPr/>
        <p:txBody>
          <a:bodyPr/>
          <a:lstStyle/>
          <a:p>
            <a:r>
              <a:rPr lang="en-US" b="1" dirty="0"/>
              <a:t>Accelerated urbanization inadequate methods </a:t>
            </a:r>
          </a:p>
          <a:p>
            <a:r>
              <a:rPr lang="en-US" b="1" dirty="0"/>
              <a:t>The tools employed</a:t>
            </a:r>
          </a:p>
          <a:p>
            <a:r>
              <a:rPr lang="en-US" b="1" dirty="0"/>
              <a:t>Insufficient public transportation</a:t>
            </a:r>
          </a:p>
          <a:p>
            <a:r>
              <a:rPr lang="en-US" b="1" dirty="0"/>
              <a:t>Inefficient traffic control</a:t>
            </a:r>
          </a:p>
        </p:txBody>
      </p:sp>
    </p:spTree>
    <p:extLst>
      <p:ext uri="{BB962C8B-B14F-4D97-AF65-F5344CB8AC3E}">
        <p14:creationId xmlns:p14="http://schemas.microsoft.com/office/powerpoint/2010/main" val="422546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71B5-6EB9-459E-55D6-70AF086A9E41}"/>
              </a:ext>
            </a:extLst>
          </p:cNvPr>
          <p:cNvSpPr>
            <a:spLocks noGrp="1"/>
          </p:cNvSpPr>
          <p:nvPr>
            <p:ph type="title"/>
          </p:nvPr>
        </p:nvSpPr>
        <p:spPr/>
        <p:txBody>
          <a:bodyPr/>
          <a:lstStyle/>
          <a:p>
            <a:r>
              <a:rPr lang="en-US" b="1" dirty="0"/>
              <a:t>WHAT MAKES IT BETTER THEN?</a:t>
            </a:r>
          </a:p>
        </p:txBody>
      </p:sp>
      <p:sp>
        <p:nvSpPr>
          <p:cNvPr id="3" name="Content Placeholder 2">
            <a:extLst>
              <a:ext uri="{FF2B5EF4-FFF2-40B4-BE49-F238E27FC236}">
                <a16:creationId xmlns:a16="http://schemas.microsoft.com/office/drawing/2014/main" id="{3D25A55D-00D5-ED38-ADAE-E2134D02E3D7}"/>
              </a:ext>
            </a:extLst>
          </p:cNvPr>
          <p:cNvSpPr>
            <a:spLocks noGrp="1"/>
          </p:cNvSpPr>
          <p:nvPr>
            <p:ph idx="1"/>
          </p:nvPr>
        </p:nvSpPr>
        <p:spPr/>
        <p:txBody>
          <a:bodyPr>
            <a:normAutofit fontScale="92500" lnSpcReduction="20000"/>
          </a:bodyPr>
          <a:lstStyle/>
          <a:p>
            <a:r>
              <a:rPr lang="en-US" b="1" i="0" dirty="0">
                <a:solidFill>
                  <a:schemeClr val="tx1"/>
                </a:solidFill>
                <a:effectLst/>
                <a:latin typeface="Open Sans" panose="02000000000000000000" pitchFamily="2" charset="0"/>
              </a:rPr>
              <a:t>Boost the use of public transit </a:t>
            </a:r>
          </a:p>
          <a:p>
            <a:r>
              <a:rPr lang="en-US" b="1" i="0" dirty="0">
                <a:solidFill>
                  <a:schemeClr val="tx1"/>
                </a:solidFill>
                <a:effectLst/>
                <a:latin typeface="Open Sans" panose="020B0606030504020204" pitchFamily="34" charset="0"/>
              </a:rPr>
              <a:t>Boost and expand the current public transportation system.</a:t>
            </a:r>
          </a:p>
          <a:p>
            <a:r>
              <a:rPr lang="en-US" b="1" i="0" dirty="0">
                <a:solidFill>
                  <a:schemeClr val="tx1"/>
                </a:solidFill>
                <a:effectLst/>
                <a:latin typeface="Open Sans" panose="020B0606030504020204" pitchFamily="34" charset="0"/>
              </a:rPr>
              <a:t>Offer reasonable prices, cozy service, and practical routes.</a:t>
            </a:r>
          </a:p>
          <a:p>
            <a:r>
              <a:rPr lang="en-US" b="1" i="0" dirty="0">
                <a:solidFill>
                  <a:schemeClr val="tx1"/>
                </a:solidFill>
                <a:effectLst/>
                <a:latin typeface="Open Sans" panose="020B0606030504020204" pitchFamily="34" charset="0"/>
              </a:rPr>
              <a:t>Create projects Construct new overpasses, bridges, and highways.</a:t>
            </a:r>
          </a:p>
          <a:p>
            <a:r>
              <a:rPr lang="en-US" b="1" dirty="0">
                <a:solidFill>
                  <a:schemeClr val="tx1"/>
                </a:solidFill>
                <a:latin typeface="Open Sans" panose="020B0606030504020204" pitchFamily="34" charset="0"/>
              </a:rPr>
              <a:t>I</a:t>
            </a:r>
            <a:r>
              <a:rPr lang="en-US" b="1" i="0" dirty="0">
                <a:solidFill>
                  <a:schemeClr val="tx1"/>
                </a:solidFill>
                <a:effectLst/>
                <a:latin typeface="Open Sans" panose="020B0606030504020204" pitchFamily="34" charset="0"/>
              </a:rPr>
              <a:t>mplement smart navigation systems and upgrade traffic signal system.</a:t>
            </a:r>
          </a:p>
          <a:p>
            <a:r>
              <a:rPr lang="en-US" b="1" dirty="0">
                <a:solidFill>
                  <a:schemeClr val="tx1"/>
                </a:solidFill>
              </a:rPr>
              <a:t>Promoting a car-free lifestyle</a:t>
            </a:r>
          </a:p>
          <a:p>
            <a:r>
              <a:rPr lang="en-US" b="1" dirty="0">
                <a:solidFill>
                  <a:schemeClr val="tx1"/>
                </a:solidFill>
              </a:rPr>
              <a:t>Create and maintain routes for pedestrians and bicycles. </a:t>
            </a:r>
          </a:p>
          <a:p>
            <a:r>
              <a:rPr lang="en-US" b="1" dirty="0">
                <a:solidFill>
                  <a:schemeClr val="tx1"/>
                </a:solidFill>
              </a:rPr>
              <a:t>Promote car sharing and carpooling </a:t>
            </a:r>
          </a:p>
          <a:p>
            <a:r>
              <a:rPr lang="en-US" b="1" dirty="0">
                <a:solidFill>
                  <a:schemeClr val="tx1"/>
                </a:solidFill>
              </a:rPr>
              <a:t>Describe ridesharing services and ridesharing services. </a:t>
            </a:r>
          </a:p>
          <a:p>
            <a:r>
              <a:rPr lang="en-US" b="1" dirty="0">
                <a:solidFill>
                  <a:schemeClr val="tx1"/>
                </a:solidFill>
              </a:rPr>
              <a:t>Provide enticements like preferred routes and parking discounts.</a:t>
            </a:r>
          </a:p>
        </p:txBody>
      </p:sp>
    </p:spTree>
    <p:extLst>
      <p:ext uri="{BB962C8B-B14F-4D97-AF65-F5344CB8AC3E}">
        <p14:creationId xmlns:p14="http://schemas.microsoft.com/office/powerpoint/2010/main" val="24186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0CCB-73AF-1234-9282-886B1196577E}"/>
              </a:ext>
            </a:extLst>
          </p:cNvPr>
          <p:cNvSpPr>
            <a:spLocks noGrp="1"/>
          </p:cNvSpPr>
          <p:nvPr>
            <p:ph type="title"/>
          </p:nvPr>
        </p:nvSpPr>
        <p:spPr/>
        <p:txBody>
          <a:bodyPr/>
          <a:lstStyle/>
          <a:p>
            <a:r>
              <a:rPr lang="en-US" b="1" dirty="0"/>
              <a:t>Conclusion</a:t>
            </a:r>
            <a:r>
              <a:rPr lang="en-US" dirty="0"/>
              <a:t> </a:t>
            </a:r>
          </a:p>
        </p:txBody>
      </p:sp>
      <p:sp>
        <p:nvSpPr>
          <p:cNvPr id="3" name="Content Placeholder 2">
            <a:extLst>
              <a:ext uri="{FF2B5EF4-FFF2-40B4-BE49-F238E27FC236}">
                <a16:creationId xmlns:a16="http://schemas.microsoft.com/office/drawing/2014/main" id="{3921A442-7898-558D-013B-5C58D9E0416D}"/>
              </a:ext>
            </a:extLst>
          </p:cNvPr>
          <p:cNvSpPr>
            <a:spLocks noGrp="1"/>
          </p:cNvSpPr>
          <p:nvPr>
            <p:ph idx="1"/>
          </p:nvPr>
        </p:nvSpPr>
        <p:spPr>
          <a:xfrm>
            <a:off x="409359" y="4479599"/>
            <a:ext cx="11782641" cy="2104628"/>
          </a:xfrm>
        </p:spPr>
        <p:txBody>
          <a:bodyPr anchor="b">
            <a:normAutofit/>
          </a:bodyPr>
          <a:lstStyle/>
          <a:p>
            <a:pPr marL="0" indent="0">
              <a:buNone/>
            </a:pPr>
            <a:r>
              <a:rPr lang="en-US" dirty="0"/>
              <a:t>The economy and local population of Dhaka are both negatively impacted by traffic congestion. Solutions suggested include expanding public transportation, creating infrastructure, promoting car-free routes, and promoting carpooling and ridesharing. Government regulations and partnerships are essential for success.</a:t>
            </a:r>
          </a:p>
        </p:txBody>
      </p:sp>
      <p:pic>
        <p:nvPicPr>
          <p:cNvPr id="4" name="Picture 4">
            <a:extLst>
              <a:ext uri="{FF2B5EF4-FFF2-40B4-BE49-F238E27FC236}">
                <a16:creationId xmlns:a16="http://schemas.microsoft.com/office/drawing/2014/main" id="{D7E40675-BEF0-BA6D-F5D2-0C57EB70809D}"/>
              </a:ext>
            </a:extLst>
          </p:cNvPr>
          <p:cNvPicPr>
            <a:picLocks noChangeAspect="1"/>
          </p:cNvPicPr>
          <p:nvPr/>
        </p:nvPicPr>
        <p:blipFill>
          <a:blip r:embed="rId2"/>
          <a:stretch>
            <a:fillRect/>
          </a:stretch>
        </p:blipFill>
        <p:spPr>
          <a:xfrm>
            <a:off x="4053364" y="2378401"/>
            <a:ext cx="3799542" cy="25792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5843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F987-30EA-2CA8-2A48-6CB4FE823E0E}"/>
              </a:ext>
            </a:extLst>
          </p:cNvPr>
          <p:cNvSpPr>
            <a:spLocks noGrp="1"/>
          </p:cNvSpPr>
          <p:nvPr>
            <p:ph type="title"/>
          </p:nvPr>
        </p:nvSpPr>
        <p:spPr>
          <a:xfrm>
            <a:off x="4738736" y="2267712"/>
            <a:ext cx="8825660" cy="1822514"/>
          </a:xfrm>
        </p:spPr>
        <p:txBody>
          <a:bodyPr/>
          <a:lstStyle/>
          <a:p>
            <a:r>
              <a:rPr lang="en-US" b="1" i="1" dirty="0"/>
              <a:t>THANK YOU!</a:t>
            </a:r>
          </a:p>
        </p:txBody>
      </p:sp>
    </p:spTree>
    <p:extLst>
      <p:ext uri="{BB962C8B-B14F-4D97-AF65-F5344CB8AC3E}">
        <p14:creationId xmlns:p14="http://schemas.microsoft.com/office/powerpoint/2010/main" val="2159726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Traffic Jam Problems and Solutions In Dhaka City</vt:lpstr>
      <vt:lpstr>Dhaka’s Background </vt:lpstr>
      <vt:lpstr>Snarled Traffic Reasons</vt:lpstr>
      <vt:lpstr>WHAT MAKES IT BETTER THEN?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Jam Problems and Solutions In Dhaka City</dc:title>
  <dc:creator>Unknown User</dc:creator>
  <cp:lastModifiedBy>Unknown User</cp:lastModifiedBy>
  <cp:revision>6</cp:revision>
  <dcterms:created xsi:type="dcterms:W3CDTF">2023-06-20T07:49:58Z</dcterms:created>
  <dcterms:modified xsi:type="dcterms:W3CDTF">2023-06-20T08:50:19Z</dcterms:modified>
</cp:coreProperties>
</file>