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59" r:id="rId6"/>
    <p:sldId id="261" r:id="rId7"/>
    <p:sldId id="262" r:id="rId8"/>
    <p:sldId id="263" r:id="rId9"/>
    <p:sldId id="264" r:id="rId10"/>
    <p:sldId id="273" r:id="rId11"/>
    <p:sldId id="265" r:id="rId12"/>
    <p:sldId id="274" r:id="rId13"/>
    <p:sldId id="266"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7D74A-FD7C-468F-8178-2BBA13DF9AB2}" v="30" dt="2024-02-07T13:34:04.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r Selek" userId="eaae6ebcce1db189" providerId="LiveId" clId="{9ED7D74A-FD7C-468F-8178-2BBA13DF9AB2}"/>
    <pc:docChg chg="undo redo custSel addSld delSld modSld sldOrd">
      <pc:chgData name="Mahir Selek" userId="eaae6ebcce1db189" providerId="LiveId" clId="{9ED7D74A-FD7C-468F-8178-2BBA13DF9AB2}" dt="2024-02-07T13:34:46.282" v="2004" actId="20577"/>
      <pc:docMkLst>
        <pc:docMk/>
      </pc:docMkLst>
      <pc:sldChg chg="addSp modSp mod">
        <pc:chgData name="Mahir Selek" userId="eaae6ebcce1db189" providerId="LiveId" clId="{9ED7D74A-FD7C-468F-8178-2BBA13DF9AB2}" dt="2024-02-07T13:22:31.450" v="1661" actId="20577"/>
        <pc:sldMkLst>
          <pc:docMk/>
          <pc:sldMk cId="3275188996" sldId="256"/>
        </pc:sldMkLst>
        <pc:spChg chg="mod">
          <ac:chgData name="Mahir Selek" userId="eaae6ebcce1db189" providerId="LiveId" clId="{9ED7D74A-FD7C-468F-8178-2BBA13DF9AB2}" dt="2024-02-07T13:20:22.940" v="1559" actId="1076"/>
          <ac:spMkLst>
            <pc:docMk/>
            <pc:sldMk cId="3275188996" sldId="256"/>
            <ac:spMk id="2" creationId="{48DC51F5-93ED-1EC0-B6D8-27365F98BF2F}"/>
          </ac:spMkLst>
        </pc:spChg>
        <pc:spChg chg="mod">
          <ac:chgData name="Mahir Selek" userId="eaae6ebcce1db189" providerId="LiveId" clId="{9ED7D74A-FD7C-468F-8178-2BBA13DF9AB2}" dt="2024-02-07T13:22:31.450" v="1661" actId="20577"/>
          <ac:spMkLst>
            <pc:docMk/>
            <pc:sldMk cId="3275188996" sldId="256"/>
            <ac:spMk id="3" creationId="{BCD9BE17-170C-830D-046D-88ADF8AFF497}"/>
          </ac:spMkLst>
        </pc:spChg>
        <pc:spChg chg="mod">
          <ac:chgData name="Mahir Selek" userId="eaae6ebcce1db189" providerId="LiveId" clId="{9ED7D74A-FD7C-468F-8178-2BBA13DF9AB2}" dt="2024-02-07T13:20:28.700" v="1560" actId="1076"/>
          <ac:spMkLst>
            <pc:docMk/>
            <pc:sldMk cId="3275188996" sldId="256"/>
            <ac:spMk id="4" creationId="{3D3FA68E-BDAD-DD59-C276-CA5C1B3FC22E}"/>
          </ac:spMkLst>
        </pc:spChg>
        <pc:graphicFrameChg chg="add mod">
          <ac:chgData name="Mahir Selek" userId="eaae6ebcce1db189" providerId="LiveId" clId="{9ED7D74A-FD7C-468F-8178-2BBA13DF9AB2}" dt="2024-02-05T13:31:05.751" v="62"/>
          <ac:graphicFrameMkLst>
            <pc:docMk/>
            <pc:sldMk cId="3275188996" sldId="256"/>
            <ac:graphicFrameMk id="5" creationId="{C45FE4CB-179A-922D-218A-6FDF2A45ECF5}"/>
          </ac:graphicFrameMkLst>
        </pc:graphicFrameChg>
        <pc:picChg chg="add mod">
          <ac:chgData name="Mahir Selek" userId="eaae6ebcce1db189" providerId="LiveId" clId="{9ED7D74A-FD7C-468F-8178-2BBA13DF9AB2}" dt="2024-02-07T13:20:06.480" v="1556" actId="1076"/>
          <ac:picMkLst>
            <pc:docMk/>
            <pc:sldMk cId="3275188996" sldId="256"/>
            <ac:picMk id="6" creationId="{55CF0585-0AD2-49BE-7637-48B873344FF5}"/>
          </ac:picMkLst>
        </pc:picChg>
      </pc:sldChg>
      <pc:sldChg chg="addSp delSp modSp mod">
        <pc:chgData name="Mahir Selek" userId="eaae6ebcce1db189" providerId="LiveId" clId="{9ED7D74A-FD7C-468F-8178-2BBA13DF9AB2}" dt="2024-02-05T13:58:21.895" v="269" actId="1076"/>
        <pc:sldMkLst>
          <pc:docMk/>
          <pc:sldMk cId="2596643841" sldId="257"/>
        </pc:sldMkLst>
        <pc:spChg chg="mod">
          <ac:chgData name="Mahir Selek" userId="eaae6ebcce1db189" providerId="LiveId" clId="{9ED7D74A-FD7C-468F-8178-2BBA13DF9AB2}" dt="2024-02-05T13:33:52.817" v="128" actId="20577"/>
          <ac:spMkLst>
            <pc:docMk/>
            <pc:sldMk cId="2596643841" sldId="257"/>
            <ac:spMk id="2" creationId="{3879FE50-7FC4-216B-E13D-5523D4EAC4F2}"/>
          </ac:spMkLst>
        </pc:spChg>
        <pc:spChg chg="add del mod">
          <ac:chgData name="Mahir Selek" userId="eaae6ebcce1db189" providerId="LiveId" clId="{9ED7D74A-FD7C-468F-8178-2BBA13DF9AB2}" dt="2024-02-05T13:39:57.818" v="138" actId="478"/>
          <ac:spMkLst>
            <pc:docMk/>
            <pc:sldMk cId="2596643841" sldId="257"/>
            <ac:spMk id="6" creationId="{2F46EEC2-54DD-CD13-15AC-324B00868251}"/>
          </ac:spMkLst>
        </pc:spChg>
        <pc:spChg chg="del">
          <ac:chgData name="Mahir Selek" userId="eaae6ebcce1db189" providerId="LiveId" clId="{9ED7D74A-FD7C-468F-8178-2BBA13DF9AB2}" dt="2024-02-05T13:34:05.577" v="132" actId="478"/>
          <ac:spMkLst>
            <pc:docMk/>
            <pc:sldMk cId="2596643841" sldId="257"/>
            <ac:spMk id="8" creationId="{CAF8658B-5BE5-DFCA-0F52-49DA7994B29F}"/>
          </ac:spMkLst>
        </pc:spChg>
        <pc:spChg chg="del">
          <ac:chgData name="Mahir Selek" userId="eaae6ebcce1db189" providerId="LiveId" clId="{9ED7D74A-FD7C-468F-8178-2BBA13DF9AB2}" dt="2024-02-05T13:33:58.007" v="130" actId="478"/>
          <ac:spMkLst>
            <pc:docMk/>
            <pc:sldMk cId="2596643841" sldId="257"/>
            <ac:spMk id="9" creationId="{68568078-A344-9C7E-A409-2ACB81C1D563}"/>
          </ac:spMkLst>
        </pc:spChg>
        <pc:spChg chg="add del">
          <ac:chgData name="Mahir Selek" userId="eaae6ebcce1db189" providerId="LiveId" clId="{9ED7D74A-FD7C-468F-8178-2BBA13DF9AB2}" dt="2024-02-05T13:39:43.074" v="134" actId="22"/>
          <ac:spMkLst>
            <pc:docMk/>
            <pc:sldMk cId="2596643841" sldId="257"/>
            <ac:spMk id="10" creationId="{CCCB7674-988A-0418-C0D8-F8991935160C}"/>
          </ac:spMkLst>
        </pc:spChg>
        <pc:spChg chg="add mod">
          <ac:chgData name="Mahir Selek" userId="eaae6ebcce1db189" providerId="LiveId" clId="{9ED7D74A-FD7C-468F-8178-2BBA13DF9AB2}" dt="2024-02-05T13:58:21.895" v="269" actId="1076"/>
          <ac:spMkLst>
            <pc:docMk/>
            <pc:sldMk cId="2596643841" sldId="257"/>
            <ac:spMk id="12" creationId="{A3AA7C1B-DC5F-B475-F82E-355E01E3F83A}"/>
          </ac:spMkLst>
        </pc:spChg>
        <pc:picChg chg="del">
          <ac:chgData name="Mahir Selek" userId="eaae6ebcce1db189" providerId="LiveId" clId="{9ED7D74A-FD7C-468F-8178-2BBA13DF9AB2}" dt="2024-02-05T13:33:58.505" v="131" actId="478"/>
          <ac:picMkLst>
            <pc:docMk/>
            <pc:sldMk cId="2596643841" sldId="257"/>
            <ac:picMk id="4" creationId="{C241283C-0F02-BF9C-79C8-BAFB85EA1EDA}"/>
          </ac:picMkLst>
        </pc:picChg>
        <pc:picChg chg="del">
          <ac:chgData name="Mahir Selek" userId="eaae6ebcce1db189" providerId="LiveId" clId="{9ED7D74A-FD7C-468F-8178-2BBA13DF9AB2}" dt="2024-02-05T13:33:56.548" v="129" actId="478"/>
          <ac:picMkLst>
            <pc:docMk/>
            <pc:sldMk cId="2596643841" sldId="257"/>
            <ac:picMk id="5" creationId="{5FB6578A-1276-C6AD-8DE4-67EB8FF2D2FC}"/>
          </ac:picMkLst>
        </pc:picChg>
      </pc:sldChg>
      <pc:sldChg chg="modSp mod">
        <pc:chgData name="Mahir Selek" userId="eaae6ebcce1db189" providerId="LiveId" clId="{9ED7D74A-FD7C-468F-8178-2BBA13DF9AB2}" dt="2024-02-05T13:44:38.626" v="188" actId="27636"/>
        <pc:sldMkLst>
          <pc:docMk/>
          <pc:sldMk cId="1118534450" sldId="258"/>
        </pc:sldMkLst>
        <pc:spChg chg="mod">
          <ac:chgData name="Mahir Selek" userId="eaae6ebcce1db189" providerId="LiveId" clId="{9ED7D74A-FD7C-468F-8178-2BBA13DF9AB2}" dt="2024-02-05T13:42:28.185" v="146" actId="20577"/>
          <ac:spMkLst>
            <pc:docMk/>
            <pc:sldMk cId="1118534450" sldId="258"/>
            <ac:spMk id="2" creationId="{25F12B5B-D620-4283-4BEF-5A8DBCD5C5AD}"/>
          </ac:spMkLst>
        </pc:spChg>
        <pc:spChg chg="mod">
          <ac:chgData name="Mahir Selek" userId="eaae6ebcce1db189" providerId="LiveId" clId="{9ED7D74A-FD7C-468F-8178-2BBA13DF9AB2}" dt="2024-02-05T13:44:38.626" v="188" actId="27636"/>
          <ac:spMkLst>
            <pc:docMk/>
            <pc:sldMk cId="1118534450" sldId="258"/>
            <ac:spMk id="3" creationId="{FEFB95C8-8D4E-248A-85FD-4497891AD1E4}"/>
          </ac:spMkLst>
        </pc:spChg>
      </pc:sldChg>
      <pc:sldChg chg="addSp delSp modSp mod">
        <pc:chgData name="Mahir Selek" userId="eaae6ebcce1db189" providerId="LiveId" clId="{9ED7D74A-FD7C-468F-8178-2BBA13DF9AB2}" dt="2024-02-05T21:24:11.840" v="1549"/>
        <pc:sldMkLst>
          <pc:docMk/>
          <pc:sldMk cId="3093076080" sldId="259"/>
        </pc:sldMkLst>
        <pc:spChg chg="mod">
          <ac:chgData name="Mahir Selek" userId="eaae6ebcce1db189" providerId="LiveId" clId="{9ED7D74A-FD7C-468F-8178-2BBA13DF9AB2}" dt="2024-02-05T13:47:40.707" v="217" actId="20577"/>
          <ac:spMkLst>
            <pc:docMk/>
            <pc:sldMk cId="3093076080" sldId="259"/>
            <ac:spMk id="2" creationId="{47B9CFFC-8CD2-D1EC-F4E4-3FCD2BA775B5}"/>
          </ac:spMkLst>
        </pc:spChg>
        <pc:spChg chg="add del mod">
          <ac:chgData name="Mahir Selek" userId="eaae6ebcce1db189" providerId="LiveId" clId="{9ED7D74A-FD7C-468F-8178-2BBA13DF9AB2}" dt="2024-02-05T13:47:49.833" v="219" actId="478"/>
          <ac:spMkLst>
            <pc:docMk/>
            <pc:sldMk cId="3093076080" sldId="259"/>
            <ac:spMk id="7" creationId="{A871115F-BDD8-3709-7C69-9DE112C50DFB}"/>
          </ac:spMkLst>
        </pc:spChg>
        <pc:spChg chg="add mod">
          <ac:chgData name="Mahir Selek" userId="eaae6ebcce1db189" providerId="LiveId" clId="{9ED7D74A-FD7C-468F-8178-2BBA13DF9AB2}" dt="2024-02-05T21:24:11.840" v="1549"/>
          <ac:spMkLst>
            <pc:docMk/>
            <pc:sldMk cId="3093076080" sldId="259"/>
            <ac:spMk id="8" creationId="{4956155D-6A77-C50D-B9B6-79B5E4A8EC05}"/>
          </ac:spMkLst>
        </pc:spChg>
        <pc:picChg chg="del">
          <ac:chgData name="Mahir Selek" userId="eaae6ebcce1db189" providerId="LiveId" clId="{9ED7D74A-FD7C-468F-8178-2BBA13DF9AB2}" dt="2024-02-05T13:47:45.163" v="218" actId="478"/>
          <ac:picMkLst>
            <pc:docMk/>
            <pc:sldMk cId="3093076080" sldId="259"/>
            <ac:picMk id="4" creationId="{90630411-B8BE-DD92-DFF4-B7216E88F581}"/>
          </ac:picMkLst>
        </pc:picChg>
        <pc:picChg chg="del">
          <ac:chgData name="Mahir Selek" userId="eaae6ebcce1db189" providerId="LiveId" clId="{9ED7D74A-FD7C-468F-8178-2BBA13DF9AB2}" dt="2024-02-05T13:47:51.274" v="221" actId="478"/>
          <ac:picMkLst>
            <pc:docMk/>
            <pc:sldMk cId="3093076080" sldId="259"/>
            <ac:picMk id="5" creationId="{335B6985-9C1B-D7C4-49FC-DC75ABCB47A9}"/>
          </ac:picMkLst>
        </pc:picChg>
        <pc:picChg chg="del">
          <ac:chgData name="Mahir Selek" userId="eaae6ebcce1db189" providerId="LiveId" clId="{9ED7D74A-FD7C-468F-8178-2BBA13DF9AB2}" dt="2024-02-05T13:47:50.716" v="220" actId="478"/>
          <ac:picMkLst>
            <pc:docMk/>
            <pc:sldMk cId="3093076080" sldId="259"/>
            <ac:picMk id="6" creationId="{C0025C53-EC05-E35B-5FBE-FCE5342A259F}"/>
          </ac:picMkLst>
        </pc:picChg>
      </pc:sldChg>
      <pc:sldChg chg="addSp delSp modSp mod ord">
        <pc:chgData name="Mahir Selek" userId="eaae6ebcce1db189" providerId="LiveId" clId="{9ED7D74A-FD7C-468F-8178-2BBA13DF9AB2}" dt="2024-02-05T21:22:10.389" v="1538" actId="20577"/>
        <pc:sldMkLst>
          <pc:docMk/>
          <pc:sldMk cId="3084017329" sldId="260"/>
        </pc:sldMkLst>
        <pc:spChg chg="mod">
          <ac:chgData name="Mahir Selek" userId="eaae6ebcce1db189" providerId="LiveId" clId="{9ED7D74A-FD7C-468F-8178-2BBA13DF9AB2}" dt="2024-02-05T13:51:23.159" v="248" actId="20577"/>
          <ac:spMkLst>
            <pc:docMk/>
            <pc:sldMk cId="3084017329" sldId="260"/>
            <ac:spMk id="2" creationId="{32943604-F90C-9188-7787-B9559B97EE55}"/>
          </ac:spMkLst>
        </pc:spChg>
        <pc:spChg chg="add del mod">
          <ac:chgData name="Mahir Selek" userId="eaae6ebcce1db189" providerId="LiveId" clId="{9ED7D74A-FD7C-468F-8178-2BBA13DF9AB2}" dt="2024-02-05T13:51:29.666" v="251" actId="478"/>
          <ac:spMkLst>
            <pc:docMk/>
            <pc:sldMk cId="3084017329" sldId="260"/>
            <ac:spMk id="4" creationId="{81C2C7DF-B195-D22A-75C5-A0FAFAE49A6B}"/>
          </ac:spMkLst>
        </pc:spChg>
        <pc:spChg chg="del">
          <ac:chgData name="Mahir Selek" userId="eaae6ebcce1db189" providerId="LiveId" clId="{9ED7D74A-FD7C-468F-8178-2BBA13DF9AB2}" dt="2024-02-05T13:51:32.146" v="252" actId="478"/>
          <ac:spMkLst>
            <pc:docMk/>
            <pc:sldMk cId="3084017329" sldId="260"/>
            <ac:spMk id="8" creationId="{C15BD903-08BA-0225-5148-4F8F9FBC0116}"/>
          </ac:spMkLst>
        </pc:spChg>
        <pc:spChg chg="add del">
          <ac:chgData name="Mahir Selek" userId="eaae6ebcce1db189" providerId="LiveId" clId="{9ED7D74A-FD7C-468F-8178-2BBA13DF9AB2}" dt="2024-02-05T13:59:45.766" v="274" actId="22"/>
          <ac:spMkLst>
            <pc:docMk/>
            <pc:sldMk cId="3084017329" sldId="260"/>
            <ac:spMk id="9" creationId="{F15CBE07-B44D-7972-B10E-BEED2B9E9B97}"/>
          </ac:spMkLst>
        </pc:spChg>
        <pc:spChg chg="del">
          <ac:chgData name="Mahir Selek" userId="eaae6ebcce1db189" providerId="LiveId" clId="{9ED7D74A-FD7C-468F-8178-2BBA13DF9AB2}" dt="2024-02-05T13:51:37.497" v="253" actId="478"/>
          <ac:spMkLst>
            <pc:docMk/>
            <pc:sldMk cId="3084017329" sldId="260"/>
            <ac:spMk id="10" creationId="{16F985F4-CC7D-30BB-F246-633C7D5A65FA}"/>
          </ac:spMkLst>
        </pc:spChg>
        <pc:spChg chg="del">
          <ac:chgData name="Mahir Selek" userId="eaae6ebcce1db189" providerId="LiveId" clId="{9ED7D74A-FD7C-468F-8178-2BBA13DF9AB2}" dt="2024-02-05T13:51:39.436" v="254" actId="478"/>
          <ac:spMkLst>
            <pc:docMk/>
            <pc:sldMk cId="3084017329" sldId="260"/>
            <ac:spMk id="12" creationId="{539C57C1-66D2-DDC6-6CA4-E1F1E98AB2B4}"/>
          </ac:spMkLst>
        </pc:spChg>
        <pc:spChg chg="add mod">
          <ac:chgData name="Mahir Selek" userId="eaae6ebcce1db189" providerId="LiveId" clId="{9ED7D74A-FD7C-468F-8178-2BBA13DF9AB2}" dt="2024-02-05T21:22:10.389" v="1538" actId="20577"/>
          <ac:spMkLst>
            <pc:docMk/>
            <pc:sldMk cId="3084017329" sldId="260"/>
            <ac:spMk id="13" creationId="{C770A47E-DFBD-B0B7-1F13-4424D758E80B}"/>
          </ac:spMkLst>
        </pc:spChg>
        <pc:picChg chg="del">
          <ac:chgData name="Mahir Selek" userId="eaae6ebcce1db189" providerId="LiveId" clId="{9ED7D74A-FD7C-468F-8178-2BBA13DF9AB2}" dt="2024-02-05T13:51:25.896" v="249" actId="478"/>
          <ac:picMkLst>
            <pc:docMk/>
            <pc:sldMk cId="3084017329" sldId="260"/>
            <ac:picMk id="5" creationId="{84E911D8-E281-7B31-0C85-BDCEB634D4FB}"/>
          </ac:picMkLst>
        </pc:picChg>
        <pc:picChg chg="del">
          <ac:chgData name="Mahir Selek" userId="eaae6ebcce1db189" providerId="LiveId" clId="{9ED7D74A-FD7C-468F-8178-2BBA13DF9AB2}" dt="2024-02-05T13:51:26.989" v="250" actId="478"/>
          <ac:picMkLst>
            <pc:docMk/>
            <pc:sldMk cId="3084017329" sldId="260"/>
            <ac:picMk id="6" creationId="{99C77BE3-CCCF-E5C6-A126-562572A4C686}"/>
          </ac:picMkLst>
        </pc:picChg>
      </pc:sldChg>
      <pc:sldChg chg="addSp delSp modSp mod">
        <pc:chgData name="Mahir Selek" userId="eaae6ebcce1db189" providerId="LiveId" clId="{9ED7D74A-FD7C-468F-8178-2BBA13DF9AB2}" dt="2024-02-05T14:10:51.954" v="325" actId="20577"/>
        <pc:sldMkLst>
          <pc:docMk/>
          <pc:sldMk cId="2523871478" sldId="261"/>
        </pc:sldMkLst>
        <pc:spChg chg="mod">
          <ac:chgData name="Mahir Selek" userId="eaae6ebcce1db189" providerId="LiveId" clId="{9ED7D74A-FD7C-468F-8178-2BBA13DF9AB2}" dt="2024-02-05T14:08:39.620" v="301" actId="20577"/>
          <ac:spMkLst>
            <pc:docMk/>
            <pc:sldMk cId="2523871478" sldId="261"/>
            <ac:spMk id="2" creationId="{44EDAB6D-8A4C-7D15-61BE-D786F938B70A}"/>
          </ac:spMkLst>
        </pc:spChg>
        <pc:spChg chg="add del mod">
          <ac:chgData name="Mahir Selek" userId="eaae6ebcce1db189" providerId="LiveId" clId="{9ED7D74A-FD7C-468F-8178-2BBA13DF9AB2}" dt="2024-02-05T14:08:47.874" v="303" actId="478"/>
          <ac:spMkLst>
            <pc:docMk/>
            <pc:sldMk cId="2523871478" sldId="261"/>
            <ac:spMk id="6" creationId="{E84E7722-12D8-C33F-CB65-E932AF5AE630}"/>
          </ac:spMkLst>
        </pc:spChg>
        <pc:spChg chg="del">
          <ac:chgData name="Mahir Selek" userId="eaae6ebcce1db189" providerId="LiveId" clId="{9ED7D74A-FD7C-468F-8178-2BBA13DF9AB2}" dt="2024-02-05T14:08:50.582" v="305" actId="478"/>
          <ac:spMkLst>
            <pc:docMk/>
            <pc:sldMk cId="2523871478" sldId="261"/>
            <ac:spMk id="7" creationId="{28AB8158-378A-0DB4-E4DA-5920E4D78E14}"/>
          </ac:spMkLst>
        </pc:spChg>
        <pc:spChg chg="add mod">
          <ac:chgData name="Mahir Selek" userId="eaae6ebcce1db189" providerId="LiveId" clId="{9ED7D74A-FD7C-468F-8178-2BBA13DF9AB2}" dt="2024-02-05T14:10:51.954" v="325" actId="20577"/>
          <ac:spMkLst>
            <pc:docMk/>
            <pc:sldMk cId="2523871478" sldId="261"/>
            <ac:spMk id="8" creationId="{8BA6CCDB-07D5-5345-5495-6641F1A4EE13}"/>
          </ac:spMkLst>
        </pc:spChg>
        <pc:picChg chg="del">
          <ac:chgData name="Mahir Selek" userId="eaae6ebcce1db189" providerId="LiveId" clId="{9ED7D74A-FD7C-468F-8178-2BBA13DF9AB2}" dt="2024-02-05T14:08:44.980" v="302" actId="478"/>
          <ac:picMkLst>
            <pc:docMk/>
            <pc:sldMk cId="2523871478" sldId="261"/>
            <ac:picMk id="4" creationId="{D4FEF14F-B9B3-D40B-0DA1-307CD271C6C8}"/>
          </ac:picMkLst>
        </pc:picChg>
        <pc:picChg chg="del">
          <ac:chgData name="Mahir Selek" userId="eaae6ebcce1db189" providerId="LiveId" clId="{9ED7D74A-FD7C-468F-8178-2BBA13DF9AB2}" dt="2024-02-05T14:08:48.750" v="304" actId="478"/>
          <ac:picMkLst>
            <pc:docMk/>
            <pc:sldMk cId="2523871478" sldId="261"/>
            <ac:picMk id="5" creationId="{6B17A317-F275-9DA5-F274-66836ED8698B}"/>
          </ac:picMkLst>
        </pc:picChg>
      </pc:sldChg>
      <pc:sldChg chg="addSp delSp modSp mod">
        <pc:chgData name="Mahir Selek" userId="eaae6ebcce1db189" providerId="LiveId" clId="{9ED7D74A-FD7C-468F-8178-2BBA13DF9AB2}" dt="2024-02-07T13:33:15.203" v="1880"/>
        <pc:sldMkLst>
          <pc:docMk/>
          <pc:sldMk cId="1594627688" sldId="262"/>
        </pc:sldMkLst>
        <pc:spChg chg="mod">
          <ac:chgData name="Mahir Selek" userId="eaae6ebcce1db189" providerId="LiveId" clId="{9ED7D74A-FD7C-468F-8178-2BBA13DF9AB2}" dt="2024-02-05T14:10:59.687" v="347" actId="20577"/>
          <ac:spMkLst>
            <pc:docMk/>
            <pc:sldMk cId="1594627688" sldId="262"/>
            <ac:spMk id="2" creationId="{7BE34A99-A732-F18C-EB99-D8C726180481}"/>
          </ac:spMkLst>
        </pc:spChg>
        <pc:spChg chg="add del mod">
          <ac:chgData name="Mahir Selek" userId="eaae6ebcce1db189" providerId="LiveId" clId="{9ED7D74A-FD7C-468F-8178-2BBA13DF9AB2}" dt="2024-02-07T13:32:47.392" v="1847" actId="478"/>
          <ac:spMkLst>
            <pc:docMk/>
            <pc:sldMk cId="1594627688" sldId="262"/>
            <ac:spMk id="3" creationId="{9C5EF7DF-FB64-142F-F928-9CF160E4F81E}"/>
          </ac:spMkLst>
        </pc:spChg>
        <pc:spChg chg="add mod">
          <ac:chgData name="Mahir Selek" userId="eaae6ebcce1db189" providerId="LiveId" clId="{9ED7D74A-FD7C-468F-8178-2BBA13DF9AB2}" dt="2024-02-07T13:33:15.203" v="1880"/>
          <ac:spMkLst>
            <pc:docMk/>
            <pc:sldMk cId="1594627688" sldId="262"/>
            <ac:spMk id="4" creationId="{7970DDA6-16AA-ABEE-1313-EF12DE389241}"/>
          </ac:spMkLst>
        </pc:spChg>
        <pc:spChg chg="add mod">
          <ac:chgData name="Mahir Selek" userId="eaae6ebcce1db189" providerId="LiveId" clId="{9ED7D74A-FD7C-468F-8178-2BBA13DF9AB2}" dt="2024-02-07T13:33:07.011" v="1878" actId="20577"/>
          <ac:spMkLst>
            <pc:docMk/>
            <pc:sldMk cId="1594627688" sldId="262"/>
            <ac:spMk id="5" creationId="{53B905AA-366C-BF24-5C99-8CF973AD1E03}"/>
          </ac:spMkLst>
        </pc:spChg>
        <pc:spChg chg="add del mod">
          <ac:chgData name="Mahir Selek" userId="eaae6ebcce1db189" providerId="LiveId" clId="{9ED7D74A-FD7C-468F-8178-2BBA13DF9AB2}" dt="2024-02-05T14:11:25.417" v="351"/>
          <ac:spMkLst>
            <pc:docMk/>
            <pc:sldMk cId="1594627688" sldId="262"/>
            <ac:spMk id="5" creationId="{8437E535-2D83-EFEA-5CAA-F831715EC7EF}"/>
          </ac:spMkLst>
        </pc:spChg>
        <pc:spChg chg="del">
          <ac:chgData name="Mahir Selek" userId="eaae6ebcce1db189" providerId="LiveId" clId="{9ED7D74A-FD7C-468F-8178-2BBA13DF9AB2}" dt="2024-02-05T14:11:03.589" v="348" actId="478"/>
          <ac:spMkLst>
            <pc:docMk/>
            <pc:sldMk cId="1594627688" sldId="262"/>
            <ac:spMk id="8" creationId="{6E751817-816D-760B-2EC2-224C5AECB4B2}"/>
          </ac:spMkLst>
        </pc:spChg>
        <pc:spChg chg="del">
          <ac:chgData name="Mahir Selek" userId="eaae6ebcce1db189" providerId="LiveId" clId="{9ED7D74A-FD7C-468F-8178-2BBA13DF9AB2}" dt="2024-02-05T14:11:03.589" v="348" actId="478"/>
          <ac:spMkLst>
            <pc:docMk/>
            <pc:sldMk cId="1594627688" sldId="262"/>
            <ac:spMk id="10" creationId="{DB493E2C-1A2A-AAF1-141E-5087D40B9B91}"/>
          </ac:spMkLst>
        </pc:spChg>
        <pc:spChg chg="del">
          <ac:chgData name="Mahir Selek" userId="eaae6ebcce1db189" providerId="LiveId" clId="{9ED7D74A-FD7C-468F-8178-2BBA13DF9AB2}" dt="2024-02-05T14:11:03.589" v="348" actId="478"/>
          <ac:spMkLst>
            <pc:docMk/>
            <pc:sldMk cId="1594627688" sldId="262"/>
            <ac:spMk id="13" creationId="{7A3E31D7-BD4F-F789-4441-B5D78C0D6095}"/>
          </ac:spMkLst>
        </pc:spChg>
        <pc:spChg chg="add mod">
          <ac:chgData name="Mahir Selek" userId="eaae6ebcce1db189" providerId="LiveId" clId="{9ED7D74A-FD7C-468F-8178-2BBA13DF9AB2}" dt="2024-02-05T15:28:51.674" v="993" actId="20577"/>
          <ac:spMkLst>
            <pc:docMk/>
            <pc:sldMk cId="1594627688" sldId="262"/>
            <ac:spMk id="26" creationId="{100D1025-3BEF-9869-B1C4-B5BCAA11A034}"/>
          </ac:spMkLst>
        </pc:spChg>
        <pc:grpChg chg="del">
          <ac:chgData name="Mahir Selek" userId="eaae6ebcce1db189" providerId="LiveId" clId="{9ED7D74A-FD7C-468F-8178-2BBA13DF9AB2}" dt="2024-02-05T14:11:08.775" v="350" actId="478"/>
          <ac:grpSpMkLst>
            <pc:docMk/>
            <pc:sldMk cId="1594627688" sldId="262"/>
            <ac:grpSpMk id="15" creationId="{4B59D1B9-ABB3-2AC5-90D1-86FE34E59A61}"/>
          </ac:grpSpMkLst>
        </pc:grpChg>
        <pc:picChg chg="del">
          <ac:chgData name="Mahir Selek" userId="eaae6ebcce1db189" providerId="LiveId" clId="{9ED7D74A-FD7C-468F-8178-2BBA13DF9AB2}" dt="2024-02-05T14:11:07.509" v="349" actId="478"/>
          <ac:picMkLst>
            <pc:docMk/>
            <pc:sldMk cId="1594627688" sldId="262"/>
            <ac:picMk id="4" creationId="{E66B8A8D-13F4-2B2B-839D-2B0675704354}"/>
          </ac:picMkLst>
        </pc:picChg>
        <pc:picChg chg="add mod">
          <ac:chgData name="Mahir Selek" userId="eaae6ebcce1db189" providerId="LiveId" clId="{9ED7D74A-FD7C-468F-8178-2BBA13DF9AB2}" dt="2024-02-07T13:32:15.571" v="1792" actId="1076"/>
          <ac:picMkLst>
            <pc:docMk/>
            <pc:sldMk cId="1594627688" sldId="262"/>
            <ac:picMk id="7" creationId="{B2E98646-6612-5685-A711-3B360BF7F0D2}"/>
          </ac:picMkLst>
        </pc:picChg>
        <pc:picChg chg="del">
          <ac:chgData name="Mahir Selek" userId="eaae6ebcce1db189" providerId="LiveId" clId="{9ED7D74A-FD7C-468F-8178-2BBA13DF9AB2}" dt="2024-02-05T14:11:03.589" v="348" actId="478"/>
          <ac:picMkLst>
            <pc:docMk/>
            <pc:sldMk cId="1594627688" sldId="262"/>
            <ac:picMk id="11" creationId="{77CA30C4-DBC2-C4BF-B499-D2818E786FF5}"/>
          </ac:picMkLst>
        </pc:picChg>
        <pc:picChg chg="add mod">
          <ac:chgData name="Mahir Selek" userId="eaae6ebcce1db189" providerId="LiveId" clId="{9ED7D74A-FD7C-468F-8178-2BBA13DF9AB2}" dt="2024-02-05T15:27:58.224" v="958" actId="14100"/>
          <ac:picMkLst>
            <pc:docMk/>
            <pc:sldMk cId="1594627688" sldId="262"/>
            <ac:picMk id="12" creationId="{82E7876E-C0FC-6856-D5F3-60F7ECBEF30B}"/>
          </ac:picMkLst>
        </pc:picChg>
        <pc:picChg chg="del">
          <ac:chgData name="Mahir Selek" userId="eaae6ebcce1db189" providerId="LiveId" clId="{9ED7D74A-FD7C-468F-8178-2BBA13DF9AB2}" dt="2024-02-05T14:11:07.509" v="349" actId="478"/>
          <ac:picMkLst>
            <pc:docMk/>
            <pc:sldMk cId="1594627688" sldId="262"/>
            <ac:picMk id="14" creationId="{47D67209-EDE4-0950-C9B6-F800622B2D6A}"/>
          </ac:picMkLst>
        </pc:picChg>
        <pc:picChg chg="del">
          <ac:chgData name="Mahir Selek" userId="eaae6ebcce1db189" providerId="LiveId" clId="{9ED7D74A-FD7C-468F-8178-2BBA13DF9AB2}" dt="2024-02-05T14:11:07.509" v="349" actId="478"/>
          <ac:picMkLst>
            <pc:docMk/>
            <pc:sldMk cId="1594627688" sldId="262"/>
            <ac:picMk id="24" creationId="{3D8C7680-DA7B-7CDA-292F-654AB4772876}"/>
          </ac:picMkLst>
        </pc:picChg>
      </pc:sldChg>
      <pc:sldChg chg="addSp delSp modSp mod">
        <pc:chgData name="Mahir Selek" userId="eaae6ebcce1db189" providerId="LiveId" clId="{9ED7D74A-FD7C-468F-8178-2BBA13DF9AB2}" dt="2024-02-05T15:34:32.734" v="1033" actId="1076"/>
        <pc:sldMkLst>
          <pc:docMk/>
          <pc:sldMk cId="4083294442" sldId="263"/>
        </pc:sldMkLst>
        <pc:spChg chg="mod">
          <ac:chgData name="Mahir Selek" userId="eaae6ebcce1db189" providerId="LiveId" clId="{9ED7D74A-FD7C-468F-8178-2BBA13DF9AB2}" dt="2024-02-05T15:31:38.314" v="1005" actId="1037"/>
          <ac:spMkLst>
            <pc:docMk/>
            <pc:sldMk cId="4083294442" sldId="263"/>
            <ac:spMk id="2" creationId="{433CF9B5-A3E7-FE82-979F-E937647B6C2A}"/>
          </ac:spMkLst>
        </pc:spChg>
        <pc:spChg chg="add mod">
          <ac:chgData name="Mahir Selek" userId="eaae6ebcce1db189" providerId="LiveId" clId="{9ED7D74A-FD7C-468F-8178-2BBA13DF9AB2}" dt="2024-02-05T15:34:27.711" v="1032" actId="255"/>
          <ac:spMkLst>
            <pc:docMk/>
            <pc:sldMk cId="4083294442" sldId="263"/>
            <ac:spMk id="9" creationId="{01E9BB25-9323-B6FB-4EC8-9F4A4FD214B7}"/>
          </ac:spMkLst>
        </pc:spChg>
        <pc:spChg chg="del mod">
          <ac:chgData name="Mahir Selek" userId="eaae6ebcce1db189" providerId="LiveId" clId="{9ED7D74A-FD7C-468F-8178-2BBA13DF9AB2}" dt="2024-02-05T14:12:57.946" v="392" actId="478"/>
          <ac:spMkLst>
            <pc:docMk/>
            <pc:sldMk cId="4083294442" sldId="263"/>
            <ac:spMk id="10" creationId="{FA3AADF6-3373-746A-9B88-10CE8EE1A4E9}"/>
          </ac:spMkLst>
        </pc:spChg>
        <pc:spChg chg="del">
          <ac:chgData name="Mahir Selek" userId="eaae6ebcce1db189" providerId="LiveId" clId="{9ED7D74A-FD7C-468F-8178-2BBA13DF9AB2}" dt="2024-02-05T14:12:56.096" v="390" actId="478"/>
          <ac:spMkLst>
            <pc:docMk/>
            <pc:sldMk cId="4083294442" sldId="263"/>
            <ac:spMk id="16" creationId="{F5F20CC3-EB13-F1C8-87C3-AE589691F5B3}"/>
          </ac:spMkLst>
        </pc:spChg>
        <pc:spChg chg="add del">
          <ac:chgData name="Mahir Selek" userId="eaae6ebcce1db189" providerId="LiveId" clId="{9ED7D74A-FD7C-468F-8178-2BBA13DF9AB2}" dt="2024-02-05T14:16:11.469" v="444" actId="22"/>
          <ac:spMkLst>
            <pc:docMk/>
            <pc:sldMk cId="4083294442" sldId="263"/>
            <ac:spMk id="17" creationId="{1370E120-6FD9-2BA7-AFDC-62C94D5BA279}"/>
          </ac:spMkLst>
        </pc:spChg>
        <pc:spChg chg="del">
          <ac:chgData name="Mahir Selek" userId="eaae6ebcce1db189" providerId="LiveId" clId="{9ED7D74A-FD7C-468F-8178-2BBA13DF9AB2}" dt="2024-02-05T14:12:53.459" v="389" actId="478"/>
          <ac:spMkLst>
            <pc:docMk/>
            <pc:sldMk cId="4083294442" sldId="263"/>
            <ac:spMk id="18" creationId="{9E299E75-9408-1925-EEC1-166A25F86E64}"/>
          </ac:spMkLst>
        </pc:spChg>
        <pc:spChg chg="add mod">
          <ac:chgData name="Mahir Selek" userId="eaae6ebcce1db189" providerId="LiveId" clId="{9ED7D74A-FD7C-468F-8178-2BBA13DF9AB2}" dt="2024-02-05T15:34:32.734" v="1033" actId="1076"/>
          <ac:spMkLst>
            <pc:docMk/>
            <pc:sldMk cId="4083294442" sldId="263"/>
            <ac:spMk id="19" creationId="{540C77B3-379D-CD9E-1E9D-C2C0E3F9E08D}"/>
          </ac:spMkLst>
        </pc:spChg>
        <pc:spChg chg="add del">
          <ac:chgData name="Mahir Selek" userId="eaae6ebcce1db189" providerId="LiveId" clId="{9ED7D74A-FD7C-468F-8178-2BBA13DF9AB2}" dt="2024-02-05T15:32:21.761" v="1007" actId="22"/>
          <ac:spMkLst>
            <pc:docMk/>
            <pc:sldMk cId="4083294442" sldId="263"/>
            <ac:spMk id="21" creationId="{E7FCEE32-13E1-8E36-1502-9FAB8A9831DF}"/>
          </ac:spMkLst>
        </pc:spChg>
        <pc:spChg chg="add del">
          <ac:chgData name="Mahir Selek" userId="eaae6ebcce1db189" providerId="LiveId" clId="{9ED7D74A-FD7C-468F-8178-2BBA13DF9AB2}" dt="2024-02-05T15:32:33.861" v="1009" actId="22"/>
          <ac:spMkLst>
            <pc:docMk/>
            <pc:sldMk cId="4083294442" sldId="263"/>
            <ac:spMk id="23" creationId="{B1C5F1DE-55C1-C53E-26FC-88FE639D5B79}"/>
          </ac:spMkLst>
        </pc:spChg>
        <pc:grpChg chg="del">
          <ac:chgData name="Mahir Selek" userId="eaae6ebcce1db189" providerId="LiveId" clId="{9ED7D74A-FD7C-468F-8178-2BBA13DF9AB2}" dt="2024-02-05T14:12:53.459" v="389" actId="478"/>
          <ac:grpSpMkLst>
            <pc:docMk/>
            <pc:sldMk cId="4083294442" sldId="263"/>
            <ac:grpSpMk id="5" creationId="{A153089F-3E47-11D4-03F6-7D183FF522A1}"/>
          </ac:grpSpMkLst>
        </pc:grpChg>
        <pc:grpChg chg="del">
          <ac:chgData name="Mahir Selek" userId="eaae6ebcce1db189" providerId="LiveId" clId="{9ED7D74A-FD7C-468F-8178-2BBA13DF9AB2}" dt="2024-02-05T14:12:53.459" v="389" actId="478"/>
          <ac:grpSpMkLst>
            <pc:docMk/>
            <pc:sldMk cId="4083294442" sldId="263"/>
            <ac:grpSpMk id="11" creationId="{632CBADD-CF2B-9A99-2259-7DCF9685DBD1}"/>
          </ac:grpSpMkLst>
        </pc:grpChg>
        <pc:picChg chg="del">
          <ac:chgData name="Mahir Selek" userId="eaae6ebcce1db189" providerId="LiveId" clId="{9ED7D74A-FD7C-468F-8178-2BBA13DF9AB2}" dt="2024-02-05T14:12:53.459" v="389" actId="478"/>
          <ac:picMkLst>
            <pc:docMk/>
            <pc:sldMk cId="4083294442" sldId="263"/>
            <ac:picMk id="4" creationId="{3443AC46-3EEA-5180-8249-C0E0B5560FBB}"/>
          </ac:picMkLst>
        </pc:picChg>
      </pc:sldChg>
      <pc:sldChg chg="addSp delSp modSp mod setBg">
        <pc:chgData name="Mahir Selek" userId="eaae6ebcce1db189" providerId="LiveId" clId="{9ED7D74A-FD7C-468F-8178-2BBA13DF9AB2}" dt="2024-02-07T13:33:30.081" v="1898" actId="20577"/>
        <pc:sldMkLst>
          <pc:docMk/>
          <pc:sldMk cId="1255693499" sldId="264"/>
        </pc:sldMkLst>
        <pc:spChg chg="mod">
          <ac:chgData name="Mahir Selek" userId="eaae6ebcce1db189" providerId="LiveId" clId="{9ED7D74A-FD7C-468F-8178-2BBA13DF9AB2}" dt="2024-02-05T15:44:48.099" v="1058" actId="26606"/>
          <ac:spMkLst>
            <pc:docMk/>
            <pc:sldMk cId="1255693499" sldId="264"/>
            <ac:spMk id="2" creationId="{2BB4B06D-C754-0984-5B92-A35F03BA7159}"/>
          </ac:spMkLst>
        </pc:spChg>
        <pc:spChg chg="del">
          <ac:chgData name="Mahir Selek" userId="eaae6ebcce1db189" providerId="LiveId" clId="{9ED7D74A-FD7C-468F-8178-2BBA13DF9AB2}" dt="2024-02-05T15:34:56.661" v="1046" actId="478"/>
          <ac:spMkLst>
            <pc:docMk/>
            <pc:sldMk cId="1255693499" sldId="264"/>
            <ac:spMk id="7" creationId="{49F88A29-AFED-2CAF-BF15-A9D27FCB71AF}"/>
          </ac:spMkLst>
        </pc:spChg>
        <pc:spChg chg="add del">
          <ac:chgData name="Mahir Selek" userId="eaae6ebcce1db189" providerId="LiveId" clId="{9ED7D74A-FD7C-468F-8178-2BBA13DF9AB2}" dt="2024-02-05T15:45:20.193" v="1063" actId="22"/>
          <ac:spMkLst>
            <pc:docMk/>
            <pc:sldMk cId="1255693499" sldId="264"/>
            <ac:spMk id="11" creationId="{1A2CE31B-FAE5-FD14-4B3F-EFE76CBE204A}"/>
          </ac:spMkLst>
        </pc:spChg>
        <pc:spChg chg="add mod">
          <ac:chgData name="Mahir Selek" userId="eaae6ebcce1db189" providerId="LiveId" clId="{9ED7D74A-FD7C-468F-8178-2BBA13DF9AB2}" dt="2024-02-05T15:54:02.668" v="1090" actId="1076"/>
          <ac:spMkLst>
            <pc:docMk/>
            <pc:sldMk cId="1255693499" sldId="264"/>
            <ac:spMk id="13" creationId="{EA56C430-D9BB-C6A7-9954-E28C298ECF0C}"/>
          </ac:spMkLst>
        </pc:spChg>
        <pc:spChg chg="add">
          <ac:chgData name="Mahir Selek" userId="eaae6ebcce1db189" providerId="LiveId" clId="{9ED7D74A-FD7C-468F-8178-2BBA13DF9AB2}" dt="2024-02-05T15:44:48.099" v="1058" actId="26606"/>
          <ac:spMkLst>
            <pc:docMk/>
            <pc:sldMk cId="1255693499" sldId="264"/>
            <ac:spMk id="14" creationId="{419501C6-F015-4273-AF88-E0F6C853899F}"/>
          </ac:spMkLst>
        </pc:spChg>
        <pc:spChg chg="add">
          <ac:chgData name="Mahir Selek" userId="eaae6ebcce1db189" providerId="LiveId" clId="{9ED7D74A-FD7C-468F-8178-2BBA13DF9AB2}" dt="2024-02-05T15:44:48.099" v="1058" actId="26606"/>
          <ac:spMkLst>
            <pc:docMk/>
            <pc:sldMk cId="1255693499" sldId="264"/>
            <ac:spMk id="16" creationId="{CA677DB7-5829-45BD-9754-5EC484CC4253}"/>
          </ac:spMkLst>
        </pc:spChg>
        <pc:spChg chg="add mod">
          <ac:chgData name="Mahir Selek" userId="eaae6ebcce1db189" providerId="LiveId" clId="{9ED7D74A-FD7C-468F-8178-2BBA13DF9AB2}" dt="2024-02-05T15:58:01.064" v="1204" actId="20577"/>
          <ac:spMkLst>
            <pc:docMk/>
            <pc:sldMk cId="1255693499" sldId="264"/>
            <ac:spMk id="17" creationId="{856F63CD-B10C-DE25-E6F9-D7E5D00BFA1E}"/>
          </ac:spMkLst>
        </pc:spChg>
        <pc:spChg chg="add mod">
          <ac:chgData name="Mahir Selek" userId="eaae6ebcce1db189" providerId="LiveId" clId="{9ED7D74A-FD7C-468F-8178-2BBA13DF9AB2}" dt="2024-02-05T16:00:19.368" v="1239" actId="20577"/>
          <ac:spMkLst>
            <pc:docMk/>
            <pc:sldMk cId="1255693499" sldId="264"/>
            <ac:spMk id="20" creationId="{D5C8D9DA-8155-4AB9-EF4B-5343583054A9}"/>
          </ac:spMkLst>
        </pc:spChg>
        <pc:spChg chg="add del">
          <ac:chgData name="Mahir Selek" userId="eaae6ebcce1db189" providerId="LiveId" clId="{9ED7D74A-FD7C-468F-8178-2BBA13DF9AB2}" dt="2024-02-05T15:55:37.928" v="1124" actId="478"/>
          <ac:spMkLst>
            <pc:docMk/>
            <pc:sldMk cId="1255693499" sldId="264"/>
            <ac:spMk id="21" creationId="{E433E144-2BAA-D174-E9D1-EA1D3BBB4558}"/>
          </ac:spMkLst>
        </pc:spChg>
        <pc:spChg chg="add mod">
          <ac:chgData name="Mahir Selek" userId="eaae6ebcce1db189" providerId="LiveId" clId="{9ED7D74A-FD7C-468F-8178-2BBA13DF9AB2}" dt="2024-02-07T13:33:30.081" v="1898" actId="20577"/>
          <ac:spMkLst>
            <pc:docMk/>
            <pc:sldMk cId="1255693499" sldId="264"/>
            <ac:spMk id="23" creationId="{EE2F4098-E112-520D-3611-04F6D543BD49}"/>
          </ac:spMkLst>
        </pc:spChg>
        <pc:picChg chg="del">
          <ac:chgData name="Mahir Selek" userId="eaae6ebcce1db189" providerId="LiveId" clId="{9ED7D74A-FD7C-468F-8178-2BBA13DF9AB2}" dt="2024-02-05T15:34:53.821" v="1044" actId="478"/>
          <ac:picMkLst>
            <pc:docMk/>
            <pc:sldMk cId="1255693499" sldId="264"/>
            <ac:picMk id="4" creationId="{13ABE0F6-3987-B778-893A-7C3956996D49}"/>
          </ac:picMkLst>
        </pc:picChg>
        <pc:picChg chg="del">
          <ac:chgData name="Mahir Selek" userId="eaae6ebcce1db189" providerId="LiveId" clId="{9ED7D74A-FD7C-468F-8178-2BBA13DF9AB2}" dt="2024-02-05T15:34:54.790" v="1045" actId="478"/>
          <ac:picMkLst>
            <pc:docMk/>
            <pc:sldMk cId="1255693499" sldId="264"/>
            <ac:picMk id="5" creationId="{1F8B0B0E-6AA2-2E5D-FBD4-3C755569A417}"/>
          </ac:picMkLst>
        </pc:picChg>
        <pc:picChg chg="add del mod">
          <ac:chgData name="Mahir Selek" userId="eaae6ebcce1db189" providerId="LiveId" clId="{9ED7D74A-FD7C-468F-8178-2BBA13DF9AB2}" dt="2024-02-05T15:43:40.329" v="1054" actId="478"/>
          <ac:picMkLst>
            <pc:docMk/>
            <pc:sldMk cId="1255693499" sldId="264"/>
            <ac:picMk id="6" creationId="{A82EB70C-EDDD-B52A-C3EC-372D06F0F30A}"/>
          </ac:picMkLst>
        </pc:picChg>
        <pc:picChg chg="add mod">
          <ac:chgData name="Mahir Selek" userId="eaae6ebcce1db189" providerId="LiveId" clId="{9ED7D74A-FD7C-468F-8178-2BBA13DF9AB2}" dt="2024-02-05T15:54:10.919" v="1091" actId="1076"/>
          <ac:picMkLst>
            <pc:docMk/>
            <pc:sldMk cId="1255693499" sldId="264"/>
            <ac:picMk id="9" creationId="{0A4E73E2-C800-C4BA-A886-3B8CF808BA73}"/>
          </ac:picMkLst>
        </pc:picChg>
        <pc:picChg chg="add mod">
          <ac:chgData name="Mahir Selek" userId="eaae6ebcce1db189" providerId="LiveId" clId="{9ED7D74A-FD7C-468F-8178-2BBA13DF9AB2}" dt="2024-02-05T15:53:49.968" v="1087" actId="1076"/>
          <ac:picMkLst>
            <pc:docMk/>
            <pc:sldMk cId="1255693499" sldId="264"/>
            <ac:picMk id="19" creationId="{4063EB47-4A13-4B76-D484-4ACB84DB440F}"/>
          </ac:picMkLst>
        </pc:picChg>
      </pc:sldChg>
      <pc:sldChg chg="addSp delSp modSp mod">
        <pc:chgData name="Mahir Selek" userId="eaae6ebcce1db189" providerId="LiveId" clId="{9ED7D74A-FD7C-468F-8178-2BBA13DF9AB2}" dt="2024-02-07T13:33:53.305" v="1916" actId="20577"/>
        <pc:sldMkLst>
          <pc:docMk/>
          <pc:sldMk cId="3984011348" sldId="265"/>
        </pc:sldMkLst>
        <pc:spChg chg="mod">
          <ac:chgData name="Mahir Selek" userId="eaae6ebcce1db189" providerId="LiveId" clId="{9ED7D74A-FD7C-468F-8178-2BBA13DF9AB2}" dt="2024-02-05T16:11:24.928" v="1315" actId="20577"/>
          <ac:spMkLst>
            <pc:docMk/>
            <pc:sldMk cId="3984011348" sldId="265"/>
            <ac:spMk id="2" creationId="{24A7939E-21AE-908A-C856-C2E043D3DCC1}"/>
          </ac:spMkLst>
        </pc:spChg>
        <pc:spChg chg="add mod">
          <ac:chgData name="Mahir Selek" userId="eaae6ebcce1db189" providerId="LiveId" clId="{9ED7D74A-FD7C-468F-8178-2BBA13DF9AB2}" dt="2024-02-05T16:20:49.895" v="1402" actId="1076"/>
          <ac:spMkLst>
            <pc:docMk/>
            <pc:sldMk cId="3984011348" sldId="265"/>
            <ac:spMk id="3" creationId="{03E05BC4-3EE4-BE84-20D2-A80018E25E14}"/>
          </ac:spMkLst>
        </pc:spChg>
        <pc:spChg chg="add del mod">
          <ac:chgData name="Mahir Selek" userId="eaae6ebcce1db189" providerId="LiveId" clId="{9ED7D74A-FD7C-468F-8178-2BBA13DF9AB2}" dt="2024-02-07T13:33:53.305" v="1916" actId="20577"/>
          <ac:spMkLst>
            <pc:docMk/>
            <pc:sldMk cId="3984011348" sldId="265"/>
            <ac:spMk id="4" creationId="{DB89113C-17E8-186F-8B02-8E9D4D24B617}"/>
          </ac:spMkLst>
        </pc:spChg>
        <pc:spChg chg="add mod">
          <ac:chgData name="Mahir Selek" userId="eaae6ebcce1db189" providerId="LiveId" clId="{9ED7D74A-FD7C-468F-8178-2BBA13DF9AB2}" dt="2024-02-07T13:33:49.884" v="1914" actId="20577"/>
          <ac:spMkLst>
            <pc:docMk/>
            <pc:sldMk cId="3984011348" sldId="265"/>
            <ac:spMk id="5" creationId="{381CA6D0-618C-08B8-71EB-E1C0145732E2}"/>
          </ac:spMkLst>
        </pc:spChg>
        <pc:spChg chg="del mod">
          <ac:chgData name="Mahir Selek" userId="eaae6ebcce1db189" providerId="LiveId" clId="{9ED7D74A-FD7C-468F-8178-2BBA13DF9AB2}" dt="2024-02-05T16:11:32.509" v="1319" actId="478"/>
          <ac:spMkLst>
            <pc:docMk/>
            <pc:sldMk cId="3984011348" sldId="265"/>
            <ac:spMk id="6" creationId="{4CA08B1E-2DAA-5D8F-F69C-8586F75B1484}"/>
          </ac:spMkLst>
        </pc:spChg>
        <pc:spChg chg="add del">
          <ac:chgData name="Mahir Selek" userId="eaae6ebcce1db189" providerId="LiveId" clId="{9ED7D74A-FD7C-468F-8178-2BBA13DF9AB2}" dt="2024-02-05T16:13:07.376" v="1341" actId="22"/>
          <ac:spMkLst>
            <pc:docMk/>
            <pc:sldMk cId="3984011348" sldId="265"/>
            <ac:spMk id="8" creationId="{7AB6C7EA-92BE-E71D-6683-ABA004E2E0AA}"/>
          </ac:spMkLst>
        </pc:spChg>
        <pc:spChg chg="add del mod">
          <ac:chgData name="Mahir Selek" userId="eaae6ebcce1db189" providerId="LiveId" clId="{9ED7D74A-FD7C-468F-8178-2BBA13DF9AB2}" dt="2024-02-05T16:13:31.702" v="1351" actId="478"/>
          <ac:spMkLst>
            <pc:docMk/>
            <pc:sldMk cId="3984011348" sldId="265"/>
            <ac:spMk id="10" creationId="{11A82B5F-EF08-1316-72B1-4CE94EE90948}"/>
          </ac:spMkLst>
        </pc:spChg>
        <pc:spChg chg="add del">
          <ac:chgData name="Mahir Selek" userId="eaae6ebcce1db189" providerId="LiveId" clId="{9ED7D74A-FD7C-468F-8178-2BBA13DF9AB2}" dt="2024-02-05T16:21:42.995" v="1407" actId="22"/>
          <ac:spMkLst>
            <pc:docMk/>
            <pc:sldMk cId="3984011348" sldId="265"/>
            <ac:spMk id="16" creationId="{4B047F4C-5064-B6F7-3963-78AAF350D0ED}"/>
          </ac:spMkLst>
        </pc:spChg>
        <pc:spChg chg="add mod">
          <ac:chgData name="Mahir Selek" userId="eaae6ebcce1db189" providerId="LiveId" clId="{9ED7D74A-FD7C-468F-8178-2BBA13DF9AB2}" dt="2024-02-05T16:22:21.654" v="1420" actId="20577"/>
          <ac:spMkLst>
            <pc:docMk/>
            <pc:sldMk cId="3984011348" sldId="265"/>
            <ac:spMk id="18" creationId="{7D9ECFD8-5402-9CA4-E63C-EEF6F2B27152}"/>
          </ac:spMkLst>
        </pc:spChg>
        <pc:picChg chg="del">
          <ac:chgData name="Mahir Selek" userId="eaae6ebcce1db189" providerId="LiveId" clId="{9ED7D74A-FD7C-468F-8178-2BBA13DF9AB2}" dt="2024-02-05T16:11:29.460" v="1317" actId="478"/>
          <ac:picMkLst>
            <pc:docMk/>
            <pc:sldMk cId="3984011348" sldId="265"/>
            <ac:picMk id="4" creationId="{1572F940-BC8E-77DF-01E7-185FDEE95FC6}"/>
          </ac:picMkLst>
        </pc:picChg>
        <pc:picChg chg="del">
          <ac:chgData name="Mahir Selek" userId="eaae6ebcce1db189" providerId="LiveId" clId="{9ED7D74A-FD7C-468F-8178-2BBA13DF9AB2}" dt="2024-02-05T16:11:28.730" v="1316" actId="478"/>
          <ac:picMkLst>
            <pc:docMk/>
            <pc:sldMk cId="3984011348" sldId="265"/>
            <ac:picMk id="7" creationId="{B67A95A6-2CEF-F004-008B-91456BFE49C8}"/>
          </ac:picMkLst>
        </pc:picChg>
        <pc:picChg chg="add mod">
          <ac:chgData name="Mahir Selek" userId="eaae6ebcce1db189" providerId="LiveId" clId="{9ED7D74A-FD7C-468F-8178-2BBA13DF9AB2}" dt="2024-02-05T16:20:55.065" v="1405" actId="1076"/>
          <ac:picMkLst>
            <pc:docMk/>
            <pc:sldMk cId="3984011348" sldId="265"/>
            <ac:picMk id="12" creationId="{4F3A78B2-450F-B413-AC1E-AD548D952F60}"/>
          </ac:picMkLst>
        </pc:picChg>
        <pc:picChg chg="add mod">
          <ac:chgData name="Mahir Selek" userId="eaae6ebcce1db189" providerId="LiveId" clId="{9ED7D74A-FD7C-468F-8178-2BBA13DF9AB2}" dt="2024-02-05T16:20:53.687" v="1404" actId="1076"/>
          <ac:picMkLst>
            <pc:docMk/>
            <pc:sldMk cId="3984011348" sldId="265"/>
            <ac:picMk id="14" creationId="{885A0EB1-295E-81D0-1705-6777A672EDAA}"/>
          </ac:picMkLst>
        </pc:picChg>
      </pc:sldChg>
      <pc:sldChg chg="addSp delSp modSp mod">
        <pc:chgData name="Mahir Selek" userId="eaae6ebcce1db189" providerId="LiveId" clId="{9ED7D74A-FD7C-468F-8178-2BBA13DF9AB2}" dt="2024-02-05T16:26:41.137" v="1519" actId="20577"/>
        <pc:sldMkLst>
          <pc:docMk/>
          <pc:sldMk cId="3866068019" sldId="266"/>
        </pc:sldMkLst>
        <pc:spChg chg="mod">
          <ac:chgData name="Mahir Selek" userId="eaae6ebcce1db189" providerId="LiveId" clId="{9ED7D74A-FD7C-468F-8178-2BBA13DF9AB2}" dt="2024-02-05T16:22:52.359" v="1430" actId="20577"/>
          <ac:spMkLst>
            <pc:docMk/>
            <pc:sldMk cId="3866068019" sldId="266"/>
            <ac:spMk id="2" creationId="{E4AF895B-6E0D-5B25-6D14-7908F3E156A6}"/>
          </ac:spMkLst>
        </pc:spChg>
        <pc:spChg chg="del mod">
          <ac:chgData name="Mahir Selek" userId="eaae6ebcce1db189" providerId="LiveId" clId="{9ED7D74A-FD7C-468F-8178-2BBA13DF9AB2}" dt="2024-02-05T16:22:57.472" v="1433" actId="478"/>
          <ac:spMkLst>
            <pc:docMk/>
            <pc:sldMk cId="3866068019" sldId="266"/>
            <ac:spMk id="3" creationId="{66528147-F6B8-1AAB-6493-40FE6245A49F}"/>
          </ac:spMkLst>
        </pc:spChg>
        <pc:spChg chg="add del mod">
          <ac:chgData name="Mahir Selek" userId="eaae6ebcce1db189" providerId="LiveId" clId="{9ED7D74A-FD7C-468F-8178-2BBA13DF9AB2}" dt="2024-02-05T16:23:20.870" v="1438" actId="478"/>
          <ac:spMkLst>
            <pc:docMk/>
            <pc:sldMk cId="3866068019" sldId="266"/>
            <ac:spMk id="10" creationId="{602A363F-606D-60BD-51B9-AF06D081D712}"/>
          </ac:spMkLst>
        </pc:spChg>
        <pc:spChg chg="add del">
          <ac:chgData name="Mahir Selek" userId="eaae6ebcce1db189" providerId="LiveId" clId="{9ED7D74A-FD7C-468F-8178-2BBA13DF9AB2}" dt="2024-02-05T16:23:28.524" v="1440" actId="22"/>
          <ac:spMkLst>
            <pc:docMk/>
            <pc:sldMk cId="3866068019" sldId="266"/>
            <ac:spMk id="12" creationId="{5CEE8B91-0D4B-28F9-081C-C3F2E8ABB978}"/>
          </ac:spMkLst>
        </pc:spChg>
        <pc:spChg chg="add mod">
          <ac:chgData name="Mahir Selek" userId="eaae6ebcce1db189" providerId="LiveId" clId="{9ED7D74A-FD7C-468F-8178-2BBA13DF9AB2}" dt="2024-02-05T16:26:41.137" v="1519" actId="20577"/>
          <ac:spMkLst>
            <pc:docMk/>
            <pc:sldMk cId="3866068019" sldId="266"/>
            <ac:spMk id="14" creationId="{3BAA9EBA-3116-BB80-4D3B-30AB8E86660D}"/>
          </ac:spMkLst>
        </pc:spChg>
        <pc:grpChg chg="del">
          <ac:chgData name="Mahir Selek" userId="eaae6ebcce1db189" providerId="LiveId" clId="{9ED7D74A-FD7C-468F-8178-2BBA13DF9AB2}" dt="2024-02-05T16:22:54.771" v="1431" actId="478"/>
          <ac:grpSpMkLst>
            <pc:docMk/>
            <pc:sldMk cId="3866068019" sldId="266"/>
            <ac:grpSpMk id="4" creationId="{5FADD098-BD6E-4F14-7BA4-DB108333DDBF}"/>
          </ac:grpSpMkLst>
        </pc:grpChg>
      </pc:sldChg>
      <pc:sldChg chg="del">
        <pc:chgData name="Mahir Selek" userId="eaae6ebcce1db189" providerId="LiveId" clId="{9ED7D74A-FD7C-468F-8178-2BBA13DF9AB2}" dt="2024-02-05T16:16:52.921" v="1400" actId="47"/>
        <pc:sldMkLst>
          <pc:docMk/>
          <pc:sldMk cId="1055804631" sldId="267"/>
        </pc:sldMkLst>
      </pc:sldChg>
      <pc:sldChg chg="del">
        <pc:chgData name="Mahir Selek" userId="eaae6ebcce1db189" providerId="LiveId" clId="{9ED7D74A-FD7C-468F-8178-2BBA13DF9AB2}" dt="2024-02-05T16:16:51.144" v="1399" actId="47"/>
        <pc:sldMkLst>
          <pc:docMk/>
          <pc:sldMk cId="19459812" sldId="268"/>
        </pc:sldMkLst>
      </pc:sldChg>
      <pc:sldChg chg="del">
        <pc:chgData name="Mahir Selek" userId="eaae6ebcce1db189" providerId="LiveId" clId="{9ED7D74A-FD7C-468F-8178-2BBA13DF9AB2}" dt="2024-02-05T16:16:50.239" v="1398" actId="47"/>
        <pc:sldMkLst>
          <pc:docMk/>
          <pc:sldMk cId="3052802084" sldId="269"/>
        </pc:sldMkLst>
      </pc:sldChg>
      <pc:sldChg chg="del">
        <pc:chgData name="Mahir Selek" userId="eaae6ebcce1db189" providerId="LiveId" clId="{9ED7D74A-FD7C-468F-8178-2BBA13DF9AB2}" dt="2024-02-05T16:16:49.417" v="1397" actId="47"/>
        <pc:sldMkLst>
          <pc:docMk/>
          <pc:sldMk cId="2130907526" sldId="270"/>
        </pc:sldMkLst>
      </pc:sldChg>
      <pc:sldChg chg="del">
        <pc:chgData name="Mahir Selek" userId="eaae6ebcce1db189" providerId="LiveId" clId="{9ED7D74A-FD7C-468F-8178-2BBA13DF9AB2}" dt="2024-02-05T16:16:48.429" v="1396" actId="47"/>
        <pc:sldMkLst>
          <pc:docMk/>
          <pc:sldMk cId="1899030427" sldId="271"/>
        </pc:sldMkLst>
      </pc:sldChg>
      <pc:sldChg chg="addSp delSp modSp new mod setBg">
        <pc:chgData name="Mahir Selek" userId="eaae6ebcce1db189" providerId="LiveId" clId="{9ED7D74A-FD7C-468F-8178-2BBA13DF9AB2}" dt="2024-02-07T13:33:42.886" v="1912" actId="20577"/>
        <pc:sldMkLst>
          <pc:docMk/>
          <pc:sldMk cId="2087018419" sldId="273"/>
        </pc:sldMkLst>
        <pc:spChg chg="mod">
          <ac:chgData name="Mahir Selek" userId="eaae6ebcce1db189" providerId="LiveId" clId="{9ED7D74A-FD7C-468F-8178-2BBA13DF9AB2}" dt="2024-02-05T15:59:20.137" v="1207" actId="26606"/>
          <ac:spMkLst>
            <pc:docMk/>
            <pc:sldMk cId="2087018419" sldId="273"/>
            <ac:spMk id="2" creationId="{116524C8-722D-F2E3-9FE6-6AC421AC705A}"/>
          </ac:spMkLst>
        </pc:spChg>
        <pc:spChg chg="del">
          <ac:chgData name="Mahir Selek" userId="eaae6ebcce1db189" providerId="LiveId" clId="{9ED7D74A-FD7C-468F-8178-2BBA13DF9AB2}" dt="2024-02-05T15:59:20.137" v="1207" actId="26606"/>
          <ac:spMkLst>
            <pc:docMk/>
            <pc:sldMk cId="2087018419" sldId="273"/>
            <ac:spMk id="3" creationId="{39BC56E9-F680-EADB-0ADE-B503F93BB430}"/>
          </ac:spMkLst>
        </pc:spChg>
        <pc:spChg chg="add del mod">
          <ac:chgData name="Mahir Selek" userId="eaae6ebcce1db189" providerId="LiveId" clId="{9ED7D74A-FD7C-468F-8178-2BBA13DF9AB2}" dt="2024-02-05T15:59:43.139" v="1211" actId="478"/>
          <ac:spMkLst>
            <pc:docMk/>
            <pc:sldMk cId="2087018419" sldId="273"/>
            <ac:spMk id="6" creationId="{7BD73B29-21F9-D94F-2A2D-03D095E5F6CC}"/>
          </ac:spMkLst>
        </pc:spChg>
        <pc:spChg chg="add mod">
          <ac:chgData name="Mahir Selek" userId="eaae6ebcce1db189" providerId="LiveId" clId="{9ED7D74A-FD7C-468F-8178-2BBA13DF9AB2}" dt="2024-02-05T15:59:40.202" v="1210" actId="1076"/>
          <ac:spMkLst>
            <pc:docMk/>
            <pc:sldMk cId="2087018419" sldId="273"/>
            <ac:spMk id="7" creationId="{B48C0E3F-1725-BCEA-A9E7-6E47FCE8D93A}"/>
          </ac:spMkLst>
        </pc:spChg>
        <pc:spChg chg="add">
          <ac:chgData name="Mahir Selek" userId="eaae6ebcce1db189" providerId="LiveId" clId="{9ED7D74A-FD7C-468F-8178-2BBA13DF9AB2}" dt="2024-02-05T15:59:20.137" v="1207" actId="26606"/>
          <ac:spMkLst>
            <pc:docMk/>
            <pc:sldMk cId="2087018419" sldId="273"/>
            <ac:spMk id="9" creationId="{419501C6-F015-4273-AF88-E0F6C853899F}"/>
          </ac:spMkLst>
        </pc:spChg>
        <pc:spChg chg="add mod">
          <ac:chgData name="Mahir Selek" userId="eaae6ebcce1db189" providerId="LiveId" clId="{9ED7D74A-FD7C-468F-8178-2BBA13DF9AB2}" dt="2024-02-05T16:10:33.227" v="1304" actId="20577"/>
          <ac:spMkLst>
            <pc:docMk/>
            <pc:sldMk cId="2087018419" sldId="273"/>
            <ac:spMk id="10" creationId="{51AF6259-0088-844C-0885-0511E029D470}"/>
          </ac:spMkLst>
        </pc:spChg>
        <pc:spChg chg="add">
          <ac:chgData name="Mahir Selek" userId="eaae6ebcce1db189" providerId="LiveId" clId="{9ED7D74A-FD7C-468F-8178-2BBA13DF9AB2}" dt="2024-02-05T15:59:20.137" v="1207" actId="26606"/>
          <ac:spMkLst>
            <pc:docMk/>
            <pc:sldMk cId="2087018419" sldId="273"/>
            <ac:spMk id="11" creationId="{CA677DB7-5829-45BD-9754-5EC484CC4253}"/>
          </ac:spMkLst>
        </pc:spChg>
        <pc:spChg chg="add del mod">
          <ac:chgData name="Mahir Selek" userId="eaae6ebcce1db189" providerId="LiveId" clId="{9ED7D74A-FD7C-468F-8178-2BBA13DF9AB2}" dt="2024-02-05T16:10:02.938" v="1289" actId="478"/>
          <ac:spMkLst>
            <pc:docMk/>
            <pc:sldMk cId="2087018419" sldId="273"/>
            <ac:spMk id="12" creationId="{C9E72895-F46D-ECDF-E65B-B6E7F5B01D9E}"/>
          </ac:spMkLst>
        </pc:spChg>
        <pc:spChg chg="add mod">
          <ac:chgData name="Mahir Selek" userId="eaae6ebcce1db189" providerId="LiveId" clId="{9ED7D74A-FD7C-468F-8178-2BBA13DF9AB2}" dt="2024-02-05T16:00:13.570" v="1236" actId="20577"/>
          <ac:spMkLst>
            <pc:docMk/>
            <pc:sldMk cId="2087018419" sldId="273"/>
            <ac:spMk id="14" creationId="{BBB9C36B-CD89-2DFB-1C70-96B1307B73BD}"/>
          </ac:spMkLst>
        </pc:spChg>
        <pc:spChg chg="add mod">
          <ac:chgData name="Mahir Selek" userId="eaae6ebcce1db189" providerId="LiveId" clId="{9ED7D74A-FD7C-468F-8178-2BBA13DF9AB2}" dt="2024-02-07T13:33:42.886" v="1912" actId="20577"/>
          <ac:spMkLst>
            <pc:docMk/>
            <pc:sldMk cId="2087018419" sldId="273"/>
            <ac:spMk id="15" creationId="{FDA55836-F2DA-CC98-9DE2-9F30C51B7B7B}"/>
          </ac:spMkLst>
        </pc:spChg>
        <pc:picChg chg="add del mod">
          <ac:chgData name="Mahir Selek" userId="eaae6ebcce1db189" providerId="LiveId" clId="{9ED7D74A-FD7C-468F-8178-2BBA13DF9AB2}" dt="2024-02-05T15:59:22.762" v="1208" actId="478"/>
          <ac:picMkLst>
            <pc:docMk/>
            <pc:sldMk cId="2087018419" sldId="273"/>
            <ac:picMk id="4" creationId="{EC1E31C4-3C0B-95AB-9DB1-5E4A4BD7B186}"/>
          </ac:picMkLst>
        </pc:picChg>
        <pc:picChg chg="add del mod">
          <ac:chgData name="Mahir Selek" userId="eaae6ebcce1db189" providerId="LiveId" clId="{9ED7D74A-FD7C-468F-8178-2BBA13DF9AB2}" dt="2024-02-05T16:01:18.307" v="1247" actId="478"/>
          <ac:picMkLst>
            <pc:docMk/>
            <pc:sldMk cId="2087018419" sldId="273"/>
            <ac:picMk id="8" creationId="{181F4D67-1CCA-FAA1-9802-E795FD95D68E}"/>
          </ac:picMkLst>
        </pc:picChg>
        <pc:picChg chg="add del mod">
          <ac:chgData name="Mahir Selek" userId="eaae6ebcce1db189" providerId="LiveId" clId="{9ED7D74A-FD7C-468F-8178-2BBA13DF9AB2}" dt="2024-02-05T16:02:14.811" v="1282" actId="478"/>
          <ac:picMkLst>
            <pc:docMk/>
            <pc:sldMk cId="2087018419" sldId="273"/>
            <ac:picMk id="13" creationId="{F28C83E8-6E7F-C953-0FD3-E36811060D09}"/>
          </ac:picMkLst>
        </pc:picChg>
        <pc:picChg chg="add mod">
          <ac:chgData name="Mahir Selek" userId="eaae6ebcce1db189" providerId="LiveId" clId="{9ED7D74A-FD7C-468F-8178-2BBA13DF9AB2}" dt="2024-02-05T16:01:21.390" v="1248" actId="14100"/>
          <ac:picMkLst>
            <pc:docMk/>
            <pc:sldMk cId="2087018419" sldId="273"/>
            <ac:picMk id="17" creationId="{B90E3349-E857-7010-DF96-FCA5168F29D8}"/>
          </ac:picMkLst>
        </pc:picChg>
      </pc:sldChg>
      <pc:sldChg chg="addSp delSp modSp new mod setBg">
        <pc:chgData name="Mahir Selek" userId="eaae6ebcce1db189" providerId="LiveId" clId="{9ED7D74A-FD7C-468F-8178-2BBA13DF9AB2}" dt="2024-02-07T13:34:46.282" v="2004" actId="20577"/>
        <pc:sldMkLst>
          <pc:docMk/>
          <pc:sldMk cId="1322803343" sldId="274"/>
        </pc:sldMkLst>
        <pc:spChg chg="mod">
          <ac:chgData name="Mahir Selek" userId="eaae6ebcce1db189" providerId="LiveId" clId="{9ED7D74A-FD7C-468F-8178-2BBA13DF9AB2}" dt="2024-02-07T13:25:28.813" v="1690" actId="26606"/>
          <ac:spMkLst>
            <pc:docMk/>
            <pc:sldMk cId="1322803343" sldId="274"/>
            <ac:spMk id="2" creationId="{97574286-36E0-EEA0-BE8B-455ECEA93290}"/>
          </ac:spMkLst>
        </pc:spChg>
        <pc:spChg chg="add del">
          <ac:chgData name="Mahir Selek" userId="eaae6ebcce1db189" providerId="LiveId" clId="{9ED7D74A-FD7C-468F-8178-2BBA13DF9AB2}" dt="2024-02-07T13:25:36.561" v="1698" actId="478"/>
          <ac:spMkLst>
            <pc:docMk/>
            <pc:sldMk cId="1322803343" sldId="274"/>
            <ac:spMk id="3" creationId="{864017CD-E889-A73A-9C1E-190892F41068}"/>
          </ac:spMkLst>
        </pc:spChg>
        <pc:spChg chg="add del mod">
          <ac:chgData name="Mahir Selek" userId="eaae6ebcce1db189" providerId="LiveId" clId="{9ED7D74A-FD7C-468F-8178-2BBA13DF9AB2}" dt="2024-02-07T13:25:28.305" v="1687" actId="22"/>
          <ac:spMkLst>
            <pc:docMk/>
            <pc:sldMk cId="1322803343" sldId="274"/>
            <ac:spMk id="7" creationId="{98DCBEA6-25EA-CFC2-5BEB-DC3CAB0D832E}"/>
          </ac:spMkLst>
        </pc:spChg>
        <pc:spChg chg="add del mod">
          <ac:chgData name="Mahir Selek" userId="eaae6ebcce1db189" providerId="LiveId" clId="{9ED7D74A-FD7C-468F-8178-2BBA13DF9AB2}" dt="2024-02-07T13:25:26.896" v="1679" actId="21"/>
          <ac:spMkLst>
            <pc:docMk/>
            <pc:sldMk cId="1322803343" sldId="274"/>
            <ac:spMk id="9" creationId="{84FFEE75-52EB-70B5-7BB7-A3D6DCDAD226}"/>
          </ac:spMkLst>
        </pc:spChg>
        <pc:spChg chg="add del">
          <ac:chgData name="Mahir Selek" userId="eaae6ebcce1db189" providerId="LiveId" clId="{9ED7D74A-FD7C-468F-8178-2BBA13DF9AB2}" dt="2024-02-07T13:25:28.813" v="1690" actId="26606"/>
          <ac:spMkLst>
            <pc:docMk/>
            <pc:sldMk cId="1322803343" sldId="274"/>
            <ac:spMk id="10" creationId="{419501C6-F015-4273-AF88-E0F6C853899F}"/>
          </ac:spMkLst>
        </pc:spChg>
        <pc:spChg chg="add del">
          <ac:chgData name="Mahir Selek" userId="eaae6ebcce1db189" providerId="LiveId" clId="{9ED7D74A-FD7C-468F-8178-2BBA13DF9AB2}" dt="2024-02-07T13:25:28.813" v="1690" actId="26606"/>
          <ac:spMkLst>
            <pc:docMk/>
            <pc:sldMk cId="1322803343" sldId="274"/>
            <ac:spMk id="12" creationId="{CA677DB7-5829-45BD-9754-5EC484CC4253}"/>
          </ac:spMkLst>
        </pc:spChg>
        <pc:spChg chg="add mod">
          <ac:chgData name="Mahir Selek" userId="eaae6ebcce1db189" providerId="LiveId" clId="{9ED7D74A-FD7C-468F-8178-2BBA13DF9AB2}" dt="2024-02-07T13:34:46.282" v="2004" actId="20577"/>
          <ac:spMkLst>
            <pc:docMk/>
            <pc:sldMk cId="1322803343" sldId="274"/>
            <ac:spMk id="13" creationId="{98DCBEA6-25EA-CFC2-5BEB-DC3CAB0D832E}"/>
          </ac:spMkLst>
        </pc:spChg>
        <pc:spChg chg="add mod">
          <ac:chgData name="Mahir Selek" userId="eaae6ebcce1db189" providerId="LiveId" clId="{9ED7D74A-FD7C-468F-8178-2BBA13DF9AB2}" dt="2024-02-07T13:34:30.759" v="2003" actId="20577"/>
          <ac:spMkLst>
            <pc:docMk/>
            <pc:sldMk cId="1322803343" sldId="274"/>
            <ac:spMk id="14" creationId="{601F3A8D-5270-F661-25A3-29C028382A8D}"/>
          </ac:spMkLst>
        </pc:spChg>
        <pc:picChg chg="add del mod">
          <ac:chgData name="Mahir Selek" userId="eaae6ebcce1db189" providerId="LiveId" clId="{9ED7D74A-FD7C-468F-8178-2BBA13DF9AB2}" dt="2024-02-07T13:25:32.033" v="1696" actId="931"/>
          <ac:picMkLst>
            <pc:docMk/>
            <pc:sldMk cId="1322803343" sldId="274"/>
            <ac:picMk id="5" creationId="{5CC9D4F3-DBC3-4F32-609A-5FBE205CA390}"/>
          </ac:picMkLst>
        </pc:picChg>
        <pc:picChg chg="add mod">
          <ac:chgData name="Mahir Selek" userId="eaae6ebcce1db189" providerId="LiveId" clId="{9ED7D74A-FD7C-468F-8178-2BBA13DF9AB2}" dt="2024-02-07T13:30:35.038" v="1712" actId="1076"/>
          <ac:picMkLst>
            <pc:docMk/>
            <pc:sldMk cId="1322803343" sldId="274"/>
            <ac:picMk id="11" creationId="{5CC9D4F3-DBC3-4F32-609A-5FBE205CA3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BA18C-D464-4CC3-9163-1B3F7742FC46}"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5DC37-E0F4-4CB4-BFD1-23DF5E11BC55}" type="slidenum">
              <a:rPr lang="en-US" smtClean="0"/>
              <a:t>‹#›</a:t>
            </a:fld>
            <a:endParaRPr lang="en-US"/>
          </a:p>
        </p:txBody>
      </p:sp>
    </p:spTree>
    <p:extLst>
      <p:ext uri="{BB962C8B-B14F-4D97-AF65-F5344CB8AC3E}">
        <p14:creationId xmlns:p14="http://schemas.microsoft.com/office/powerpoint/2010/main" val="73102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651547-2727-44F2-89FE-9D19D48FD911}"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26148340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1547-2727-44F2-89FE-9D19D48FD91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161859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1547-2727-44F2-89FE-9D19D48FD91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122250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51547-2727-44F2-89FE-9D19D48FD911}"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393337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E651547-2727-44F2-89FE-9D19D48FD911}"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14356723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E651547-2727-44F2-89FE-9D19D48FD911}" type="datetimeFigureOut">
              <a:rPr lang="en-US" smtClean="0"/>
              <a:t>2/7/2024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378795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E651547-2727-44F2-89FE-9D19D48FD911}"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F3D42-1FA2-49AF-BAA0-0CB0A94E8CB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0120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51547-2727-44F2-89FE-9D19D48FD911}"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207951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51547-2727-44F2-89FE-9D19D48FD911}"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300440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E651547-2727-44F2-89FE-9D19D48FD911}" type="datetimeFigureOut">
              <a:rPr lang="en-US" smtClean="0"/>
              <a:t>2/7/2024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250380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651547-2727-44F2-89FE-9D19D48FD911}" type="datetimeFigureOut">
              <a:rPr lang="en-US" smtClean="0"/>
              <a:t>2/7/2024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6CF3D42-1FA2-49AF-BAA0-0CB0A94E8CB0}" type="slidenum">
              <a:rPr lang="en-US" smtClean="0"/>
              <a:t>‹#›</a:t>
            </a:fld>
            <a:endParaRPr lang="en-US"/>
          </a:p>
        </p:txBody>
      </p:sp>
    </p:spTree>
    <p:extLst>
      <p:ext uri="{BB962C8B-B14F-4D97-AF65-F5344CB8AC3E}">
        <p14:creationId xmlns:p14="http://schemas.microsoft.com/office/powerpoint/2010/main" val="70086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651547-2727-44F2-89FE-9D19D48FD911}" type="datetimeFigureOut">
              <a:rPr lang="en-US" smtClean="0"/>
              <a:t>2/7/2024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CF3D42-1FA2-49AF-BAA0-0CB0A94E8CB0}" type="slidenum">
              <a:rPr lang="en-US" smtClean="0"/>
              <a:t>‹#›</a:t>
            </a:fld>
            <a:endParaRPr lang="en-US"/>
          </a:p>
        </p:txBody>
      </p:sp>
    </p:spTree>
    <p:extLst>
      <p:ext uri="{BB962C8B-B14F-4D97-AF65-F5344CB8AC3E}">
        <p14:creationId xmlns:p14="http://schemas.microsoft.com/office/powerpoint/2010/main" val="228712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51F5-93ED-1EC0-B6D8-27365F98BF2F}"/>
              </a:ext>
            </a:extLst>
          </p:cNvPr>
          <p:cNvSpPr>
            <a:spLocks noGrp="1"/>
          </p:cNvSpPr>
          <p:nvPr>
            <p:ph type="ctrTitle"/>
          </p:nvPr>
        </p:nvSpPr>
        <p:spPr>
          <a:xfrm>
            <a:off x="2208275" y="3203915"/>
            <a:ext cx="7775448" cy="887128"/>
          </a:xfrm>
          <a:solidFill>
            <a:schemeClr val="bg2">
              <a:lumMod val="40000"/>
              <a:lumOff val="60000"/>
            </a:schemeClr>
          </a:solidFill>
          <a:ln>
            <a:solidFill>
              <a:schemeClr val="accent1">
                <a:lumMod val="75000"/>
              </a:schemeClr>
            </a:solidFill>
          </a:ln>
        </p:spPr>
        <p:txBody>
          <a:bodyPr>
            <a:normAutofit fontScale="90000"/>
          </a:bodyPr>
          <a:lstStyle/>
          <a:p>
            <a:r>
              <a:rPr lang="tr-TR" dirty="0">
                <a:solidFill>
                  <a:schemeClr val="accent2">
                    <a:lumMod val="50000"/>
                  </a:schemeClr>
                </a:solidFill>
                <a:latin typeface="Nunito" pitchFamily="2" charset="0"/>
              </a:rPr>
              <a:t>Bılevel optımızatıon</a:t>
            </a:r>
            <a:endParaRPr lang="en-US" dirty="0">
              <a:solidFill>
                <a:schemeClr val="accent2">
                  <a:lumMod val="50000"/>
                </a:schemeClr>
              </a:solidFill>
              <a:latin typeface="Nunito" pitchFamily="2" charset="0"/>
            </a:endParaRPr>
          </a:p>
        </p:txBody>
      </p:sp>
      <p:sp>
        <p:nvSpPr>
          <p:cNvPr id="3" name="Subtitle 2">
            <a:extLst>
              <a:ext uri="{FF2B5EF4-FFF2-40B4-BE49-F238E27FC236}">
                <a16:creationId xmlns:a16="http://schemas.microsoft.com/office/drawing/2014/main" id="{BCD9BE17-170C-830D-046D-88ADF8AFF497}"/>
              </a:ext>
            </a:extLst>
          </p:cNvPr>
          <p:cNvSpPr>
            <a:spLocks noGrp="1"/>
          </p:cNvSpPr>
          <p:nvPr>
            <p:ph type="subTitle" idx="1"/>
          </p:nvPr>
        </p:nvSpPr>
        <p:spPr>
          <a:xfrm>
            <a:off x="2758952" y="4425260"/>
            <a:ext cx="6674093" cy="1957252"/>
          </a:xfrm>
        </p:spPr>
        <p:txBody>
          <a:bodyPr>
            <a:normAutofit fontScale="47500" lnSpcReduction="20000"/>
          </a:bodyPr>
          <a:lstStyle/>
          <a:p>
            <a:r>
              <a:rPr lang="tr-TR" sz="3100" u="sng" dirty="0">
                <a:solidFill>
                  <a:schemeClr val="accent1">
                    <a:lumMod val="75000"/>
                  </a:schemeClr>
                </a:solidFill>
                <a:latin typeface="Nunito" pitchFamily="2" charset="0"/>
              </a:rPr>
              <a:t>Students</a:t>
            </a:r>
          </a:p>
          <a:p>
            <a:r>
              <a:rPr lang="tr-TR" sz="3100" dirty="0">
                <a:solidFill>
                  <a:schemeClr val="accent1">
                    <a:lumMod val="75000"/>
                  </a:schemeClr>
                </a:solidFill>
                <a:latin typeface="Nunito" pitchFamily="2" charset="0"/>
              </a:rPr>
              <a:t>- Mahir Selek 2041295</a:t>
            </a:r>
          </a:p>
          <a:p>
            <a:r>
              <a:rPr lang="tr-TR" sz="3100" dirty="0">
                <a:solidFill>
                  <a:schemeClr val="accent1">
                    <a:lumMod val="75000"/>
                  </a:schemeClr>
                </a:solidFill>
                <a:latin typeface="Nunito" pitchFamily="2" charset="0"/>
              </a:rPr>
              <a:t>- Joi Berberi 2023363</a:t>
            </a:r>
          </a:p>
          <a:p>
            <a:endParaRPr lang="tr-TR" sz="3100" dirty="0">
              <a:solidFill>
                <a:schemeClr val="accent1">
                  <a:lumMod val="75000"/>
                </a:schemeClr>
              </a:solidFill>
              <a:latin typeface="Nunito" pitchFamily="2" charset="0"/>
            </a:endParaRPr>
          </a:p>
          <a:p>
            <a:r>
              <a:rPr lang="tr-TR" sz="3100" u="sng" dirty="0">
                <a:solidFill>
                  <a:schemeClr val="accent1">
                    <a:lumMod val="75000"/>
                  </a:schemeClr>
                </a:solidFill>
                <a:latin typeface="Nunito" pitchFamily="2" charset="0"/>
              </a:rPr>
              <a:t>Professor:</a:t>
            </a:r>
          </a:p>
          <a:p>
            <a:r>
              <a:rPr lang="tr-TR" sz="3100" dirty="0">
                <a:solidFill>
                  <a:schemeClr val="accent1">
                    <a:lumMod val="75000"/>
                  </a:schemeClr>
                </a:solidFill>
                <a:latin typeface="Nunito" pitchFamily="2" charset="0"/>
              </a:rPr>
              <a:t>- Francesco Rinaldi</a:t>
            </a:r>
          </a:p>
          <a:p>
            <a:endParaRPr lang="en-US" dirty="0"/>
          </a:p>
        </p:txBody>
      </p:sp>
      <p:sp>
        <p:nvSpPr>
          <p:cNvPr id="4" name="Title 1">
            <a:extLst>
              <a:ext uri="{FF2B5EF4-FFF2-40B4-BE49-F238E27FC236}">
                <a16:creationId xmlns:a16="http://schemas.microsoft.com/office/drawing/2014/main" id="{3D3FA68E-BDAD-DD59-C276-CA5C1B3FC22E}"/>
              </a:ext>
            </a:extLst>
          </p:cNvPr>
          <p:cNvSpPr txBox="1">
            <a:spLocks/>
          </p:cNvSpPr>
          <p:nvPr/>
        </p:nvSpPr>
        <p:spPr bwMode="blackWhite">
          <a:xfrm>
            <a:off x="1976627" y="1518063"/>
            <a:ext cx="8238744" cy="1429119"/>
          </a:xfrm>
          <a:prstGeom prst="rect">
            <a:avLst/>
          </a:prstGeom>
          <a:solidFill>
            <a:schemeClr val="bg2">
              <a:lumMod val="40000"/>
              <a:lumOff val="60000"/>
            </a:schemeClr>
          </a:solidFill>
          <a:ln w="38100" cap="sq">
            <a:solidFill>
              <a:schemeClr val="accent1">
                <a:lumMod val="75000"/>
              </a:schemeClr>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tr-TR" dirty="0">
                <a:solidFill>
                  <a:schemeClr val="accent2">
                    <a:lumMod val="50000"/>
                  </a:schemeClr>
                </a:solidFill>
                <a:latin typeface="Nunito" pitchFamily="2" charset="0"/>
              </a:rPr>
              <a:t>Optımızatıon fınal project</a:t>
            </a:r>
            <a:endParaRPr lang="en-US" dirty="0">
              <a:solidFill>
                <a:schemeClr val="accent2">
                  <a:lumMod val="50000"/>
                </a:schemeClr>
              </a:solidFill>
              <a:latin typeface="Nunito" pitchFamily="2" charset="0"/>
            </a:endParaRPr>
          </a:p>
        </p:txBody>
      </p:sp>
      <p:pic>
        <p:nvPicPr>
          <p:cNvPr id="6" name="Picture 5" descr="A red circle with text and images&#10;&#10;Description automatically generated">
            <a:extLst>
              <a:ext uri="{FF2B5EF4-FFF2-40B4-BE49-F238E27FC236}">
                <a16:creationId xmlns:a16="http://schemas.microsoft.com/office/drawing/2014/main" id="{55CF0585-0AD2-49BE-7637-48B873344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879" y="191089"/>
            <a:ext cx="1070242" cy="1070242"/>
          </a:xfrm>
          <a:prstGeom prst="rect">
            <a:avLst/>
          </a:prstGeom>
        </p:spPr>
      </p:pic>
    </p:spTree>
    <p:extLst>
      <p:ext uri="{BB962C8B-B14F-4D97-AF65-F5344CB8AC3E}">
        <p14:creationId xmlns:p14="http://schemas.microsoft.com/office/powerpoint/2010/main" val="327518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524C8-722D-F2E3-9FE6-6AC421AC705A}"/>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endParaRPr lang="en-US" dirty="0"/>
          </a:p>
        </p:txBody>
      </p:sp>
      <p:sp>
        <p:nvSpPr>
          <p:cNvPr id="7" name="Title 1">
            <a:extLst>
              <a:ext uri="{FF2B5EF4-FFF2-40B4-BE49-F238E27FC236}">
                <a16:creationId xmlns:a16="http://schemas.microsoft.com/office/drawing/2014/main" id="{B48C0E3F-1725-BCEA-A9E7-6E47FCE8D93A}"/>
              </a:ext>
            </a:extLst>
          </p:cNvPr>
          <p:cNvSpPr txBox="1">
            <a:spLocks/>
          </p:cNvSpPr>
          <p:nvPr/>
        </p:nvSpPr>
        <p:spPr bwMode="black">
          <a:xfrm>
            <a:off x="804672" y="2404871"/>
            <a:ext cx="3044950" cy="1627792"/>
          </a:xfrm>
          <a:prstGeom prst="rect">
            <a:avLst/>
          </a:prstGeom>
          <a:solidFill>
            <a:srgbClr val="FFFFFF"/>
          </a:solidFill>
          <a:ln w="3175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ALGORITHMS</a:t>
            </a:r>
          </a:p>
        </p:txBody>
      </p:sp>
      <p:sp>
        <p:nvSpPr>
          <p:cNvPr id="10" name="TextBox 9">
            <a:extLst>
              <a:ext uri="{FF2B5EF4-FFF2-40B4-BE49-F238E27FC236}">
                <a16:creationId xmlns:a16="http://schemas.microsoft.com/office/drawing/2014/main" id="{51AF6259-0088-844C-0885-0511E029D470}"/>
              </a:ext>
            </a:extLst>
          </p:cNvPr>
          <p:cNvSpPr txBox="1"/>
          <p:nvPr/>
        </p:nvSpPr>
        <p:spPr>
          <a:xfrm>
            <a:off x="5300607" y="4100379"/>
            <a:ext cx="5936547" cy="1754326"/>
          </a:xfrm>
          <a:prstGeom prst="rect">
            <a:avLst/>
          </a:prstGeom>
          <a:noFill/>
        </p:spPr>
        <p:txBody>
          <a:bodyPr wrap="square">
            <a:spAutoFit/>
          </a:bodyPr>
          <a:lstStyle/>
          <a:p>
            <a:r>
              <a:rPr lang="en-US" sz="1200" dirty="0"/>
              <a:t>The Frank-Wolfe algorithm, originally designed for convex optimization problems, can be adapted</a:t>
            </a:r>
            <a:r>
              <a:rPr lang="tr-TR" sz="1200" dirty="0"/>
              <a:t> </a:t>
            </a:r>
            <a:r>
              <a:rPr lang="en-US" sz="1200" dirty="0"/>
              <a:t>for online dictionary learning scenarios</a:t>
            </a:r>
            <a:endParaRPr lang="tr-TR" sz="1200" dirty="0"/>
          </a:p>
          <a:p>
            <a:endParaRPr lang="tr-TR" sz="1200" dirty="0"/>
          </a:p>
          <a:p>
            <a:r>
              <a:rPr lang="en-US" sz="1200" dirty="0"/>
              <a:t>The algorithm’s ability to find</a:t>
            </a:r>
            <a:r>
              <a:rPr lang="tr-TR" sz="1200" dirty="0"/>
              <a:t> </a:t>
            </a:r>
            <a:r>
              <a:rPr lang="en-US" sz="1200" dirty="0"/>
              <a:t>sparse solutions aligns well with the common sparsity patterns observed in dictionary</a:t>
            </a:r>
            <a:r>
              <a:rPr lang="tr-TR" sz="1200" dirty="0"/>
              <a:t> </a:t>
            </a:r>
            <a:r>
              <a:rPr lang="en-US" sz="1200" dirty="0"/>
              <a:t>learning tasks</a:t>
            </a:r>
            <a:endParaRPr lang="tr-TR" sz="1200" dirty="0"/>
          </a:p>
          <a:p>
            <a:endParaRPr lang="tr-TR" sz="1200" dirty="0"/>
          </a:p>
          <a:p>
            <a:r>
              <a:rPr lang="en-US" sz="1200" dirty="0"/>
              <a:t>Its versatility makes it suitable for</a:t>
            </a:r>
            <a:r>
              <a:rPr lang="tr-TR" sz="1200" dirty="0"/>
              <a:t> </a:t>
            </a:r>
            <a:r>
              <a:rPr lang="en-US" sz="1200" dirty="0"/>
              <a:t>various optimization contexts, and in online dictionary learning, it provides a general-purpose approach</a:t>
            </a:r>
            <a:r>
              <a:rPr lang="tr-TR" sz="1200" dirty="0"/>
              <a:t> </a:t>
            </a:r>
            <a:r>
              <a:rPr lang="en-US" sz="1200" dirty="0"/>
              <a:t>for updating dictionaries as new samples become available</a:t>
            </a:r>
          </a:p>
        </p:txBody>
      </p:sp>
      <p:sp>
        <p:nvSpPr>
          <p:cNvPr id="14" name="Title 1">
            <a:extLst>
              <a:ext uri="{FF2B5EF4-FFF2-40B4-BE49-F238E27FC236}">
                <a16:creationId xmlns:a16="http://schemas.microsoft.com/office/drawing/2014/main" id="{BBB9C36B-CD89-2DFB-1C70-96B1307B73BD}"/>
              </a:ext>
            </a:extLst>
          </p:cNvPr>
          <p:cNvSpPr txBox="1">
            <a:spLocks/>
          </p:cNvSpPr>
          <p:nvPr/>
        </p:nvSpPr>
        <p:spPr bwMode="black">
          <a:xfrm>
            <a:off x="6096000" y="498692"/>
            <a:ext cx="4451764" cy="368071"/>
          </a:xfrm>
          <a:prstGeom prst="rect">
            <a:avLst/>
          </a:prstGeom>
          <a:solidFill>
            <a:srgbClr val="FFFFFF"/>
          </a:solidFill>
          <a:ln w="31750" cap="sq">
            <a:solidFill>
              <a:srgbClr val="404040"/>
            </a:solidFill>
            <a:miter lim="800000"/>
          </a:ln>
        </p:spPr>
        <p:txBody>
          <a:bodyPr vert="horz" lIns="182880" tIns="182880" rIns="182880" bIns="182880" rtlCol="0" anchor="ctr">
            <a:normAutofit fontScale="2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tr-TR" dirty="0">
                <a:solidFill>
                  <a:schemeClr val="accent1">
                    <a:lumMod val="75000"/>
                  </a:schemeClr>
                </a:solidFill>
                <a:latin typeface="Nunito" pitchFamily="2" charset="0"/>
              </a:rPr>
              <a:t>2- Frank wolfe ALgorıthm</a:t>
            </a:r>
            <a:endParaRPr lang="en-US" dirty="0"/>
          </a:p>
        </p:txBody>
      </p:sp>
      <p:sp>
        <p:nvSpPr>
          <p:cNvPr id="15" name="TextBox 14">
            <a:extLst>
              <a:ext uri="{FF2B5EF4-FFF2-40B4-BE49-F238E27FC236}">
                <a16:creationId xmlns:a16="http://schemas.microsoft.com/office/drawing/2014/main" id="{FDA55836-F2DA-CC98-9DE2-9F30C51B7B7B}"/>
              </a:ext>
            </a:extLst>
          </p:cNvPr>
          <p:cNvSpPr txBox="1"/>
          <p:nvPr/>
        </p:nvSpPr>
        <p:spPr>
          <a:xfrm>
            <a:off x="6172494" y="3799914"/>
            <a:ext cx="3882884" cy="184666"/>
          </a:xfrm>
          <a:prstGeom prst="rect">
            <a:avLst/>
          </a:prstGeom>
          <a:noFill/>
        </p:spPr>
        <p:txBody>
          <a:bodyPr wrap="square">
            <a:spAutoFit/>
          </a:bodyPr>
          <a:lstStyle/>
          <a:p>
            <a:pPr marL="0" lvl="0" indent="0" algn="ctr" rtl="0">
              <a:spcBef>
                <a:spcPts val="0"/>
              </a:spcBef>
              <a:spcAft>
                <a:spcPts val="0"/>
              </a:spcAft>
              <a:buNone/>
            </a:pPr>
            <a:r>
              <a:rPr lang="tr-TR" sz="600" dirty="0">
                <a:latin typeface="Nunito" pitchFamily="2" charset="0"/>
                <a:ea typeface="Calibri"/>
                <a:cs typeface="Calibri"/>
                <a:sym typeface="Calibri"/>
              </a:rPr>
              <a:t>Figure 4. Frank-Wolfe Algorithm Structure</a:t>
            </a:r>
            <a:endParaRPr lang="en-US" sz="600" dirty="0">
              <a:latin typeface="Nunito" pitchFamily="2" charset="0"/>
              <a:ea typeface="Calibri"/>
              <a:cs typeface="Calibri"/>
              <a:sym typeface="Calibri"/>
            </a:endParaRPr>
          </a:p>
        </p:txBody>
      </p:sp>
      <p:pic>
        <p:nvPicPr>
          <p:cNvPr id="17" name="Picture 16" descr="A white paper with black text&#10;&#10;Description automatically generated">
            <a:extLst>
              <a:ext uri="{FF2B5EF4-FFF2-40B4-BE49-F238E27FC236}">
                <a16:creationId xmlns:a16="http://schemas.microsoft.com/office/drawing/2014/main" id="{B90E3349-E857-7010-DF96-FCA5168F2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452" y="973075"/>
            <a:ext cx="5564124" cy="2812860"/>
          </a:xfrm>
          <a:prstGeom prst="rect">
            <a:avLst/>
          </a:prstGeom>
        </p:spPr>
      </p:pic>
    </p:spTree>
    <p:extLst>
      <p:ext uri="{BB962C8B-B14F-4D97-AF65-F5344CB8AC3E}">
        <p14:creationId xmlns:p14="http://schemas.microsoft.com/office/powerpoint/2010/main" val="208701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939E-21AE-908A-C856-C2E043D3DCC1}"/>
              </a:ext>
            </a:extLst>
          </p:cNvPr>
          <p:cNvSpPr>
            <a:spLocks noGrp="1"/>
          </p:cNvSpPr>
          <p:nvPr>
            <p:ph type="title"/>
          </p:nvPr>
        </p:nvSpPr>
        <p:spPr/>
        <p:txBody>
          <a:bodyPr/>
          <a:lstStyle/>
          <a:p>
            <a:r>
              <a:rPr lang="tr-TR" dirty="0">
                <a:solidFill>
                  <a:schemeClr val="accent1">
                    <a:lumMod val="75000"/>
                  </a:schemeClr>
                </a:solidFill>
                <a:latin typeface="Nunito" pitchFamily="2" charset="0"/>
              </a:rPr>
              <a:t>experıments</a:t>
            </a:r>
            <a:endParaRPr lang="en-US" dirty="0"/>
          </a:p>
        </p:txBody>
      </p:sp>
      <p:sp>
        <p:nvSpPr>
          <p:cNvPr id="3" name="TextBox 2">
            <a:extLst>
              <a:ext uri="{FF2B5EF4-FFF2-40B4-BE49-F238E27FC236}">
                <a16:creationId xmlns:a16="http://schemas.microsoft.com/office/drawing/2014/main" id="{03E05BC4-3EE4-BE84-20D2-A80018E25E14}"/>
              </a:ext>
            </a:extLst>
          </p:cNvPr>
          <p:cNvSpPr txBox="1"/>
          <p:nvPr/>
        </p:nvSpPr>
        <p:spPr>
          <a:xfrm>
            <a:off x="2231136" y="2413337"/>
            <a:ext cx="7729728" cy="1015663"/>
          </a:xfrm>
          <a:prstGeom prst="rect">
            <a:avLst/>
          </a:prstGeom>
          <a:noFill/>
        </p:spPr>
        <p:txBody>
          <a:bodyPr wrap="square">
            <a:spAutoFit/>
          </a:bodyPr>
          <a:lstStyle/>
          <a:p>
            <a:r>
              <a:rPr lang="en-US" sz="1200" dirty="0"/>
              <a:t>In the conducted experiments for online dictionary learning, both CG-</a:t>
            </a:r>
            <a:r>
              <a:rPr lang="en-US" sz="1200" dirty="0" err="1"/>
              <a:t>BiO</a:t>
            </a:r>
            <a:r>
              <a:rPr lang="en-US" sz="1200" dirty="0"/>
              <a:t> and Frank-Wolfe algorithms</a:t>
            </a:r>
            <a:r>
              <a:rPr lang="tr-TR" sz="1200" dirty="0"/>
              <a:t> </a:t>
            </a:r>
            <a:r>
              <a:rPr lang="en-US" sz="1200" dirty="0"/>
              <a:t>were applied to the task using a synthetic dataset. The datasets, denoted as A and A′, were generated</a:t>
            </a:r>
            <a:r>
              <a:rPr lang="tr-TR" sz="1200" dirty="0"/>
              <a:t> </a:t>
            </a:r>
            <a:r>
              <a:rPr lang="en-US" sz="1200" dirty="0"/>
              <a:t>with corresponding true dictionaries D∗ and D∗′ to simulate an evolving dictionary scenario.</a:t>
            </a:r>
            <a:endParaRPr lang="tr-TR" sz="1200" dirty="0"/>
          </a:p>
          <a:p>
            <a:r>
              <a:rPr lang="en-US" sz="1200" dirty="0"/>
              <a:t>The</a:t>
            </a:r>
            <a:r>
              <a:rPr lang="tr-TR" sz="1200" dirty="0"/>
              <a:t> </a:t>
            </a:r>
            <a:r>
              <a:rPr lang="en-US" sz="1200" dirty="0"/>
              <a:t>algorithms were evaluated based on their ability to adapt to incremental updates in the dictionary</a:t>
            </a:r>
            <a:r>
              <a:rPr lang="tr-TR" sz="1200" dirty="0"/>
              <a:t> </a:t>
            </a:r>
            <a:r>
              <a:rPr lang="en-US" sz="1200" dirty="0"/>
              <a:t>when new data (A′) was introduced.</a:t>
            </a:r>
          </a:p>
        </p:txBody>
      </p:sp>
      <p:pic>
        <p:nvPicPr>
          <p:cNvPr id="12" name="Picture 11" descr="A graph on a screen&#10;&#10;Description automatically generated">
            <a:extLst>
              <a:ext uri="{FF2B5EF4-FFF2-40B4-BE49-F238E27FC236}">
                <a16:creationId xmlns:a16="http://schemas.microsoft.com/office/drawing/2014/main" id="{4F3A78B2-450F-B413-AC1E-AD548D952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136" y="3530411"/>
            <a:ext cx="3351532" cy="1805922"/>
          </a:xfrm>
          <a:prstGeom prst="rect">
            <a:avLst/>
          </a:prstGeom>
        </p:spPr>
      </p:pic>
      <p:pic>
        <p:nvPicPr>
          <p:cNvPr id="14" name="Picture 13" descr="A graph showing a graph&#10;&#10;Description automatically generated with medium confidence">
            <a:extLst>
              <a:ext uri="{FF2B5EF4-FFF2-40B4-BE49-F238E27FC236}">
                <a16:creationId xmlns:a16="http://schemas.microsoft.com/office/drawing/2014/main" id="{885A0EB1-295E-81D0-1705-6777A672E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332" y="3530411"/>
            <a:ext cx="3351532" cy="1805922"/>
          </a:xfrm>
          <a:prstGeom prst="rect">
            <a:avLst/>
          </a:prstGeom>
        </p:spPr>
      </p:pic>
      <p:sp>
        <p:nvSpPr>
          <p:cNvPr id="18" name="TextBox 17">
            <a:extLst>
              <a:ext uri="{FF2B5EF4-FFF2-40B4-BE49-F238E27FC236}">
                <a16:creationId xmlns:a16="http://schemas.microsoft.com/office/drawing/2014/main" id="{7D9ECFD8-5402-9CA4-E63C-EEF6F2B27152}"/>
              </a:ext>
            </a:extLst>
          </p:cNvPr>
          <p:cNvSpPr txBox="1"/>
          <p:nvPr/>
        </p:nvSpPr>
        <p:spPr>
          <a:xfrm>
            <a:off x="2231136" y="5437744"/>
            <a:ext cx="7729728" cy="461665"/>
          </a:xfrm>
          <a:prstGeom prst="rect">
            <a:avLst/>
          </a:prstGeom>
          <a:noFill/>
        </p:spPr>
        <p:txBody>
          <a:bodyPr wrap="square">
            <a:spAutoFit/>
          </a:bodyPr>
          <a:lstStyle/>
          <a:p>
            <a:r>
              <a:rPr lang="en-US" sz="1200" dirty="0"/>
              <a:t>For both algorithms, the plots illustrate the convergence of the</a:t>
            </a:r>
            <a:r>
              <a:rPr lang="tr-TR" sz="1200" dirty="0"/>
              <a:t> </a:t>
            </a:r>
            <a:r>
              <a:rPr lang="en-US" sz="1200" dirty="0"/>
              <a:t>reconstruction error over iterations. In general, a decreasing trend in the error signifies improvement</a:t>
            </a:r>
            <a:r>
              <a:rPr lang="tr-TR" sz="1200" dirty="0"/>
              <a:t> </a:t>
            </a:r>
            <a:r>
              <a:rPr lang="en-US" sz="1200" dirty="0"/>
              <a:t>in the dictionaries’ ability to accurately represent the datasets</a:t>
            </a:r>
          </a:p>
        </p:txBody>
      </p:sp>
      <p:sp>
        <p:nvSpPr>
          <p:cNvPr id="4" name="TextBox 3">
            <a:extLst>
              <a:ext uri="{FF2B5EF4-FFF2-40B4-BE49-F238E27FC236}">
                <a16:creationId xmlns:a16="http://schemas.microsoft.com/office/drawing/2014/main" id="{DB89113C-17E8-186F-8B02-8E9D4D24B617}"/>
              </a:ext>
            </a:extLst>
          </p:cNvPr>
          <p:cNvSpPr txBox="1"/>
          <p:nvPr/>
        </p:nvSpPr>
        <p:spPr>
          <a:xfrm>
            <a:off x="6609332" y="5294706"/>
            <a:ext cx="3882884" cy="184666"/>
          </a:xfrm>
          <a:prstGeom prst="rect">
            <a:avLst/>
          </a:prstGeom>
          <a:noFill/>
        </p:spPr>
        <p:txBody>
          <a:bodyPr wrap="square">
            <a:spAutoFit/>
          </a:bodyPr>
          <a:lstStyle/>
          <a:p>
            <a:pPr marL="0" lvl="0" indent="0" algn="ctr" rtl="0">
              <a:spcBef>
                <a:spcPts val="0"/>
              </a:spcBef>
              <a:spcAft>
                <a:spcPts val="0"/>
              </a:spcAft>
              <a:buNone/>
            </a:pPr>
            <a:r>
              <a:rPr lang="tr-TR" sz="600" dirty="0">
                <a:latin typeface="Nunito" pitchFamily="2" charset="0"/>
                <a:ea typeface="Calibri"/>
                <a:cs typeface="Calibri"/>
                <a:sym typeface="Calibri"/>
              </a:rPr>
              <a:t>Figure 6. Frank-Wolfe Reconstrucction Error</a:t>
            </a:r>
            <a:endParaRPr lang="en-US" sz="600" dirty="0">
              <a:latin typeface="Nunito" pitchFamily="2" charset="0"/>
              <a:ea typeface="Calibri"/>
              <a:cs typeface="Calibri"/>
              <a:sym typeface="Calibri"/>
            </a:endParaRPr>
          </a:p>
        </p:txBody>
      </p:sp>
      <p:sp>
        <p:nvSpPr>
          <p:cNvPr id="5" name="TextBox 4">
            <a:extLst>
              <a:ext uri="{FF2B5EF4-FFF2-40B4-BE49-F238E27FC236}">
                <a16:creationId xmlns:a16="http://schemas.microsoft.com/office/drawing/2014/main" id="{381CA6D0-618C-08B8-71EB-E1C0145732E2}"/>
              </a:ext>
            </a:extLst>
          </p:cNvPr>
          <p:cNvSpPr txBox="1"/>
          <p:nvPr/>
        </p:nvSpPr>
        <p:spPr>
          <a:xfrm>
            <a:off x="2146086" y="5294706"/>
            <a:ext cx="3882884" cy="184666"/>
          </a:xfrm>
          <a:prstGeom prst="rect">
            <a:avLst/>
          </a:prstGeom>
          <a:noFill/>
        </p:spPr>
        <p:txBody>
          <a:bodyPr wrap="square">
            <a:spAutoFit/>
          </a:bodyPr>
          <a:lstStyle/>
          <a:p>
            <a:pPr marL="0" lvl="0" indent="0" algn="ctr" rtl="0">
              <a:spcBef>
                <a:spcPts val="0"/>
              </a:spcBef>
              <a:spcAft>
                <a:spcPts val="0"/>
              </a:spcAft>
              <a:buNone/>
            </a:pPr>
            <a:r>
              <a:rPr lang="tr-TR" sz="600" dirty="0">
                <a:latin typeface="Nunito" pitchFamily="2" charset="0"/>
                <a:ea typeface="Calibri"/>
                <a:cs typeface="Calibri"/>
                <a:sym typeface="Calibri"/>
              </a:rPr>
              <a:t>Figure 5. CG-BIO Reconstrucction Error</a:t>
            </a:r>
            <a:endParaRPr lang="en-US" sz="600" dirty="0">
              <a:latin typeface="Nunito" pitchFamily="2" charset="0"/>
              <a:ea typeface="Calibri"/>
              <a:cs typeface="Calibri"/>
              <a:sym typeface="Calibri"/>
            </a:endParaRPr>
          </a:p>
        </p:txBody>
      </p:sp>
    </p:spTree>
    <p:extLst>
      <p:ext uri="{BB962C8B-B14F-4D97-AF65-F5344CB8AC3E}">
        <p14:creationId xmlns:p14="http://schemas.microsoft.com/office/powerpoint/2010/main" val="398401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4286-36E0-EEA0-BE8B-455ECEA93290}"/>
              </a:ext>
            </a:extLst>
          </p:cNvPr>
          <p:cNvSpPr>
            <a:spLocks noGrp="1"/>
          </p:cNvSpPr>
          <p:nvPr>
            <p:ph type="title"/>
          </p:nvPr>
        </p:nvSpPr>
        <p:spPr/>
        <p:txBody>
          <a:bodyPr/>
          <a:lstStyle/>
          <a:p>
            <a:r>
              <a:rPr lang="tr-TR">
                <a:solidFill>
                  <a:schemeClr val="accent1">
                    <a:lumMod val="75000"/>
                  </a:schemeClr>
                </a:solidFill>
                <a:latin typeface="Nunito" pitchFamily="2" charset="0"/>
              </a:rPr>
              <a:t>experıments</a:t>
            </a:r>
            <a:endParaRPr lang="en-US" dirty="0"/>
          </a:p>
        </p:txBody>
      </p:sp>
      <p:pic>
        <p:nvPicPr>
          <p:cNvPr id="11" name="Content Placeholder 4" descr="A graph with blue and orange lines&#10;&#10;Description automatically generated">
            <a:extLst>
              <a:ext uri="{FF2B5EF4-FFF2-40B4-BE49-F238E27FC236}">
                <a16:creationId xmlns:a16="http://schemas.microsoft.com/office/drawing/2014/main" id="{5CC9D4F3-DBC3-4F32-609A-5FBE205CA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301" y="2357184"/>
            <a:ext cx="3951395" cy="2143631"/>
          </a:xfrm>
          <a:prstGeom prst="rect">
            <a:avLst/>
          </a:prstGeom>
        </p:spPr>
      </p:pic>
      <p:sp>
        <p:nvSpPr>
          <p:cNvPr id="13" name="TextBox 12">
            <a:extLst>
              <a:ext uri="{FF2B5EF4-FFF2-40B4-BE49-F238E27FC236}">
                <a16:creationId xmlns:a16="http://schemas.microsoft.com/office/drawing/2014/main" id="{98DCBEA6-25EA-CFC2-5BEB-DC3CAB0D832E}"/>
              </a:ext>
            </a:extLst>
          </p:cNvPr>
          <p:cNvSpPr txBox="1"/>
          <p:nvPr/>
        </p:nvSpPr>
        <p:spPr>
          <a:xfrm>
            <a:off x="2231136" y="4820457"/>
            <a:ext cx="7729728" cy="1200329"/>
          </a:xfrm>
          <a:prstGeom prst="rect">
            <a:avLst/>
          </a:prstGeom>
          <a:noFill/>
        </p:spPr>
        <p:txBody>
          <a:bodyPr wrap="square">
            <a:spAutoFit/>
          </a:bodyPr>
          <a:lstStyle/>
          <a:p>
            <a:r>
              <a:rPr lang="en-US" sz="1200" dirty="0"/>
              <a:t>The recovery rate serves as an evaluation metric for the effectiveness of the bilevel optimization algorithm in the online dictionary learning setting. A successful algorithm should exhibit a recovery rate that increases over time, indicating improved accuracy in reconstructing the original signal</a:t>
            </a:r>
            <a:endParaRPr lang="tr-TR" sz="1200" dirty="0"/>
          </a:p>
          <a:p>
            <a:endParaRPr lang="tr-TR" sz="1200" dirty="0"/>
          </a:p>
          <a:p>
            <a:r>
              <a:rPr lang="en-US" sz="1200" dirty="0"/>
              <a:t>The "original signal" in the context of recovery rate refers to the true or original data that </a:t>
            </a:r>
            <a:r>
              <a:rPr lang="tr-TR" sz="1200" dirty="0"/>
              <a:t>we</a:t>
            </a:r>
            <a:r>
              <a:rPr lang="en-US" sz="1200" dirty="0"/>
              <a:t> are attempting to reconstruct</a:t>
            </a:r>
          </a:p>
        </p:txBody>
      </p:sp>
      <p:sp>
        <p:nvSpPr>
          <p:cNvPr id="14" name="TextBox 13">
            <a:extLst>
              <a:ext uri="{FF2B5EF4-FFF2-40B4-BE49-F238E27FC236}">
                <a16:creationId xmlns:a16="http://schemas.microsoft.com/office/drawing/2014/main" id="{601F3A8D-5270-F661-25A3-29C028382A8D}"/>
              </a:ext>
            </a:extLst>
          </p:cNvPr>
          <p:cNvSpPr txBox="1"/>
          <p:nvPr/>
        </p:nvSpPr>
        <p:spPr>
          <a:xfrm>
            <a:off x="4188812" y="4568303"/>
            <a:ext cx="3882884" cy="184666"/>
          </a:xfrm>
          <a:prstGeom prst="rect">
            <a:avLst/>
          </a:prstGeom>
          <a:noFill/>
        </p:spPr>
        <p:txBody>
          <a:bodyPr wrap="square">
            <a:spAutoFit/>
          </a:bodyPr>
          <a:lstStyle/>
          <a:p>
            <a:pPr marL="0" lvl="0" indent="0" algn="ctr" rtl="0">
              <a:spcBef>
                <a:spcPts val="0"/>
              </a:spcBef>
              <a:spcAft>
                <a:spcPts val="0"/>
              </a:spcAft>
              <a:buNone/>
            </a:pPr>
            <a:r>
              <a:rPr lang="tr-TR" sz="600" dirty="0">
                <a:latin typeface="Nunito" pitchFamily="2" charset="0"/>
                <a:ea typeface="Calibri"/>
                <a:cs typeface="Calibri"/>
                <a:sym typeface="Calibri"/>
              </a:rPr>
              <a:t>Figure 7. Recovery Rate Visualization of Algorithms</a:t>
            </a:r>
            <a:endParaRPr lang="en-US" sz="600" dirty="0">
              <a:latin typeface="Nunito" pitchFamily="2" charset="0"/>
              <a:ea typeface="Calibri"/>
              <a:cs typeface="Calibri"/>
              <a:sym typeface="Calibri"/>
            </a:endParaRPr>
          </a:p>
        </p:txBody>
      </p:sp>
    </p:spTree>
    <p:extLst>
      <p:ext uri="{BB962C8B-B14F-4D97-AF65-F5344CB8AC3E}">
        <p14:creationId xmlns:p14="http://schemas.microsoft.com/office/powerpoint/2010/main" val="132280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895B-6E0D-5B25-6D14-7908F3E156A6}"/>
              </a:ext>
            </a:extLst>
          </p:cNvPr>
          <p:cNvSpPr>
            <a:spLocks noGrp="1"/>
          </p:cNvSpPr>
          <p:nvPr>
            <p:ph type="title"/>
          </p:nvPr>
        </p:nvSpPr>
        <p:spPr/>
        <p:txBody>
          <a:bodyPr/>
          <a:lstStyle/>
          <a:p>
            <a:r>
              <a:rPr lang="tr-TR" dirty="0">
                <a:solidFill>
                  <a:schemeClr val="accent1">
                    <a:lumMod val="75000"/>
                  </a:schemeClr>
                </a:solidFill>
                <a:latin typeface="Nunito" pitchFamily="2" charset="0"/>
              </a:rPr>
              <a:t>CONCLUSION</a:t>
            </a:r>
            <a:endParaRPr lang="en-US" dirty="0"/>
          </a:p>
        </p:txBody>
      </p:sp>
      <p:sp>
        <p:nvSpPr>
          <p:cNvPr id="14" name="TextBox 13">
            <a:extLst>
              <a:ext uri="{FF2B5EF4-FFF2-40B4-BE49-F238E27FC236}">
                <a16:creationId xmlns:a16="http://schemas.microsoft.com/office/drawing/2014/main" id="{3BAA9EBA-3116-BB80-4D3B-30AB8E86660D}"/>
              </a:ext>
            </a:extLst>
          </p:cNvPr>
          <p:cNvSpPr txBox="1"/>
          <p:nvPr/>
        </p:nvSpPr>
        <p:spPr>
          <a:xfrm>
            <a:off x="2231136" y="2392371"/>
            <a:ext cx="7729728" cy="3600986"/>
          </a:xfrm>
          <a:prstGeom prst="rect">
            <a:avLst/>
          </a:prstGeom>
          <a:noFill/>
        </p:spPr>
        <p:txBody>
          <a:bodyPr wrap="square">
            <a:spAutoFit/>
          </a:bodyPr>
          <a:lstStyle/>
          <a:p>
            <a:r>
              <a:rPr lang="en-US" sz="1200" dirty="0"/>
              <a:t>In the realm of online dictionary learning, we embarked on a journey to address the challenge of</a:t>
            </a:r>
            <a:r>
              <a:rPr lang="tr-TR" sz="1200" dirty="0"/>
              <a:t> </a:t>
            </a:r>
            <a:r>
              <a:rPr lang="en-US" sz="1200" dirty="0"/>
              <a:t>efficiently adapting dictionaries to dynamic datasets. The primary goal was to learn dictionaries that</a:t>
            </a:r>
            <a:r>
              <a:rPr lang="tr-TR" sz="1200" dirty="0"/>
              <a:t> </a:t>
            </a:r>
            <a:r>
              <a:rPr lang="en-US" sz="1200" dirty="0"/>
              <a:t>could accurately represent incoming data, leading to effective sparse representations. Two prominent</a:t>
            </a:r>
            <a:r>
              <a:rPr lang="tr-TR" sz="1200" dirty="0"/>
              <a:t> </a:t>
            </a:r>
            <a:r>
              <a:rPr lang="en-US" sz="1200" dirty="0"/>
              <a:t>algorithms, the Frank-Wolfe Algorithm and the Conjugate Gradient-Based Bilevel Optimization (</a:t>
            </a:r>
            <a:r>
              <a:rPr lang="en-US" sz="1200" dirty="0" err="1"/>
              <a:t>CGBiO</a:t>
            </a:r>
            <a:r>
              <a:rPr lang="en-US" sz="1200" dirty="0"/>
              <a:t>)</a:t>
            </a:r>
            <a:r>
              <a:rPr lang="tr-TR" sz="1200" dirty="0"/>
              <a:t> </a:t>
            </a:r>
            <a:r>
              <a:rPr lang="en-US" sz="1200" dirty="0"/>
              <a:t>Algorithm, were employed to tackle this problem.</a:t>
            </a:r>
            <a:endParaRPr lang="tr-TR" sz="1200" dirty="0"/>
          </a:p>
          <a:p>
            <a:endParaRPr lang="tr-TR" sz="1200" dirty="0"/>
          </a:p>
          <a:p>
            <a:r>
              <a:rPr lang="tr-TR" sz="1200" b="1" dirty="0"/>
              <a:t>Numerical Impact:</a:t>
            </a:r>
          </a:p>
          <a:p>
            <a:endParaRPr lang="tr-TR" sz="1200" b="1" dirty="0"/>
          </a:p>
          <a:p>
            <a:pPr marL="171450" indent="-171450">
              <a:buFont typeface="Arial" panose="020B0604020202020204" pitchFamily="34" charset="0"/>
              <a:buChar char="•"/>
            </a:pPr>
            <a:r>
              <a:rPr lang="en-US" sz="1200" dirty="0"/>
              <a:t>CG-</a:t>
            </a:r>
            <a:r>
              <a:rPr lang="en-US" sz="1200" dirty="0" err="1"/>
              <a:t>BiO</a:t>
            </a:r>
            <a:r>
              <a:rPr lang="en-US" sz="1200" dirty="0"/>
              <a:t>: Demonstrated superiority with a lower reconstruction error of 0.11 in your specific task</a:t>
            </a:r>
            <a:endParaRPr lang="tr-TR" sz="1200" dirty="0"/>
          </a:p>
          <a:p>
            <a:pPr marL="171450" indent="-171450">
              <a:buFont typeface="Arial" panose="020B0604020202020204" pitchFamily="34" charset="0"/>
              <a:buChar char="•"/>
            </a:pPr>
            <a:r>
              <a:rPr lang="en-US" sz="1200" dirty="0"/>
              <a:t>Frank-Wolfe: Resulted in a higher reconstruction error of 0.48, suggesting potential suboptimal</a:t>
            </a:r>
            <a:r>
              <a:rPr lang="tr-TR" sz="1200" dirty="0"/>
              <a:t> </a:t>
            </a:r>
            <a:r>
              <a:rPr lang="en-US" sz="1200" dirty="0"/>
              <a:t>performance for this task</a:t>
            </a:r>
            <a:endParaRPr lang="tr-TR" sz="1200" dirty="0"/>
          </a:p>
          <a:p>
            <a:pPr marL="171450" indent="-171450">
              <a:buFont typeface="Arial" panose="020B0604020202020204" pitchFamily="34" charset="0"/>
              <a:buChar char="•"/>
            </a:pPr>
            <a:endParaRPr lang="tr-TR" sz="1200" dirty="0"/>
          </a:p>
          <a:p>
            <a:r>
              <a:rPr lang="en-US" sz="1200" dirty="0"/>
              <a:t>In mathematical terms, CG-</a:t>
            </a:r>
            <a:r>
              <a:rPr lang="en-US" sz="1200" dirty="0" err="1"/>
              <a:t>BiO’s</a:t>
            </a:r>
            <a:r>
              <a:rPr lang="en-US" sz="1200" dirty="0"/>
              <a:t> explicit incorporation of sparse constraints, conditional gradient</a:t>
            </a:r>
            <a:r>
              <a:rPr lang="tr-TR" sz="1200" dirty="0"/>
              <a:t> </a:t>
            </a:r>
            <a:r>
              <a:rPr lang="en-US" sz="1200" dirty="0"/>
              <a:t>steps, and bilevel optimization structure makes it better suited for the mathematical intricacies of</a:t>
            </a:r>
            <a:r>
              <a:rPr lang="tr-TR" sz="1200" dirty="0"/>
              <a:t> </a:t>
            </a:r>
            <a:r>
              <a:rPr lang="en-US" sz="1200" dirty="0"/>
              <a:t>online dictionary learning compared to the more general-purpose Frank-Wolfe algorithm</a:t>
            </a:r>
            <a:endParaRPr lang="tr-TR" sz="1200" dirty="0"/>
          </a:p>
          <a:p>
            <a:endParaRPr lang="tr-TR" sz="1200" dirty="0"/>
          </a:p>
          <a:p>
            <a:r>
              <a:rPr lang="en-US" sz="1200" dirty="0"/>
              <a:t>Throughout the experiments, both algorithms exhibited their strengths and trade-offs. The Frank-</a:t>
            </a:r>
            <a:r>
              <a:rPr lang="tr-TR" sz="1200" dirty="0"/>
              <a:t> </a:t>
            </a:r>
            <a:r>
              <a:rPr lang="en-US" sz="1200" dirty="0"/>
              <a:t>Wolfe Algorithm, while computationally efficient, may require more iterations to converge. In contrast,</a:t>
            </a:r>
            <a:r>
              <a:rPr lang="tr-TR" sz="1200" dirty="0"/>
              <a:t> </a:t>
            </a:r>
            <a:r>
              <a:rPr lang="en-US" sz="1200" dirty="0"/>
              <a:t>the CG-</a:t>
            </a:r>
            <a:r>
              <a:rPr lang="en-US" sz="1200" dirty="0" err="1"/>
              <a:t>BiO</a:t>
            </a:r>
            <a:r>
              <a:rPr lang="en-US" sz="1200" dirty="0"/>
              <a:t> Algorithm, with its conjugate gradient optimization, showcased robustness in handling</a:t>
            </a:r>
            <a:r>
              <a:rPr lang="tr-TR" sz="1200" dirty="0"/>
              <a:t> </a:t>
            </a:r>
            <a:r>
              <a:rPr lang="en-US" sz="1200" dirty="0"/>
              <a:t>various dataset characteristics, providing a more adaptive solution</a:t>
            </a:r>
          </a:p>
        </p:txBody>
      </p:sp>
    </p:spTree>
    <p:extLst>
      <p:ext uri="{BB962C8B-B14F-4D97-AF65-F5344CB8AC3E}">
        <p14:creationId xmlns:p14="http://schemas.microsoft.com/office/powerpoint/2010/main" val="386606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B30D12-8BE6-AE27-CF38-6F229EB983C6}"/>
              </a:ext>
            </a:extLst>
          </p:cNvPr>
          <p:cNvSpPr/>
          <p:nvPr/>
        </p:nvSpPr>
        <p:spPr>
          <a:xfrm>
            <a:off x="0" y="0"/>
            <a:ext cx="12192000" cy="6858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155D84-708E-3D4C-0CCD-79E87A2D0340}"/>
              </a:ext>
            </a:extLst>
          </p:cNvPr>
          <p:cNvSpPr txBox="1"/>
          <p:nvPr/>
        </p:nvSpPr>
        <p:spPr>
          <a:xfrm>
            <a:off x="3048762" y="2613392"/>
            <a:ext cx="6094476" cy="1631216"/>
          </a:xfrm>
          <a:prstGeom prst="rect">
            <a:avLst/>
          </a:prstGeom>
          <a:noFill/>
        </p:spPr>
        <p:txBody>
          <a:bodyPr wrap="square">
            <a:spAutoFit/>
          </a:bodyPr>
          <a:lstStyle/>
          <a:p>
            <a:r>
              <a:rPr lang="it" sz="5000" dirty="0">
                <a:solidFill>
                  <a:schemeClr val="bg2"/>
                </a:solidFill>
                <a:latin typeface="Nunito" pitchFamily="2" charset="0"/>
              </a:rPr>
              <a:t>Thank you for your attention!</a:t>
            </a:r>
            <a:endParaRPr lang="en-US" sz="5000" dirty="0">
              <a:solidFill>
                <a:schemeClr val="bg2"/>
              </a:solidFill>
              <a:latin typeface="Nunito" pitchFamily="2" charset="0"/>
            </a:endParaRPr>
          </a:p>
        </p:txBody>
      </p:sp>
    </p:spTree>
    <p:extLst>
      <p:ext uri="{BB962C8B-B14F-4D97-AF65-F5344CB8AC3E}">
        <p14:creationId xmlns:p14="http://schemas.microsoft.com/office/powerpoint/2010/main" val="288269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FE50-7FC4-216B-E13D-5523D4EAC4F2}"/>
              </a:ext>
            </a:extLst>
          </p:cNvPr>
          <p:cNvSpPr>
            <a:spLocks noGrp="1"/>
          </p:cNvSpPr>
          <p:nvPr>
            <p:ph type="title"/>
          </p:nvPr>
        </p:nvSpPr>
        <p:spPr/>
        <p:txBody>
          <a:bodyPr/>
          <a:lstStyle/>
          <a:p>
            <a:r>
              <a:rPr lang="tr-TR" dirty="0">
                <a:solidFill>
                  <a:schemeClr val="accent1">
                    <a:lumMod val="75000"/>
                  </a:schemeClr>
                </a:solidFill>
                <a:latin typeface="Nunito" pitchFamily="2" charset="0"/>
              </a:rPr>
              <a:t>ıntroductıon</a:t>
            </a:r>
            <a:endParaRPr lang="en-US" dirty="0">
              <a:solidFill>
                <a:schemeClr val="accent1">
                  <a:lumMod val="75000"/>
                </a:schemeClr>
              </a:solidFill>
              <a:latin typeface="Nunito" pitchFamily="2" charset="0"/>
            </a:endParaRPr>
          </a:p>
        </p:txBody>
      </p:sp>
      <p:sp>
        <p:nvSpPr>
          <p:cNvPr id="12" name="TextBox 11">
            <a:extLst>
              <a:ext uri="{FF2B5EF4-FFF2-40B4-BE49-F238E27FC236}">
                <a16:creationId xmlns:a16="http://schemas.microsoft.com/office/drawing/2014/main" id="{A3AA7C1B-DC5F-B475-F82E-355E01E3F83A}"/>
              </a:ext>
            </a:extLst>
          </p:cNvPr>
          <p:cNvSpPr txBox="1"/>
          <p:nvPr/>
        </p:nvSpPr>
        <p:spPr>
          <a:xfrm>
            <a:off x="2231136" y="2678200"/>
            <a:ext cx="7729728" cy="2554545"/>
          </a:xfrm>
          <a:prstGeom prst="rect">
            <a:avLst/>
          </a:prstGeom>
          <a:noFill/>
        </p:spPr>
        <p:txBody>
          <a:bodyPr wrap="square">
            <a:spAutoFit/>
          </a:bodyPr>
          <a:lstStyle/>
          <a:p>
            <a:r>
              <a:rPr lang="en-US" sz="2000" dirty="0"/>
              <a:t>This project aims to explore the theory and implementation of the bilevel optimization problem within the context of online dictionary learning. The objective of dictionary learning is to express data points through a linear combination of basis vectors within a dictionary.</a:t>
            </a:r>
            <a:endParaRPr lang="tr-TR" sz="2000" dirty="0"/>
          </a:p>
          <a:p>
            <a:endParaRPr lang="tr-TR" sz="2000" dirty="0"/>
          </a:p>
          <a:p>
            <a:r>
              <a:rPr lang="en-US" sz="2000" dirty="0"/>
              <a:t>Introducing</a:t>
            </a:r>
            <a:r>
              <a:rPr lang="tr-TR" sz="2000" dirty="0"/>
              <a:t> </a:t>
            </a:r>
            <a:r>
              <a:rPr lang="en-US" sz="2000" dirty="0"/>
              <a:t>the CG-</a:t>
            </a:r>
            <a:r>
              <a:rPr lang="en-US" sz="2000" dirty="0" err="1"/>
              <a:t>BiO</a:t>
            </a:r>
            <a:r>
              <a:rPr lang="en-US" sz="2000" dirty="0"/>
              <a:t> algorithm, the approach optimizes an expanded dictionary and coefficients, effectively</a:t>
            </a:r>
            <a:r>
              <a:rPr lang="tr-TR" sz="2000" dirty="0"/>
              <a:t> </a:t>
            </a:r>
            <a:r>
              <a:rPr lang="en-US" sz="2000" dirty="0"/>
              <a:t>adapting to changing datasets</a:t>
            </a:r>
            <a:r>
              <a:rPr lang="tr-TR" sz="2000" dirty="0"/>
              <a:t> </a:t>
            </a:r>
            <a:r>
              <a:rPr lang="en-US" sz="2000" dirty="0"/>
              <a:t>and comparison with the Frank-Wolfe algorithm.</a:t>
            </a:r>
          </a:p>
        </p:txBody>
      </p:sp>
    </p:spTree>
    <p:extLst>
      <p:ext uri="{BB962C8B-B14F-4D97-AF65-F5344CB8AC3E}">
        <p14:creationId xmlns:p14="http://schemas.microsoft.com/office/powerpoint/2010/main" val="259664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2B5B-D620-4283-4BEF-5A8DBCD5C5AD}"/>
              </a:ext>
            </a:extLst>
          </p:cNvPr>
          <p:cNvSpPr>
            <a:spLocks noGrp="1"/>
          </p:cNvSpPr>
          <p:nvPr>
            <p:ph type="title"/>
          </p:nvPr>
        </p:nvSpPr>
        <p:spPr/>
        <p:txBody>
          <a:bodyPr/>
          <a:lstStyle/>
          <a:p>
            <a:r>
              <a:rPr lang="tr-TR" dirty="0">
                <a:solidFill>
                  <a:schemeClr val="accent1">
                    <a:lumMod val="75000"/>
                  </a:schemeClr>
                </a:solidFill>
                <a:latin typeface="Nunito" pitchFamily="2" charset="0"/>
              </a:rPr>
              <a:t>Maın papers</a:t>
            </a:r>
            <a:endParaRPr lang="en-US" dirty="0">
              <a:solidFill>
                <a:schemeClr val="accent1">
                  <a:lumMod val="75000"/>
                </a:schemeClr>
              </a:solidFill>
              <a:latin typeface="Nunito" pitchFamily="2" charset="0"/>
            </a:endParaRPr>
          </a:p>
        </p:txBody>
      </p:sp>
      <p:sp>
        <p:nvSpPr>
          <p:cNvPr id="3" name="Content Placeholder 2">
            <a:extLst>
              <a:ext uri="{FF2B5EF4-FFF2-40B4-BE49-F238E27FC236}">
                <a16:creationId xmlns:a16="http://schemas.microsoft.com/office/drawing/2014/main" id="{FEFB95C8-8D4E-248A-85FD-4497891AD1E4}"/>
              </a:ext>
            </a:extLst>
          </p:cNvPr>
          <p:cNvSpPr>
            <a:spLocks noGrp="1"/>
          </p:cNvSpPr>
          <p:nvPr>
            <p:ph idx="1"/>
          </p:nvPr>
        </p:nvSpPr>
        <p:spPr>
          <a:xfrm>
            <a:off x="2231135" y="2638044"/>
            <a:ext cx="7893525" cy="3255264"/>
          </a:xfrm>
        </p:spPr>
        <p:txBody>
          <a:bodyPr>
            <a:normAutofit lnSpcReduction="10000"/>
          </a:bodyPr>
          <a:lstStyle/>
          <a:p>
            <a:pPr marL="457200" lvl="0" indent="-323850" algn="l" rtl="0">
              <a:lnSpc>
                <a:spcPct val="200000"/>
              </a:lnSpc>
              <a:spcBef>
                <a:spcPts val="0"/>
              </a:spcBef>
              <a:spcAft>
                <a:spcPts val="0"/>
              </a:spcAft>
              <a:buSzPts val="1500"/>
              <a:buChar char="●"/>
            </a:pPr>
            <a:r>
              <a:rPr lang="en-US" sz="1800" b="1" dirty="0"/>
              <a:t>P</a:t>
            </a:r>
            <a:r>
              <a:rPr lang="tr-TR" sz="1800" b="1" dirty="0"/>
              <a:t>aper </a:t>
            </a:r>
            <a:r>
              <a:rPr lang="en-US" sz="1800" b="1" dirty="0"/>
              <a:t>1</a:t>
            </a:r>
            <a:r>
              <a:rPr lang="en-US" sz="1800" dirty="0"/>
              <a:t>: Revisiting Frank-Wolfe: Projection-Free Sparse Convex Optimization (Jaggi, 2013)</a:t>
            </a:r>
          </a:p>
          <a:p>
            <a:pPr marL="457200" lvl="0" indent="-323850" algn="l" rtl="0">
              <a:lnSpc>
                <a:spcPct val="200000"/>
              </a:lnSpc>
              <a:spcBef>
                <a:spcPts val="0"/>
              </a:spcBef>
              <a:spcAft>
                <a:spcPts val="0"/>
              </a:spcAft>
              <a:buSzPts val="1500"/>
              <a:buChar char="●"/>
            </a:pPr>
            <a:r>
              <a:rPr lang="en-US" sz="1800" b="1" dirty="0"/>
              <a:t>P</a:t>
            </a:r>
            <a:r>
              <a:rPr lang="tr-TR" b="1" dirty="0"/>
              <a:t>aper</a:t>
            </a:r>
            <a:r>
              <a:rPr lang="tr-TR" sz="1800" b="1" dirty="0"/>
              <a:t> </a:t>
            </a:r>
            <a:r>
              <a:rPr lang="en-US" sz="1800" b="1" dirty="0"/>
              <a:t>2</a:t>
            </a:r>
            <a:r>
              <a:rPr lang="en-US" sz="1800" dirty="0"/>
              <a:t>: A Conditional Gradient-based Method for Simple Bilevel Optimization with Convex Lower-level</a:t>
            </a:r>
            <a:r>
              <a:rPr lang="tr-TR" sz="1800" dirty="0"/>
              <a:t> </a:t>
            </a:r>
            <a:r>
              <a:rPr lang="en-US" sz="1800" dirty="0"/>
              <a:t>Problem (Jiang et al., 2023)</a:t>
            </a:r>
          </a:p>
          <a:p>
            <a:pPr marL="457200" lvl="0" indent="-323850" algn="l" rtl="0">
              <a:lnSpc>
                <a:spcPct val="200000"/>
              </a:lnSpc>
              <a:spcBef>
                <a:spcPts val="0"/>
              </a:spcBef>
              <a:spcAft>
                <a:spcPts val="0"/>
              </a:spcAft>
              <a:buSzPts val="1500"/>
              <a:buChar char="●"/>
            </a:pPr>
            <a:r>
              <a:rPr lang="en-US" sz="1800" b="1" dirty="0"/>
              <a:t>P</a:t>
            </a:r>
            <a:r>
              <a:rPr lang="tr-TR" b="1" dirty="0"/>
              <a:t>aper</a:t>
            </a:r>
            <a:r>
              <a:rPr lang="tr-TR" sz="1800" b="1" dirty="0"/>
              <a:t> </a:t>
            </a:r>
            <a:r>
              <a:rPr lang="en-US" sz="1800" b="1" dirty="0"/>
              <a:t>3</a:t>
            </a:r>
            <a:r>
              <a:rPr lang="en-US" sz="1800" dirty="0"/>
              <a:t>: Bilevel Programming for Hyperparameter Optimization and Meta-Learning (</a:t>
            </a:r>
            <a:r>
              <a:rPr lang="en-US" sz="1800" dirty="0" err="1"/>
              <a:t>Franceschi</a:t>
            </a:r>
            <a:r>
              <a:rPr lang="en-US" sz="1800" dirty="0"/>
              <a:t>, 2018)</a:t>
            </a:r>
          </a:p>
          <a:p>
            <a:endParaRPr lang="en-US" dirty="0"/>
          </a:p>
        </p:txBody>
      </p:sp>
    </p:spTree>
    <p:extLst>
      <p:ext uri="{BB962C8B-B14F-4D97-AF65-F5344CB8AC3E}">
        <p14:creationId xmlns:p14="http://schemas.microsoft.com/office/powerpoint/2010/main" val="111853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3604-F90C-9188-7787-B9559B97EE55}"/>
              </a:ext>
            </a:extLst>
          </p:cNvPr>
          <p:cNvSpPr>
            <a:spLocks noGrp="1"/>
          </p:cNvSpPr>
          <p:nvPr>
            <p:ph type="title"/>
          </p:nvPr>
        </p:nvSpPr>
        <p:spPr/>
        <p:txBody>
          <a:bodyPr/>
          <a:lstStyle/>
          <a:p>
            <a:r>
              <a:rPr lang="tr-TR" dirty="0">
                <a:solidFill>
                  <a:schemeClr val="accent1">
                    <a:lumMod val="75000"/>
                  </a:schemeClr>
                </a:solidFill>
                <a:latin typeface="Nunito" pitchFamily="2" charset="0"/>
              </a:rPr>
              <a:t>Dıctıonary learnıng</a:t>
            </a:r>
            <a:endParaRPr lang="en-US" sz="1800" dirty="0"/>
          </a:p>
        </p:txBody>
      </p:sp>
      <p:sp>
        <p:nvSpPr>
          <p:cNvPr id="13" name="TextBox 12">
            <a:extLst>
              <a:ext uri="{FF2B5EF4-FFF2-40B4-BE49-F238E27FC236}">
                <a16:creationId xmlns:a16="http://schemas.microsoft.com/office/drawing/2014/main" id="{C770A47E-DFBD-B0B7-1F13-4424D758E80B}"/>
              </a:ext>
            </a:extLst>
          </p:cNvPr>
          <p:cNvSpPr txBox="1"/>
          <p:nvPr/>
        </p:nvSpPr>
        <p:spPr>
          <a:xfrm>
            <a:off x="2639568" y="2599587"/>
            <a:ext cx="6912864" cy="2585323"/>
          </a:xfrm>
          <a:prstGeom prst="rect">
            <a:avLst/>
          </a:prstGeom>
          <a:noFill/>
        </p:spPr>
        <p:txBody>
          <a:bodyPr wrap="square">
            <a:spAutoFit/>
          </a:bodyPr>
          <a:lstStyle/>
          <a:p>
            <a:r>
              <a:rPr lang="en-US" dirty="0"/>
              <a:t>Dictionary learning is a machine learning technique that aims to find a concise representation of input data from a large dataset. The goal is to discover a set of basis vectors, known as a dictionary, such that each data point can be effectively approximated by a linear combination of a few basis vectors</a:t>
            </a:r>
            <a:endParaRPr lang="tr-TR" dirty="0"/>
          </a:p>
          <a:p>
            <a:endParaRPr lang="tr-TR" dirty="0"/>
          </a:p>
          <a:p>
            <a:r>
              <a:rPr lang="en-US" dirty="0"/>
              <a:t>The objective of dictionary learning is to express data points</a:t>
            </a:r>
          </a:p>
          <a:p>
            <a:r>
              <a:rPr lang="en-US" dirty="0"/>
              <a:t>through a linear combination of basis vectors within a dictionary</a:t>
            </a:r>
            <a:endParaRPr lang="tr-TR" dirty="0"/>
          </a:p>
          <a:p>
            <a:endParaRPr lang="en-US" dirty="0"/>
          </a:p>
        </p:txBody>
      </p:sp>
    </p:spTree>
    <p:extLst>
      <p:ext uri="{BB962C8B-B14F-4D97-AF65-F5344CB8AC3E}">
        <p14:creationId xmlns:p14="http://schemas.microsoft.com/office/powerpoint/2010/main" val="308401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CFFC-8CD2-D1EC-F4E4-3FCD2BA775B5}"/>
              </a:ext>
            </a:extLst>
          </p:cNvPr>
          <p:cNvSpPr>
            <a:spLocks noGrp="1"/>
          </p:cNvSpPr>
          <p:nvPr>
            <p:ph type="title"/>
          </p:nvPr>
        </p:nvSpPr>
        <p:spPr/>
        <p:txBody>
          <a:bodyPr/>
          <a:lstStyle/>
          <a:p>
            <a:r>
              <a:rPr lang="tr-TR" dirty="0">
                <a:solidFill>
                  <a:schemeClr val="accent1">
                    <a:lumMod val="75000"/>
                  </a:schemeClr>
                </a:solidFill>
                <a:latin typeface="Nunito" pitchFamily="2" charset="0"/>
              </a:rPr>
              <a:t>Bılevel optımızatıon problem</a:t>
            </a:r>
            <a:endParaRPr lang="en-US" dirty="0"/>
          </a:p>
        </p:txBody>
      </p:sp>
      <p:sp>
        <p:nvSpPr>
          <p:cNvPr id="8" name="TextBox 7">
            <a:extLst>
              <a:ext uri="{FF2B5EF4-FFF2-40B4-BE49-F238E27FC236}">
                <a16:creationId xmlns:a16="http://schemas.microsoft.com/office/drawing/2014/main" id="{4956155D-6A77-C50D-B9B6-79B5E4A8EC05}"/>
              </a:ext>
            </a:extLst>
          </p:cNvPr>
          <p:cNvSpPr txBox="1"/>
          <p:nvPr/>
        </p:nvSpPr>
        <p:spPr>
          <a:xfrm>
            <a:off x="2231136" y="2506102"/>
            <a:ext cx="7729728" cy="2554545"/>
          </a:xfrm>
          <a:prstGeom prst="rect">
            <a:avLst/>
          </a:prstGeom>
          <a:noFill/>
        </p:spPr>
        <p:txBody>
          <a:bodyPr wrap="square">
            <a:spAutoFit/>
          </a:bodyPr>
          <a:lstStyle/>
          <a:p>
            <a:r>
              <a:rPr lang="en-US" sz="2000" dirty="0"/>
              <a:t>Bilevel optimization is a type of optimization problem where one optimization problem is nested within another. It involves an upper-level objective function that is optimized over the feasible set defined by the optimal solutions to a lower-level optimization problem</a:t>
            </a:r>
            <a:endParaRPr lang="tr-TR" sz="2000" dirty="0"/>
          </a:p>
          <a:p>
            <a:endParaRPr lang="tr-TR" sz="2000" dirty="0"/>
          </a:p>
          <a:p>
            <a:r>
              <a:rPr lang="en-US" sz="2000" dirty="0"/>
              <a:t>The goal of bilevel optimization is to find the best solution to the upper-level objective, while satisfying the constraints imposed by the lower-level problem</a:t>
            </a:r>
          </a:p>
        </p:txBody>
      </p:sp>
    </p:spTree>
    <p:extLst>
      <p:ext uri="{BB962C8B-B14F-4D97-AF65-F5344CB8AC3E}">
        <p14:creationId xmlns:p14="http://schemas.microsoft.com/office/powerpoint/2010/main" val="309307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AB6D-8A4C-7D15-61BE-D786F938B70A}"/>
              </a:ext>
            </a:extLst>
          </p:cNvPr>
          <p:cNvSpPr>
            <a:spLocks noGrp="1"/>
          </p:cNvSpPr>
          <p:nvPr>
            <p:ph type="title"/>
          </p:nvPr>
        </p:nvSpPr>
        <p:spPr/>
        <p:txBody>
          <a:bodyPr/>
          <a:lstStyle/>
          <a:p>
            <a:r>
              <a:rPr lang="tr-TR" dirty="0">
                <a:solidFill>
                  <a:schemeClr val="accent1">
                    <a:lumMod val="75000"/>
                  </a:schemeClr>
                </a:solidFill>
                <a:latin typeface="Nunito" pitchFamily="2" charset="0"/>
              </a:rPr>
              <a:t>Dataset generatıon</a:t>
            </a:r>
            <a:endParaRPr lang="en-US" dirty="0"/>
          </a:p>
        </p:txBody>
      </p:sp>
      <p:sp>
        <p:nvSpPr>
          <p:cNvPr id="8" name="TextBox 7">
            <a:extLst>
              <a:ext uri="{FF2B5EF4-FFF2-40B4-BE49-F238E27FC236}">
                <a16:creationId xmlns:a16="http://schemas.microsoft.com/office/drawing/2014/main" id="{8BA6CCDB-07D5-5345-5495-6641F1A4EE13}"/>
              </a:ext>
            </a:extLst>
          </p:cNvPr>
          <p:cNvSpPr txBox="1"/>
          <p:nvPr/>
        </p:nvSpPr>
        <p:spPr>
          <a:xfrm>
            <a:off x="2231136" y="2678200"/>
            <a:ext cx="7729728" cy="1631216"/>
          </a:xfrm>
          <a:prstGeom prst="rect">
            <a:avLst/>
          </a:prstGeom>
          <a:noFill/>
        </p:spPr>
        <p:txBody>
          <a:bodyPr wrap="square">
            <a:spAutoFit/>
          </a:bodyPr>
          <a:lstStyle/>
          <a:p>
            <a:r>
              <a:rPr lang="en-US" sz="2000" dirty="0"/>
              <a:t>The paper by Jiang et al.</a:t>
            </a:r>
            <a:r>
              <a:rPr lang="tr-TR" sz="2000" dirty="0"/>
              <a:t> </a:t>
            </a:r>
            <a:r>
              <a:rPr lang="en-US" sz="2000" dirty="0"/>
              <a:t>does not explicitly mention the use of a real dataset for online dictionary</a:t>
            </a:r>
            <a:r>
              <a:rPr lang="tr-TR" sz="2000" dirty="0"/>
              <a:t> </a:t>
            </a:r>
            <a:r>
              <a:rPr lang="en-US" sz="2000" dirty="0"/>
              <a:t>learning. However, it discusses the process of updating a dictionary when a new dataset is introduced,</a:t>
            </a:r>
            <a:r>
              <a:rPr lang="tr-TR" sz="2000" dirty="0"/>
              <a:t> </a:t>
            </a:r>
            <a:r>
              <a:rPr lang="en-US" sz="2000" dirty="0"/>
              <a:t>indicating a focus on the algorithmic aspects of dictionary learning rather than the</a:t>
            </a:r>
            <a:r>
              <a:rPr lang="tr-TR" sz="2000" dirty="0"/>
              <a:t> </a:t>
            </a:r>
            <a:r>
              <a:rPr lang="en-US" sz="2000" dirty="0"/>
              <a:t>specific datasets.</a:t>
            </a:r>
          </a:p>
        </p:txBody>
      </p:sp>
    </p:spTree>
    <p:extLst>
      <p:ext uri="{BB962C8B-B14F-4D97-AF65-F5344CB8AC3E}">
        <p14:creationId xmlns:p14="http://schemas.microsoft.com/office/powerpoint/2010/main" val="252387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4A99-A732-F18C-EB99-D8C726180481}"/>
              </a:ext>
            </a:extLst>
          </p:cNvPr>
          <p:cNvSpPr>
            <a:spLocks noGrp="1"/>
          </p:cNvSpPr>
          <p:nvPr>
            <p:ph type="title"/>
          </p:nvPr>
        </p:nvSpPr>
        <p:spPr/>
        <p:txBody>
          <a:bodyPr/>
          <a:lstStyle/>
          <a:p>
            <a:r>
              <a:rPr lang="tr-TR" dirty="0">
                <a:solidFill>
                  <a:schemeClr val="accent1">
                    <a:lumMod val="75000"/>
                  </a:schemeClr>
                </a:solidFill>
                <a:latin typeface="Nunito" pitchFamily="2" charset="0"/>
              </a:rPr>
              <a:t>Dataset vısualızatıon</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B2E98646-6612-5685-A711-3B360BF7F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376" y="4467455"/>
            <a:ext cx="2380488" cy="1857358"/>
          </a:xfrm>
        </p:spPr>
      </p:pic>
      <p:pic>
        <p:nvPicPr>
          <p:cNvPr id="12" name="Picture 11" descr="A screen shot of a computer screen&#10;&#10;Description automatically generated">
            <a:extLst>
              <a:ext uri="{FF2B5EF4-FFF2-40B4-BE49-F238E27FC236}">
                <a16:creationId xmlns:a16="http://schemas.microsoft.com/office/drawing/2014/main" id="{82E7876E-C0FC-6856-D5F3-60F7ECBEF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376" y="2381756"/>
            <a:ext cx="2380488" cy="1857357"/>
          </a:xfrm>
          <a:prstGeom prst="rect">
            <a:avLst/>
          </a:prstGeom>
        </p:spPr>
      </p:pic>
      <p:sp>
        <p:nvSpPr>
          <p:cNvPr id="26" name="TextBox 25">
            <a:extLst>
              <a:ext uri="{FF2B5EF4-FFF2-40B4-BE49-F238E27FC236}">
                <a16:creationId xmlns:a16="http://schemas.microsoft.com/office/drawing/2014/main" id="{100D1025-3BEF-9869-B1C4-B5BCAA11A034}"/>
              </a:ext>
            </a:extLst>
          </p:cNvPr>
          <p:cNvSpPr txBox="1"/>
          <p:nvPr/>
        </p:nvSpPr>
        <p:spPr>
          <a:xfrm>
            <a:off x="1364742" y="2669452"/>
            <a:ext cx="6215634" cy="3139321"/>
          </a:xfrm>
          <a:prstGeom prst="rect">
            <a:avLst/>
          </a:prstGeom>
          <a:noFill/>
        </p:spPr>
        <p:txBody>
          <a:bodyPr wrap="square">
            <a:spAutoFit/>
          </a:bodyPr>
          <a:lstStyle/>
          <a:p>
            <a:pPr algn="l"/>
            <a:r>
              <a:rPr lang="en-US" sz="1800" b="0" i="0" u="none" strike="noStrike" baseline="0" dirty="0">
                <a:latin typeface="CMR10"/>
              </a:rPr>
              <a:t>The generated synthetic dataset comprises two dictionaries, </a:t>
            </a:r>
            <a:r>
              <a:rPr lang="en-US" sz="1800" b="0" i="0" u="none" strike="noStrike" baseline="0" dirty="0" err="1">
                <a:latin typeface="CMMI10"/>
              </a:rPr>
              <a:t>D</a:t>
            </a:r>
            <a:r>
              <a:rPr lang="en-US" sz="800" b="0" i="0" u="none" strike="noStrike" baseline="0" dirty="0" err="1">
                <a:latin typeface="CMR7"/>
              </a:rPr>
              <a:t>true</a:t>
            </a:r>
            <a:r>
              <a:rPr lang="en-US" sz="800" b="0" i="0" u="none" strike="noStrike" baseline="0" dirty="0">
                <a:latin typeface="CMR7"/>
              </a:rPr>
              <a:t> </a:t>
            </a:r>
            <a:r>
              <a:rPr lang="en-US" sz="1800" b="0" i="0" u="none" strike="noStrike" baseline="0" dirty="0">
                <a:latin typeface="CMR10"/>
              </a:rPr>
              <a:t>and </a:t>
            </a:r>
            <a:r>
              <a:rPr lang="en-US" sz="1800" b="0" i="0" u="none" strike="noStrike" baseline="0" dirty="0" err="1">
                <a:latin typeface="CMMI10"/>
              </a:rPr>
              <a:t>D</a:t>
            </a:r>
            <a:r>
              <a:rPr lang="en-US" sz="800" b="0" i="0" u="none" strike="noStrike" baseline="0" dirty="0" err="1">
                <a:latin typeface="CMR7"/>
              </a:rPr>
              <a:t>true</a:t>
            </a:r>
            <a:r>
              <a:rPr lang="en-US" sz="800" b="0" i="0" u="none" strike="noStrike" baseline="0" dirty="0">
                <a:latin typeface="CMR7"/>
              </a:rPr>
              <a:t> prime</a:t>
            </a:r>
            <a:r>
              <a:rPr lang="en-US" sz="1800" b="0" i="0" u="none" strike="noStrike" baseline="0" dirty="0">
                <a:latin typeface="CMR10"/>
              </a:rPr>
              <a:t>, both</a:t>
            </a:r>
            <a:r>
              <a:rPr lang="tr-TR" sz="1800" b="0" i="0" u="none" strike="noStrike" baseline="0" dirty="0">
                <a:latin typeface="CMR10"/>
              </a:rPr>
              <a:t> </a:t>
            </a:r>
            <a:r>
              <a:rPr lang="en-US" sz="1800" b="0" i="0" u="none" strike="noStrike" baseline="0" dirty="0">
                <a:latin typeface="CMR10"/>
              </a:rPr>
              <a:t>with dimensions of 25 </a:t>
            </a:r>
            <a:r>
              <a:rPr lang="en-US" sz="1800" b="0" i="0" u="none" strike="noStrike" baseline="0" dirty="0">
                <a:latin typeface="CMSY10"/>
              </a:rPr>
              <a:t>× </a:t>
            </a:r>
            <a:r>
              <a:rPr lang="en-US" sz="1800" b="0" i="0" u="none" strike="noStrike" baseline="0" dirty="0">
                <a:latin typeface="CMR10"/>
              </a:rPr>
              <a:t>50. These dictionaries represent the basis vectors used for expressing data</a:t>
            </a:r>
            <a:r>
              <a:rPr lang="tr-TR" sz="1800" b="0" i="0" u="none" strike="noStrike" baseline="0" dirty="0">
                <a:latin typeface="CMR10"/>
              </a:rPr>
              <a:t> </a:t>
            </a:r>
            <a:r>
              <a:rPr lang="en-US" sz="1800" b="0" i="0" u="none" strike="noStrike" baseline="0" dirty="0">
                <a:latin typeface="CMR10"/>
              </a:rPr>
              <a:t>points in a linear combination. Dataset </a:t>
            </a:r>
            <a:r>
              <a:rPr lang="en-US" sz="1800" b="0" i="0" u="none" strike="noStrike" baseline="0" dirty="0">
                <a:latin typeface="CMMI10"/>
              </a:rPr>
              <a:t>A </a:t>
            </a:r>
            <a:r>
              <a:rPr lang="en-US" sz="1800" b="0" i="0" u="none" strike="noStrike" baseline="0" dirty="0">
                <a:latin typeface="CMR10"/>
              </a:rPr>
              <a:t>is constructed using </a:t>
            </a:r>
            <a:r>
              <a:rPr lang="en-US" sz="1800" b="0" i="0" u="none" strike="noStrike" baseline="0" dirty="0" err="1">
                <a:latin typeface="CMMI10"/>
              </a:rPr>
              <a:t>D</a:t>
            </a:r>
            <a:r>
              <a:rPr lang="en-US" sz="800" b="0" i="0" u="none" strike="noStrike" baseline="0" dirty="0" err="1">
                <a:latin typeface="CMR7"/>
              </a:rPr>
              <a:t>true</a:t>
            </a:r>
            <a:r>
              <a:rPr lang="en-US" sz="800" b="0" i="0" u="none" strike="noStrike" baseline="0" dirty="0">
                <a:latin typeface="CMR7"/>
              </a:rPr>
              <a:t> </a:t>
            </a:r>
            <a:r>
              <a:rPr lang="en-US" sz="1800" b="0" i="0" u="none" strike="noStrike" baseline="0" dirty="0">
                <a:latin typeface="CMR10"/>
              </a:rPr>
              <a:t>and a coefficient matrix </a:t>
            </a:r>
            <a:r>
              <a:rPr lang="en-US" sz="1800" b="0" i="0" u="none" strike="noStrike" baseline="0" dirty="0">
                <a:latin typeface="CMMI10"/>
              </a:rPr>
              <a:t>x </a:t>
            </a:r>
            <a:r>
              <a:rPr lang="en-US" sz="1800" b="0" i="0" u="none" strike="noStrike" baseline="0" dirty="0">
                <a:latin typeface="CMR10"/>
              </a:rPr>
              <a:t>with</a:t>
            </a:r>
            <a:r>
              <a:rPr lang="tr-TR" sz="1800" b="0" i="0" u="none" strike="noStrike" baseline="0" dirty="0">
                <a:latin typeface="CMR10"/>
              </a:rPr>
              <a:t> </a:t>
            </a:r>
            <a:r>
              <a:rPr lang="en-US" sz="1800" b="0" i="0" u="none" strike="noStrike" baseline="0" dirty="0">
                <a:latin typeface="CMR10"/>
              </a:rPr>
              <a:t>dimensions 50</a:t>
            </a:r>
            <a:r>
              <a:rPr lang="en-US" sz="1800" b="0" i="0" u="none" strike="noStrike" baseline="0" dirty="0">
                <a:latin typeface="CMSY10"/>
              </a:rPr>
              <a:t>×</a:t>
            </a:r>
            <a:r>
              <a:rPr lang="en-US" sz="1800" b="0" i="0" u="none" strike="noStrike" baseline="0" dirty="0">
                <a:latin typeface="CMR10"/>
              </a:rPr>
              <a:t>250, where each column of </a:t>
            </a:r>
            <a:r>
              <a:rPr lang="en-US" sz="1800" b="0" i="0" u="none" strike="noStrike" baseline="0" dirty="0">
                <a:latin typeface="CMMI10"/>
              </a:rPr>
              <a:t>x </a:t>
            </a:r>
            <a:r>
              <a:rPr lang="en-US" sz="1800" b="0" i="0" u="none" strike="noStrike" baseline="0" dirty="0">
                <a:latin typeface="CMR10"/>
              </a:rPr>
              <a:t>corresponds to the coefficients for the linear combination</a:t>
            </a:r>
            <a:r>
              <a:rPr lang="tr-TR" sz="1800" b="0" i="0" u="none" strike="noStrike" baseline="0" dirty="0">
                <a:latin typeface="CMR10"/>
              </a:rPr>
              <a:t> </a:t>
            </a:r>
            <a:r>
              <a:rPr lang="en-US" sz="1800" b="0" i="0" u="none" strike="noStrike" baseline="0" dirty="0">
                <a:latin typeface="CMR10"/>
              </a:rPr>
              <a:t>of basis vectors to form the samples in </a:t>
            </a:r>
            <a:r>
              <a:rPr lang="en-US" sz="1800" b="0" i="0" u="none" strike="noStrike" baseline="0" dirty="0">
                <a:latin typeface="CMMI10"/>
              </a:rPr>
              <a:t>A</a:t>
            </a:r>
            <a:r>
              <a:rPr lang="en-US" sz="1800" b="0" i="0" u="none" strike="noStrike" baseline="0" dirty="0">
                <a:latin typeface="CMR10"/>
              </a:rPr>
              <a:t>. Similarly, dataset </a:t>
            </a:r>
            <a:r>
              <a:rPr lang="en-US" sz="1800" b="0" i="0" u="none" strike="noStrike" baseline="0" dirty="0">
                <a:latin typeface="CMMI10"/>
              </a:rPr>
              <a:t>A</a:t>
            </a:r>
            <a:r>
              <a:rPr lang="tr-TR" sz="800" dirty="0">
                <a:latin typeface="CMSY7"/>
              </a:rPr>
              <a:t>prime</a:t>
            </a:r>
            <a:r>
              <a:rPr lang="en-US" sz="800" b="0" i="0" u="none" strike="noStrike" baseline="0" dirty="0">
                <a:latin typeface="CMSY7"/>
              </a:rPr>
              <a:t> </a:t>
            </a:r>
            <a:r>
              <a:rPr lang="en-US" sz="1800" b="0" i="0" u="none" strike="noStrike" baseline="0" dirty="0">
                <a:latin typeface="CMR10"/>
              </a:rPr>
              <a:t>is created using </a:t>
            </a:r>
            <a:r>
              <a:rPr lang="en-US" sz="1800" b="0" i="0" u="none" strike="noStrike" baseline="0" dirty="0" err="1">
                <a:latin typeface="CMMI10"/>
              </a:rPr>
              <a:t>D</a:t>
            </a:r>
            <a:r>
              <a:rPr lang="en-US" sz="800" b="0" i="0" u="none" strike="noStrike" baseline="0" dirty="0" err="1">
                <a:latin typeface="CMR7"/>
              </a:rPr>
              <a:t>true</a:t>
            </a:r>
            <a:r>
              <a:rPr lang="en-US" sz="800" b="0" i="0" u="none" strike="noStrike" baseline="0" dirty="0">
                <a:latin typeface="CMR7"/>
              </a:rPr>
              <a:t> prime </a:t>
            </a:r>
            <a:r>
              <a:rPr lang="en-US" sz="1800" b="0" i="0" u="none" strike="noStrike" baseline="0" dirty="0">
                <a:latin typeface="CMR10"/>
              </a:rPr>
              <a:t>and a</a:t>
            </a:r>
            <a:r>
              <a:rPr lang="tr-TR" sz="1800" b="0" i="0" u="none" strike="noStrike" baseline="0" dirty="0">
                <a:latin typeface="CMR10"/>
              </a:rPr>
              <a:t> </a:t>
            </a:r>
            <a:r>
              <a:rPr lang="en-US" sz="1800" b="0" i="0" u="none" strike="noStrike" baseline="0" dirty="0">
                <a:latin typeface="CMR10"/>
              </a:rPr>
              <a:t>coefficient matrix </a:t>
            </a:r>
            <a:r>
              <a:rPr lang="en-US" sz="1800" b="0" i="0" u="none" strike="noStrike" baseline="0" dirty="0">
                <a:latin typeface="CMMI10"/>
              </a:rPr>
              <a:t>x</a:t>
            </a:r>
            <a:r>
              <a:rPr lang="tr-TR" sz="800" dirty="0">
                <a:latin typeface="CMSY7"/>
              </a:rPr>
              <a:t>prime</a:t>
            </a:r>
            <a:r>
              <a:rPr lang="en-US" sz="800" b="0" i="0" u="none" strike="noStrike" baseline="0" dirty="0">
                <a:latin typeface="CMSY7"/>
              </a:rPr>
              <a:t> </a:t>
            </a:r>
            <a:r>
              <a:rPr lang="en-US" sz="1800" b="0" i="0" u="none" strike="noStrike" baseline="0" dirty="0">
                <a:latin typeface="CMR10"/>
              </a:rPr>
              <a:t>with dimensions 50 </a:t>
            </a:r>
            <a:r>
              <a:rPr lang="en-US" sz="1800" b="0" i="0" u="none" strike="noStrike" baseline="0" dirty="0">
                <a:latin typeface="CMSY10"/>
              </a:rPr>
              <a:t>× </a:t>
            </a:r>
            <a:r>
              <a:rPr lang="en-US" sz="1800" b="0" i="0" u="none" strike="noStrike" baseline="0" dirty="0">
                <a:latin typeface="CMR10"/>
              </a:rPr>
              <a:t>200, where each column of </a:t>
            </a:r>
            <a:r>
              <a:rPr lang="en-US" sz="1800" b="0" i="0" u="none" strike="noStrike" baseline="0" dirty="0">
                <a:latin typeface="CMMI10"/>
              </a:rPr>
              <a:t>x</a:t>
            </a:r>
            <a:r>
              <a:rPr lang="tr-TR" sz="800" dirty="0">
                <a:latin typeface="CMSY7"/>
              </a:rPr>
              <a:t>prime</a:t>
            </a:r>
            <a:r>
              <a:rPr lang="en-US" sz="800" b="0" i="0" u="none" strike="noStrike" baseline="0" dirty="0">
                <a:latin typeface="CMSY7"/>
              </a:rPr>
              <a:t> </a:t>
            </a:r>
            <a:r>
              <a:rPr lang="en-US" sz="1800" b="0" i="0" u="none" strike="noStrike" baseline="0" dirty="0">
                <a:latin typeface="CMR10"/>
              </a:rPr>
              <a:t>represents the coefficients for</a:t>
            </a:r>
            <a:r>
              <a:rPr lang="tr-TR" sz="1800" b="0" i="0" u="none" strike="noStrike" baseline="0" dirty="0">
                <a:latin typeface="CMR10"/>
              </a:rPr>
              <a:t> </a:t>
            </a:r>
            <a:r>
              <a:rPr lang="en-US" sz="1800" b="0" i="0" u="none" strike="noStrike" baseline="0" dirty="0">
                <a:latin typeface="CMR10"/>
              </a:rPr>
              <a:t>the linear combination to generate the samples in </a:t>
            </a:r>
            <a:r>
              <a:rPr lang="en-US" sz="1800" b="0" i="0" u="none" strike="noStrike" baseline="0" dirty="0">
                <a:latin typeface="CMMI10"/>
              </a:rPr>
              <a:t>A</a:t>
            </a:r>
            <a:r>
              <a:rPr lang="tr-TR" sz="800" b="0" i="0" u="none" strike="noStrike" baseline="0" dirty="0">
                <a:latin typeface="CMSY7"/>
              </a:rPr>
              <a:t>prime</a:t>
            </a:r>
            <a:r>
              <a:rPr lang="en-US" sz="1800" b="0" i="0" u="none" strike="noStrike" baseline="0" dirty="0">
                <a:latin typeface="CMR10"/>
              </a:rPr>
              <a:t>.</a:t>
            </a:r>
            <a:endParaRPr lang="en-US" dirty="0"/>
          </a:p>
        </p:txBody>
      </p:sp>
      <p:sp>
        <p:nvSpPr>
          <p:cNvPr id="4" name="TextBox 3">
            <a:extLst>
              <a:ext uri="{FF2B5EF4-FFF2-40B4-BE49-F238E27FC236}">
                <a16:creationId xmlns:a16="http://schemas.microsoft.com/office/drawing/2014/main" id="{7970DDA6-16AA-ABEE-1313-EF12DE389241}"/>
              </a:ext>
            </a:extLst>
          </p:cNvPr>
          <p:cNvSpPr txBox="1"/>
          <p:nvPr/>
        </p:nvSpPr>
        <p:spPr>
          <a:xfrm>
            <a:off x="6946686" y="6324813"/>
            <a:ext cx="3882884" cy="184666"/>
          </a:xfrm>
          <a:prstGeom prst="rect">
            <a:avLst/>
          </a:prstGeom>
          <a:noFill/>
        </p:spPr>
        <p:txBody>
          <a:bodyPr wrap="square">
            <a:spAutoFit/>
          </a:bodyPr>
          <a:lstStyle/>
          <a:p>
            <a:pPr marL="0" lvl="0" indent="0" algn="ctr" rtl="0">
              <a:spcBef>
                <a:spcPts val="0"/>
              </a:spcBef>
              <a:spcAft>
                <a:spcPts val="0"/>
              </a:spcAft>
              <a:buNone/>
            </a:pPr>
            <a:r>
              <a:rPr lang="tr-TR" sz="600" dirty="0">
                <a:latin typeface="Nunito" pitchFamily="2" charset="0"/>
                <a:ea typeface="Calibri"/>
                <a:cs typeface="Calibri"/>
                <a:sym typeface="Calibri"/>
              </a:rPr>
              <a:t>Figure 2. New Dataset Visualization</a:t>
            </a:r>
            <a:endParaRPr lang="en-US" sz="600" dirty="0">
              <a:latin typeface="Nunito" pitchFamily="2" charset="0"/>
              <a:ea typeface="Calibri"/>
              <a:cs typeface="Calibri"/>
              <a:sym typeface="Calibri"/>
            </a:endParaRPr>
          </a:p>
        </p:txBody>
      </p:sp>
      <p:sp>
        <p:nvSpPr>
          <p:cNvPr id="5" name="TextBox 4">
            <a:extLst>
              <a:ext uri="{FF2B5EF4-FFF2-40B4-BE49-F238E27FC236}">
                <a16:creationId xmlns:a16="http://schemas.microsoft.com/office/drawing/2014/main" id="{53B905AA-366C-BF24-5C99-8CF973AD1E03}"/>
              </a:ext>
            </a:extLst>
          </p:cNvPr>
          <p:cNvSpPr txBox="1"/>
          <p:nvPr/>
        </p:nvSpPr>
        <p:spPr>
          <a:xfrm>
            <a:off x="6944374" y="4220134"/>
            <a:ext cx="3882884" cy="184666"/>
          </a:xfrm>
          <a:prstGeom prst="rect">
            <a:avLst/>
          </a:prstGeom>
          <a:noFill/>
        </p:spPr>
        <p:txBody>
          <a:bodyPr wrap="square">
            <a:spAutoFit/>
          </a:bodyPr>
          <a:lstStyle/>
          <a:p>
            <a:pPr marL="0" lvl="0" indent="0" algn="ctr" rtl="0">
              <a:spcBef>
                <a:spcPts val="0"/>
              </a:spcBef>
              <a:spcAft>
                <a:spcPts val="0"/>
              </a:spcAft>
              <a:buNone/>
            </a:pPr>
            <a:r>
              <a:rPr lang="tr-TR" sz="600" dirty="0">
                <a:latin typeface="Nunito" pitchFamily="2" charset="0"/>
                <a:ea typeface="Calibri"/>
                <a:cs typeface="Calibri"/>
                <a:sym typeface="Calibri"/>
              </a:rPr>
              <a:t>Figure 1. Original Dataset Visualization</a:t>
            </a:r>
            <a:endParaRPr lang="en-US" sz="600" dirty="0">
              <a:latin typeface="Nunito" pitchFamily="2" charset="0"/>
              <a:ea typeface="Calibri"/>
              <a:cs typeface="Calibri"/>
              <a:sym typeface="Calibri"/>
            </a:endParaRPr>
          </a:p>
        </p:txBody>
      </p:sp>
    </p:spTree>
    <p:extLst>
      <p:ext uri="{BB962C8B-B14F-4D97-AF65-F5344CB8AC3E}">
        <p14:creationId xmlns:p14="http://schemas.microsoft.com/office/powerpoint/2010/main" val="159462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F9B5-A3E7-FE82-979F-E937647B6C2A}"/>
              </a:ext>
            </a:extLst>
          </p:cNvPr>
          <p:cNvSpPr>
            <a:spLocks noGrp="1"/>
          </p:cNvSpPr>
          <p:nvPr>
            <p:ph type="title"/>
          </p:nvPr>
        </p:nvSpPr>
        <p:spPr>
          <a:xfrm>
            <a:off x="2221992" y="964692"/>
            <a:ext cx="7729728" cy="1188720"/>
          </a:xfrm>
        </p:spPr>
        <p:txBody>
          <a:bodyPr/>
          <a:lstStyle/>
          <a:p>
            <a:r>
              <a:rPr lang="tr-TR" dirty="0">
                <a:solidFill>
                  <a:schemeClr val="accent1">
                    <a:lumMod val="75000"/>
                  </a:schemeClr>
                </a:solidFill>
                <a:latin typeface="Nunito" pitchFamily="2" charset="0"/>
              </a:rPr>
              <a:t>Possıble feature names</a:t>
            </a:r>
            <a:endParaRPr lang="en-US" dirty="0"/>
          </a:p>
        </p:txBody>
      </p:sp>
      <p:sp>
        <p:nvSpPr>
          <p:cNvPr id="9" name="Content Placeholder 8">
            <a:extLst>
              <a:ext uri="{FF2B5EF4-FFF2-40B4-BE49-F238E27FC236}">
                <a16:creationId xmlns:a16="http://schemas.microsoft.com/office/drawing/2014/main" id="{01E9BB25-9323-B6FB-4EC8-9F4A4FD214B7}"/>
              </a:ext>
            </a:extLst>
          </p:cNvPr>
          <p:cNvSpPr>
            <a:spLocks noGrp="1"/>
          </p:cNvSpPr>
          <p:nvPr>
            <p:ph idx="1"/>
          </p:nvPr>
        </p:nvSpPr>
        <p:spPr>
          <a:xfrm>
            <a:off x="2350008" y="2555748"/>
            <a:ext cx="3864864" cy="3101983"/>
          </a:xfrm>
        </p:spPr>
        <p:txBody>
          <a:bodyPr>
            <a:noAutofit/>
          </a:bodyPr>
          <a:lstStyle/>
          <a:p>
            <a:pPr marL="0" indent="0" algn="l">
              <a:buNone/>
            </a:pPr>
            <a:r>
              <a:rPr lang="tr-TR" sz="1600" dirty="0">
                <a:latin typeface="Gill Sans MT (Body)"/>
              </a:rPr>
              <a:t>P</a:t>
            </a:r>
            <a:r>
              <a:rPr lang="en-US" sz="1600" b="0" i="0" u="none" strike="noStrike" baseline="0" dirty="0" err="1">
                <a:latin typeface="Gill Sans MT (Body)"/>
              </a:rPr>
              <a:t>ossible</a:t>
            </a:r>
            <a:r>
              <a:rPr lang="en-US" sz="1600" b="0" i="0" u="none" strike="noStrike" baseline="0" dirty="0">
                <a:latin typeface="Gill Sans MT (Body)"/>
              </a:rPr>
              <a:t> feature names based on common scenarios:</a:t>
            </a:r>
            <a:endParaRPr lang="tr-TR" sz="1600" b="0" i="0" u="none" strike="noStrike" baseline="0" dirty="0">
              <a:latin typeface="Gill Sans MT (Body)"/>
            </a:endParaRPr>
          </a:p>
          <a:p>
            <a:pPr marL="0" indent="0" algn="l">
              <a:buNone/>
            </a:pPr>
            <a:endParaRPr lang="en-US" sz="1200" b="0" i="0" u="none" strike="noStrike" baseline="0" dirty="0">
              <a:latin typeface="Gill Sans MT (Body)"/>
            </a:endParaRPr>
          </a:p>
          <a:p>
            <a:pPr algn="l"/>
            <a:r>
              <a:rPr lang="tr-TR" sz="1200" b="0" i="0" u="none" strike="noStrike" baseline="0" dirty="0">
                <a:latin typeface="Gill Sans MT (Body)"/>
              </a:rPr>
              <a:t>1) </a:t>
            </a:r>
            <a:r>
              <a:rPr lang="en-US" sz="1200" b="0" i="0" u="none" strike="noStrike" baseline="0" dirty="0">
                <a:latin typeface="Gill Sans MT (Body)"/>
              </a:rPr>
              <a:t>Pixel Intensity Values (for image data):</a:t>
            </a:r>
            <a:endParaRPr lang="tr-TR" sz="1200" b="0" i="0" u="none" strike="noStrike" baseline="0" dirty="0">
              <a:latin typeface="Gill Sans MT (Body)"/>
            </a:endParaRPr>
          </a:p>
          <a:p>
            <a:pPr algn="l"/>
            <a:r>
              <a:rPr lang="en-US" sz="1200" b="0" i="0" u="none" strike="noStrike" baseline="0" dirty="0">
                <a:latin typeface="Gill Sans MT (Body)"/>
              </a:rPr>
              <a:t>• Feature 1: Pixel intensity at a specific location (e.g., grayscale value)</a:t>
            </a:r>
          </a:p>
          <a:p>
            <a:pPr algn="l"/>
            <a:r>
              <a:rPr lang="en-US" sz="1200" b="0" i="0" u="none" strike="noStrike" baseline="0" dirty="0">
                <a:latin typeface="Gill Sans MT (Body)"/>
              </a:rPr>
              <a:t>• Feature 2: Pixel intensity at another specific location</a:t>
            </a:r>
          </a:p>
          <a:p>
            <a:pPr algn="l"/>
            <a:endParaRPr lang="tr-TR" sz="1200" dirty="0">
              <a:latin typeface="Gill Sans MT (Body)"/>
            </a:endParaRPr>
          </a:p>
          <a:p>
            <a:pPr algn="l"/>
            <a:r>
              <a:rPr lang="tr-TR" sz="1200" dirty="0">
                <a:latin typeface="Gill Sans MT (Body)"/>
              </a:rPr>
              <a:t>2) </a:t>
            </a:r>
            <a:r>
              <a:rPr lang="en-US" sz="1200" b="0" i="0" u="none" strike="noStrike" baseline="0" dirty="0">
                <a:latin typeface="Gill Sans MT (Body)"/>
              </a:rPr>
              <a:t>Health Indicators (for health-related data):</a:t>
            </a:r>
          </a:p>
          <a:p>
            <a:pPr algn="l"/>
            <a:r>
              <a:rPr lang="en-US" sz="1200" b="0" i="0" u="none" strike="noStrike" baseline="0" dirty="0">
                <a:latin typeface="Gill Sans MT (Body)"/>
              </a:rPr>
              <a:t>• Feature 1: Blood pressure</a:t>
            </a:r>
          </a:p>
          <a:p>
            <a:pPr algn="l"/>
            <a:r>
              <a:rPr lang="en-US" sz="1200" b="0" i="0" u="none" strike="noStrike" baseline="0" dirty="0">
                <a:latin typeface="Gill Sans MT (Body)"/>
              </a:rPr>
              <a:t>• Feature 2: Cholesterol levels</a:t>
            </a:r>
            <a:endParaRPr lang="tr-TR" sz="1200" dirty="0">
              <a:latin typeface="Gill Sans MT (Body)"/>
            </a:endParaRPr>
          </a:p>
          <a:p>
            <a:pPr marL="0" indent="0" algn="l">
              <a:buNone/>
            </a:pPr>
            <a:endParaRPr lang="en-US" sz="1000" b="0" i="0" u="none" strike="noStrike" baseline="0" dirty="0">
              <a:latin typeface="Gill Sans MT (Body)"/>
            </a:endParaRPr>
          </a:p>
        </p:txBody>
      </p:sp>
      <p:sp>
        <p:nvSpPr>
          <p:cNvPr id="19" name="Content Placeholder 8">
            <a:extLst>
              <a:ext uri="{FF2B5EF4-FFF2-40B4-BE49-F238E27FC236}">
                <a16:creationId xmlns:a16="http://schemas.microsoft.com/office/drawing/2014/main" id="{540C77B3-379D-CD9E-1E9D-C2C0E3F9E08D}"/>
              </a:ext>
            </a:extLst>
          </p:cNvPr>
          <p:cNvSpPr txBox="1">
            <a:spLocks/>
          </p:cNvSpPr>
          <p:nvPr/>
        </p:nvSpPr>
        <p:spPr>
          <a:xfrm>
            <a:off x="6672072" y="3153597"/>
            <a:ext cx="3864864"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endParaRPr lang="tr-TR" sz="1000" dirty="0">
              <a:latin typeface="Gill Sans MT (Body)"/>
            </a:endParaRPr>
          </a:p>
          <a:p>
            <a:pPr algn="l"/>
            <a:r>
              <a:rPr lang="tr-TR" sz="1200" b="0" i="0" u="none" strike="noStrike" baseline="0" dirty="0">
                <a:latin typeface="Gill Sans MT (Body)"/>
              </a:rPr>
              <a:t>3) </a:t>
            </a:r>
            <a:r>
              <a:rPr lang="en-US" sz="1200" b="0" i="0" u="none" strike="noStrike" baseline="0" dirty="0">
                <a:latin typeface="Gill Sans MT (Body)"/>
              </a:rPr>
              <a:t>Sensor Readings (for sensor data):</a:t>
            </a:r>
          </a:p>
          <a:p>
            <a:pPr algn="l"/>
            <a:r>
              <a:rPr lang="en-US" sz="1200" b="0" i="0" u="none" strike="noStrike" baseline="0" dirty="0">
                <a:latin typeface="Gill Sans MT (Body)"/>
              </a:rPr>
              <a:t>• Feature 1: Temperature reading</a:t>
            </a:r>
          </a:p>
          <a:p>
            <a:pPr algn="l"/>
            <a:r>
              <a:rPr lang="en-US" sz="1200" b="0" i="0" u="none" strike="noStrike" baseline="0" dirty="0">
                <a:latin typeface="Gill Sans MT (Body)"/>
              </a:rPr>
              <a:t>• Feature 2: Humidity reading</a:t>
            </a:r>
            <a:endParaRPr lang="tr-TR" sz="1200" dirty="0">
              <a:latin typeface="Gill Sans MT (Body)"/>
            </a:endParaRPr>
          </a:p>
          <a:p>
            <a:pPr marL="0" indent="0">
              <a:buFont typeface="Arial" panose="020B0604020202020204" pitchFamily="34" charset="0"/>
              <a:buNone/>
            </a:pPr>
            <a:endParaRPr lang="en-US" sz="1200" dirty="0">
              <a:latin typeface="Gill Sans MT (Body)"/>
            </a:endParaRPr>
          </a:p>
          <a:p>
            <a:r>
              <a:rPr lang="tr-TR" sz="1200" dirty="0">
                <a:latin typeface="Gill Sans MT (Body)"/>
              </a:rPr>
              <a:t>4) Financial Metrics</a:t>
            </a:r>
            <a:r>
              <a:rPr lang="en-US" sz="1200" dirty="0">
                <a:latin typeface="Gill Sans MT (Body)"/>
              </a:rPr>
              <a:t>(for </a:t>
            </a:r>
            <a:r>
              <a:rPr lang="tr-TR" sz="1200" dirty="0">
                <a:latin typeface="Gill Sans MT (Body)"/>
              </a:rPr>
              <a:t>financial data</a:t>
            </a:r>
            <a:r>
              <a:rPr lang="en-US" sz="1200" dirty="0">
                <a:latin typeface="Gill Sans MT (Body)"/>
              </a:rPr>
              <a:t>):</a:t>
            </a:r>
            <a:endParaRPr lang="tr-TR" sz="1200" dirty="0">
              <a:latin typeface="Gill Sans MT (Body)"/>
            </a:endParaRPr>
          </a:p>
          <a:p>
            <a:r>
              <a:rPr lang="en-US" sz="1200" dirty="0">
                <a:latin typeface="Gill Sans MT (Body)"/>
              </a:rPr>
              <a:t>• Feature 1: </a:t>
            </a:r>
            <a:r>
              <a:rPr lang="en-US" sz="1200" b="0" i="0" u="none" strike="noStrike" baseline="0" dirty="0">
                <a:latin typeface="CMR10"/>
              </a:rPr>
              <a:t>Stock price</a:t>
            </a:r>
            <a:endParaRPr lang="tr-TR" sz="1200" b="0" i="0" u="none" strike="noStrike" baseline="0" dirty="0">
              <a:latin typeface="CMR10"/>
            </a:endParaRPr>
          </a:p>
          <a:p>
            <a:r>
              <a:rPr lang="en-US" sz="1200" dirty="0">
                <a:latin typeface="Gill Sans MT (Body)"/>
              </a:rPr>
              <a:t>• Feature 2: </a:t>
            </a:r>
            <a:r>
              <a:rPr lang="tr-TR" sz="1200" dirty="0">
                <a:latin typeface="Gill Sans MT (Body)"/>
              </a:rPr>
              <a:t>Trading Volume</a:t>
            </a:r>
            <a:endParaRPr lang="en-US" sz="1200" dirty="0">
              <a:latin typeface="Gill Sans MT (Body)"/>
            </a:endParaRPr>
          </a:p>
          <a:p>
            <a:endParaRPr lang="tr-TR" sz="1000" dirty="0">
              <a:latin typeface="Gill Sans MT (Body)"/>
            </a:endParaRPr>
          </a:p>
          <a:p>
            <a:pPr marL="0" indent="0">
              <a:buNone/>
            </a:pPr>
            <a:endParaRPr lang="en-US" sz="1000" dirty="0">
              <a:latin typeface="Gill Sans MT (Body)"/>
            </a:endParaRPr>
          </a:p>
        </p:txBody>
      </p:sp>
    </p:spTree>
    <p:extLst>
      <p:ext uri="{BB962C8B-B14F-4D97-AF65-F5344CB8AC3E}">
        <p14:creationId xmlns:p14="http://schemas.microsoft.com/office/powerpoint/2010/main" val="408329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4B06D-C754-0984-5B92-A35F03BA7159}"/>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ALGORITHMS</a:t>
            </a:r>
            <a:endParaRPr lang="en-US" dirty="0"/>
          </a:p>
        </p:txBody>
      </p:sp>
      <p:pic>
        <p:nvPicPr>
          <p:cNvPr id="9" name="Picture 8" descr="A white box with black text&#10;&#10;Description automatically generated">
            <a:extLst>
              <a:ext uri="{FF2B5EF4-FFF2-40B4-BE49-F238E27FC236}">
                <a16:creationId xmlns:a16="http://schemas.microsoft.com/office/drawing/2014/main" id="{0A4E73E2-C800-C4BA-A886-3B8CF808B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949" y="967866"/>
            <a:ext cx="5426497" cy="2930308"/>
          </a:xfrm>
          <a:prstGeom prst="rect">
            <a:avLst/>
          </a:prstGeom>
        </p:spPr>
      </p:pic>
      <p:sp>
        <p:nvSpPr>
          <p:cNvPr id="13" name="TextBox 12">
            <a:extLst>
              <a:ext uri="{FF2B5EF4-FFF2-40B4-BE49-F238E27FC236}">
                <a16:creationId xmlns:a16="http://schemas.microsoft.com/office/drawing/2014/main" id="{EA56C430-D9BB-C6A7-9954-E28C298ECF0C}"/>
              </a:ext>
            </a:extLst>
          </p:cNvPr>
          <p:cNvSpPr txBox="1"/>
          <p:nvPr/>
        </p:nvSpPr>
        <p:spPr>
          <a:xfrm>
            <a:off x="5300607" y="4100379"/>
            <a:ext cx="5936547" cy="461665"/>
          </a:xfrm>
          <a:prstGeom prst="rect">
            <a:avLst/>
          </a:prstGeom>
          <a:noFill/>
        </p:spPr>
        <p:txBody>
          <a:bodyPr wrap="square">
            <a:spAutoFit/>
          </a:bodyPr>
          <a:lstStyle/>
          <a:p>
            <a:r>
              <a:rPr lang="en-US" sz="1200" dirty="0"/>
              <a:t>The algorithm is designed to handle cases where the lower-level</a:t>
            </a:r>
            <a:r>
              <a:rPr lang="tr-TR" sz="1200" dirty="0"/>
              <a:t> </a:t>
            </a:r>
            <a:r>
              <a:rPr lang="en-US" sz="1200" dirty="0"/>
              <a:t>function is smooth and convex, while the upper-level function is smooth but not necessarily convex.</a:t>
            </a:r>
          </a:p>
        </p:txBody>
      </p:sp>
      <p:sp>
        <p:nvSpPr>
          <p:cNvPr id="17" name="TextBox 16">
            <a:extLst>
              <a:ext uri="{FF2B5EF4-FFF2-40B4-BE49-F238E27FC236}">
                <a16:creationId xmlns:a16="http://schemas.microsoft.com/office/drawing/2014/main" id="{856F63CD-B10C-DE25-E6F9-D7E5D00BFA1E}"/>
              </a:ext>
            </a:extLst>
          </p:cNvPr>
          <p:cNvSpPr txBox="1"/>
          <p:nvPr/>
        </p:nvSpPr>
        <p:spPr>
          <a:xfrm>
            <a:off x="5300607" y="4764249"/>
            <a:ext cx="5681523" cy="461665"/>
          </a:xfrm>
          <a:prstGeom prst="rect">
            <a:avLst/>
          </a:prstGeom>
          <a:noFill/>
        </p:spPr>
        <p:txBody>
          <a:bodyPr wrap="square">
            <a:spAutoFit/>
          </a:bodyPr>
          <a:lstStyle/>
          <a:p>
            <a:pPr algn="l"/>
            <a:r>
              <a:rPr lang="en-US" sz="1200" b="0" i="0" u="none" strike="noStrike" baseline="0" dirty="0">
                <a:latin typeface="Gill Sans MT (Body)"/>
              </a:rPr>
              <a:t>The objective function</a:t>
            </a:r>
            <a:r>
              <a:rPr lang="tr-TR" sz="1200" b="0" i="0" u="none" strike="noStrike" baseline="0" dirty="0">
                <a:latin typeface="Gill Sans MT (Body)"/>
              </a:rPr>
              <a:t>s</a:t>
            </a:r>
            <a:r>
              <a:rPr lang="en-US" sz="1200" b="0" i="0" u="none" strike="noStrike" baseline="0" dirty="0">
                <a:latin typeface="Gill Sans MT (Body)"/>
              </a:rPr>
              <a:t> f(x)</a:t>
            </a:r>
            <a:r>
              <a:rPr lang="tr-TR" sz="1200" b="0" i="0" u="none" strike="noStrike" baseline="0" dirty="0">
                <a:latin typeface="Gill Sans MT (Body)"/>
              </a:rPr>
              <a:t> and g(x)</a:t>
            </a:r>
            <a:r>
              <a:rPr lang="en-US" sz="1200" b="0" i="0" u="none" strike="noStrike" baseline="0" dirty="0">
                <a:latin typeface="Gill Sans MT (Body)"/>
              </a:rPr>
              <a:t> for the bilevel optimization problem, derived from online dictionary</a:t>
            </a:r>
            <a:r>
              <a:rPr lang="tr-TR" sz="1200" b="0" i="0" u="none" strike="noStrike" baseline="0" dirty="0">
                <a:latin typeface="Gill Sans MT (Body)"/>
              </a:rPr>
              <a:t> </a:t>
            </a:r>
            <a:r>
              <a:rPr lang="en-US" sz="1200" b="0" i="0" u="none" strike="noStrike" baseline="0" dirty="0">
                <a:latin typeface="Gill Sans MT (Body)"/>
              </a:rPr>
              <a:t>learning, is defined as:</a:t>
            </a:r>
            <a:endParaRPr lang="en-US" sz="1200" dirty="0">
              <a:latin typeface="Gill Sans MT (Body)"/>
            </a:endParaRPr>
          </a:p>
        </p:txBody>
      </p:sp>
      <p:pic>
        <p:nvPicPr>
          <p:cNvPr id="19" name="Picture 18" descr="A group of mathematical equations&#10;&#10;Description automatically generated">
            <a:extLst>
              <a:ext uri="{FF2B5EF4-FFF2-40B4-BE49-F238E27FC236}">
                <a16:creationId xmlns:a16="http://schemas.microsoft.com/office/drawing/2014/main" id="{4063EB47-4A13-4B76-D484-4ACB84DB4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408" y="5168659"/>
            <a:ext cx="3183581" cy="1190649"/>
          </a:xfrm>
          <a:prstGeom prst="rect">
            <a:avLst/>
          </a:prstGeom>
        </p:spPr>
      </p:pic>
      <p:sp>
        <p:nvSpPr>
          <p:cNvPr id="20" name="Title 1">
            <a:extLst>
              <a:ext uri="{FF2B5EF4-FFF2-40B4-BE49-F238E27FC236}">
                <a16:creationId xmlns:a16="http://schemas.microsoft.com/office/drawing/2014/main" id="{D5C8D9DA-8155-4AB9-EF4B-5343583054A9}"/>
              </a:ext>
            </a:extLst>
          </p:cNvPr>
          <p:cNvSpPr txBox="1">
            <a:spLocks/>
          </p:cNvSpPr>
          <p:nvPr/>
        </p:nvSpPr>
        <p:spPr bwMode="black">
          <a:xfrm>
            <a:off x="6096000" y="498692"/>
            <a:ext cx="4451764" cy="368071"/>
          </a:xfrm>
          <a:prstGeom prst="rect">
            <a:avLst/>
          </a:prstGeom>
          <a:solidFill>
            <a:srgbClr val="FFFFFF"/>
          </a:solidFill>
          <a:ln w="31750" cap="sq">
            <a:solidFill>
              <a:srgbClr val="404040"/>
            </a:solidFill>
            <a:miter lim="800000"/>
          </a:ln>
        </p:spPr>
        <p:txBody>
          <a:bodyPr vert="horz" lIns="182880" tIns="182880" rIns="182880" bIns="182880" rtlCol="0" anchor="ctr">
            <a:normAutofit fontScale="2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tr-TR" dirty="0">
                <a:solidFill>
                  <a:schemeClr val="accent1">
                    <a:lumMod val="75000"/>
                  </a:schemeClr>
                </a:solidFill>
                <a:latin typeface="Nunito" pitchFamily="2" charset="0"/>
              </a:rPr>
              <a:t>1- CG-BIO ALgorıthm</a:t>
            </a:r>
            <a:endParaRPr lang="en-US" dirty="0"/>
          </a:p>
        </p:txBody>
      </p:sp>
      <p:sp>
        <p:nvSpPr>
          <p:cNvPr id="23" name="TextBox 22">
            <a:extLst>
              <a:ext uri="{FF2B5EF4-FFF2-40B4-BE49-F238E27FC236}">
                <a16:creationId xmlns:a16="http://schemas.microsoft.com/office/drawing/2014/main" id="{EE2F4098-E112-520D-3611-04F6D543BD49}"/>
              </a:ext>
            </a:extLst>
          </p:cNvPr>
          <p:cNvSpPr txBox="1"/>
          <p:nvPr/>
        </p:nvSpPr>
        <p:spPr>
          <a:xfrm>
            <a:off x="6199926" y="3850824"/>
            <a:ext cx="3882884" cy="184666"/>
          </a:xfrm>
          <a:prstGeom prst="rect">
            <a:avLst/>
          </a:prstGeom>
          <a:noFill/>
        </p:spPr>
        <p:txBody>
          <a:bodyPr wrap="square">
            <a:spAutoFit/>
          </a:bodyPr>
          <a:lstStyle/>
          <a:p>
            <a:pPr marL="0" lvl="0" indent="0" algn="ctr" rtl="0">
              <a:spcBef>
                <a:spcPts val="0"/>
              </a:spcBef>
              <a:spcAft>
                <a:spcPts val="0"/>
              </a:spcAft>
              <a:buNone/>
            </a:pPr>
            <a:r>
              <a:rPr lang="tr-TR" sz="600" dirty="0">
                <a:latin typeface="Nunito" pitchFamily="2" charset="0"/>
                <a:ea typeface="Calibri"/>
                <a:cs typeface="Calibri"/>
                <a:sym typeface="Calibri"/>
              </a:rPr>
              <a:t>Figure 3. CG-BIO Algorithm Structure</a:t>
            </a:r>
            <a:endParaRPr lang="en-US" sz="600" dirty="0">
              <a:latin typeface="Nunito" pitchFamily="2" charset="0"/>
              <a:ea typeface="Calibri"/>
              <a:cs typeface="Calibri"/>
              <a:sym typeface="Calibri"/>
            </a:endParaRPr>
          </a:p>
        </p:txBody>
      </p:sp>
    </p:spTree>
    <p:extLst>
      <p:ext uri="{BB962C8B-B14F-4D97-AF65-F5344CB8AC3E}">
        <p14:creationId xmlns:p14="http://schemas.microsoft.com/office/powerpoint/2010/main" val="12556934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1147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CMMI10</vt:lpstr>
      <vt:lpstr>CMR10</vt:lpstr>
      <vt:lpstr>CMR7</vt:lpstr>
      <vt:lpstr>CMSY10</vt:lpstr>
      <vt:lpstr>CMSY7</vt:lpstr>
      <vt:lpstr>Gill Sans MT</vt:lpstr>
      <vt:lpstr>Gill Sans MT (Body)</vt:lpstr>
      <vt:lpstr>Nunito</vt:lpstr>
      <vt:lpstr>Parcel</vt:lpstr>
      <vt:lpstr>Bılevel optımızatıon</vt:lpstr>
      <vt:lpstr>ıntroductıon</vt:lpstr>
      <vt:lpstr>Maın papers</vt:lpstr>
      <vt:lpstr>Dıctıonary learnıng</vt:lpstr>
      <vt:lpstr>Bılevel optımızatıon problem</vt:lpstr>
      <vt:lpstr>Dataset generatıon</vt:lpstr>
      <vt:lpstr>Dataset vısualızatıon</vt:lpstr>
      <vt:lpstr>Possıble feature names</vt:lpstr>
      <vt:lpstr>ALGORITHMS</vt:lpstr>
      <vt:lpstr>PowerPoint Presentation</vt:lpstr>
      <vt:lpstr>experıments</vt:lpstr>
      <vt:lpstr>experıments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Yashi Game</dc:title>
  <dc:creator>mahir selek</dc:creator>
  <cp:lastModifiedBy>Mahir Selek</cp:lastModifiedBy>
  <cp:revision>7</cp:revision>
  <dcterms:created xsi:type="dcterms:W3CDTF">2023-09-27T17:40:44Z</dcterms:created>
  <dcterms:modified xsi:type="dcterms:W3CDTF">2024-02-07T13:34:47Z</dcterms:modified>
</cp:coreProperties>
</file>