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3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C9B97-4E0B-4A80-B3E8-5C8ABF22F05F}" v="120" dt="2025-06-11T17:30:43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hil Arasi" userId="3458ab3e8be51623" providerId="LiveId" clId="{556C9B97-4E0B-4A80-B3E8-5C8ABF22F05F}"/>
    <pc:docChg chg="undo custSel addSld delSld modSld">
      <pc:chgData name="Ezhil Arasi" userId="3458ab3e8be51623" providerId="LiveId" clId="{556C9B97-4E0B-4A80-B3E8-5C8ABF22F05F}" dt="2025-06-11T17:30:43.047" v="939"/>
      <pc:docMkLst>
        <pc:docMk/>
      </pc:docMkLst>
      <pc:sldChg chg="modSp mod">
        <pc:chgData name="Ezhil Arasi" userId="3458ab3e8be51623" providerId="LiveId" clId="{556C9B97-4E0B-4A80-B3E8-5C8ABF22F05F}" dt="2025-06-11T17:30:43.047" v="939"/>
        <pc:sldMkLst>
          <pc:docMk/>
          <pc:sldMk cId="1090145138" sldId="256"/>
        </pc:sldMkLst>
        <pc:spChg chg="mod">
          <ac:chgData name="Ezhil Arasi" userId="3458ab3e8be51623" providerId="LiveId" clId="{556C9B97-4E0B-4A80-B3E8-5C8ABF22F05F}" dt="2025-06-11T17:30:43.047" v="939"/>
          <ac:spMkLst>
            <pc:docMk/>
            <pc:sldMk cId="1090145138" sldId="256"/>
            <ac:spMk id="3" creationId="{E7772AF8-B2A8-2074-D5A3-A055105B3E5C}"/>
          </ac:spMkLst>
        </pc:spChg>
      </pc:sldChg>
      <pc:sldChg chg="modSp mod">
        <pc:chgData name="Ezhil Arasi" userId="3458ab3e8be51623" providerId="LiveId" clId="{556C9B97-4E0B-4A80-B3E8-5C8ABF22F05F}" dt="2025-06-11T17:30:43.047" v="939"/>
        <pc:sldMkLst>
          <pc:docMk/>
          <pc:sldMk cId="1864145598" sldId="257"/>
        </pc:sldMkLst>
        <pc:spChg chg="mod">
          <ac:chgData name="Ezhil Arasi" userId="3458ab3e8be51623" providerId="LiveId" clId="{556C9B97-4E0B-4A80-B3E8-5C8ABF22F05F}" dt="2025-06-11T17:30:43.047" v="939"/>
          <ac:spMkLst>
            <pc:docMk/>
            <pc:sldMk cId="1864145598" sldId="257"/>
            <ac:spMk id="2" creationId="{F9682C65-2D17-245E-4EAF-8D63E6FDCD19}"/>
          </ac:spMkLst>
        </pc:spChg>
        <pc:spChg chg="mod">
          <ac:chgData name="Ezhil Arasi" userId="3458ab3e8be51623" providerId="LiveId" clId="{556C9B97-4E0B-4A80-B3E8-5C8ABF22F05F}" dt="2025-06-11T17:30:43.047" v="939"/>
          <ac:spMkLst>
            <pc:docMk/>
            <pc:sldMk cId="1864145598" sldId="257"/>
            <ac:spMk id="3" creationId="{CBAAEDDA-1FA6-8AC2-EA86-C473EA8AA691}"/>
          </ac:spMkLst>
        </pc:spChg>
      </pc:sldChg>
      <pc:sldChg chg="addSp delSp modSp new mod">
        <pc:chgData name="Ezhil Arasi" userId="3458ab3e8be51623" providerId="LiveId" clId="{556C9B97-4E0B-4A80-B3E8-5C8ABF22F05F}" dt="2025-06-11T17:30:43.047" v="939"/>
        <pc:sldMkLst>
          <pc:docMk/>
          <pc:sldMk cId="2706451426" sldId="258"/>
        </pc:sldMkLst>
        <pc:spChg chg="del mod">
          <ac:chgData name="Ezhil Arasi" userId="3458ab3e8be51623" providerId="LiveId" clId="{556C9B97-4E0B-4A80-B3E8-5C8ABF22F05F}" dt="2025-06-11T16:52:39.146" v="359" actId="478"/>
          <ac:spMkLst>
            <pc:docMk/>
            <pc:sldMk cId="2706451426" sldId="258"/>
            <ac:spMk id="2" creationId="{41035606-CBCF-D5E6-9151-1979DA9B444E}"/>
          </ac:spMkLst>
        </pc:spChg>
        <pc:spChg chg="del mod">
          <ac:chgData name="Ezhil Arasi" userId="3458ab3e8be51623" providerId="LiveId" clId="{556C9B97-4E0B-4A80-B3E8-5C8ABF22F05F}" dt="2025-06-11T16:28:58.346" v="89" actId="3680"/>
          <ac:spMkLst>
            <pc:docMk/>
            <pc:sldMk cId="2706451426" sldId="258"/>
            <ac:spMk id="3" creationId="{157FF3CE-9747-5AB8-509F-80C440BEAC46}"/>
          </ac:spMkLst>
        </pc:spChg>
        <pc:spChg chg="add mod">
          <ac:chgData name="Ezhil Arasi" userId="3458ab3e8be51623" providerId="LiveId" clId="{556C9B97-4E0B-4A80-B3E8-5C8ABF22F05F}" dt="2025-06-11T16:54:18.746" v="391" actId="14100"/>
          <ac:spMkLst>
            <pc:docMk/>
            <pc:sldMk cId="2706451426" sldId="258"/>
            <ac:spMk id="6" creationId="{18C9F212-8B61-3F6F-1A1E-E6573392A160}"/>
          </ac:spMkLst>
        </pc:spChg>
        <pc:graphicFrameChg chg="add mod ord modGraphic">
          <ac:chgData name="Ezhil Arasi" userId="3458ab3e8be51623" providerId="LiveId" clId="{556C9B97-4E0B-4A80-B3E8-5C8ABF22F05F}" dt="2025-06-11T17:30:43.047" v="939"/>
          <ac:graphicFrameMkLst>
            <pc:docMk/>
            <pc:sldMk cId="2706451426" sldId="258"/>
            <ac:graphicFrameMk id="4" creationId="{D3EABD4F-278D-6372-A93F-7C4ED6EDFEB1}"/>
          </ac:graphicFrameMkLst>
        </pc:graphicFrameChg>
      </pc:sldChg>
      <pc:sldChg chg="new del">
        <pc:chgData name="Ezhil Arasi" userId="3458ab3e8be51623" providerId="LiveId" clId="{556C9B97-4E0B-4A80-B3E8-5C8ABF22F05F}" dt="2025-06-11T16:30:59.338" v="161" actId="680"/>
        <pc:sldMkLst>
          <pc:docMk/>
          <pc:sldMk cId="2953098062" sldId="259"/>
        </pc:sldMkLst>
      </pc:sldChg>
      <pc:sldChg chg="modSp new mod">
        <pc:chgData name="Ezhil Arasi" userId="3458ab3e8be51623" providerId="LiveId" clId="{556C9B97-4E0B-4A80-B3E8-5C8ABF22F05F}" dt="2025-06-11T16:57:41.488" v="430" actId="14100"/>
        <pc:sldMkLst>
          <pc:docMk/>
          <pc:sldMk cId="3620157656" sldId="259"/>
        </pc:sldMkLst>
        <pc:spChg chg="mod">
          <ac:chgData name="Ezhil Arasi" userId="3458ab3e8be51623" providerId="LiveId" clId="{556C9B97-4E0B-4A80-B3E8-5C8ABF22F05F}" dt="2025-06-11T16:56:45.119" v="418" actId="403"/>
          <ac:spMkLst>
            <pc:docMk/>
            <pc:sldMk cId="3620157656" sldId="259"/>
            <ac:spMk id="2" creationId="{0999EB02-D089-68AC-3918-35DC1A2A6DE1}"/>
          </ac:spMkLst>
        </pc:spChg>
        <pc:spChg chg="mod">
          <ac:chgData name="Ezhil Arasi" userId="3458ab3e8be51623" providerId="LiveId" clId="{556C9B97-4E0B-4A80-B3E8-5C8ABF22F05F}" dt="2025-06-11T16:57:41.488" v="430" actId="14100"/>
          <ac:spMkLst>
            <pc:docMk/>
            <pc:sldMk cId="3620157656" sldId="259"/>
            <ac:spMk id="3" creationId="{348E2233-6D18-6BB6-29CD-9879418A7EE3}"/>
          </ac:spMkLst>
        </pc:spChg>
      </pc:sldChg>
      <pc:sldChg chg="modSp new mod">
        <pc:chgData name="Ezhil Arasi" userId="3458ab3e8be51623" providerId="LiveId" clId="{556C9B97-4E0B-4A80-B3E8-5C8ABF22F05F}" dt="2025-06-11T17:00:00.157" v="456" actId="14100"/>
        <pc:sldMkLst>
          <pc:docMk/>
          <pc:sldMk cId="4010554211" sldId="260"/>
        </pc:sldMkLst>
        <pc:spChg chg="mod">
          <ac:chgData name="Ezhil Arasi" userId="3458ab3e8be51623" providerId="LiveId" clId="{556C9B97-4E0B-4A80-B3E8-5C8ABF22F05F}" dt="2025-06-11T16:59:52.905" v="454" actId="404"/>
          <ac:spMkLst>
            <pc:docMk/>
            <pc:sldMk cId="4010554211" sldId="260"/>
            <ac:spMk id="2" creationId="{0894D141-478D-8625-87AC-D1FDC726F678}"/>
          </ac:spMkLst>
        </pc:spChg>
        <pc:spChg chg="mod">
          <ac:chgData name="Ezhil Arasi" userId="3458ab3e8be51623" providerId="LiveId" clId="{556C9B97-4E0B-4A80-B3E8-5C8ABF22F05F}" dt="2025-06-11T17:00:00.157" v="456" actId="14100"/>
          <ac:spMkLst>
            <pc:docMk/>
            <pc:sldMk cId="4010554211" sldId="260"/>
            <ac:spMk id="3" creationId="{9EEF2507-7494-F71F-E61C-0BBC21EE1E63}"/>
          </ac:spMkLst>
        </pc:spChg>
      </pc:sldChg>
      <pc:sldChg chg="addSp delSp modSp new mod">
        <pc:chgData name="Ezhil Arasi" userId="3458ab3e8be51623" providerId="LiveId" clId="{556C9B97-4E0B-4A80-B3E8-5C8ABF22F05F}" dt="2025-06-11T17:30:40.263" v="933"/>
        <pc:sldMkLst>
          <pc:docMk/>
          <pc:sldMk cId="882702819" sldId="261"/>
        </pc:sldMkLst>
        <pc:spChg chg="mod">
          <ac:chgData name="Ezhil Arasi" userId="3458ab3e8be51623" providerId="LiveId" clId="{556C9B97-4E0B-4A80-B3E8-5C8ABF22F05F}" dt="2025-06-11T17:30:40.263" v="933"/>
          <ac:spMkLst>
            <pc:docMk/>
            <pc:sldMk cId="882702819" sldId="261"/>
            <ac:spMk id="2" creationId="{AB2D966B-9C3B-3F0E-826C-85C4197FB2CB}"/>
          </ac:spMkLst>
        </pc:spChg>
        <pc:spChg chg="del mod">
          <ac:chgData name="Ezhil Arasi" userId="3458ab3e8be51623" providerId="LiveId" clId="{556C9B97-4E0B-4A80-B3E8-5C8ABF22F05F}" dt="2025-06-11T17:02:55.433" v="460"/>
          <ac:spMkLst>
            <pc:docMk/>
            <pc:sldMk cId="882702819" sldId="261"/>
            <ac:spMk id="3" creationId="{27DDD840-2D5B-50A8-DE02-FCCA14802418}"/>
          </ac:spMkLst>
        </pc:spChg>
        <pc:spChg chg="add mod">
          <ac:chgData name="Ezhil Arasi" userId="3458ab3e8be51623" providerId="LiveId" clId="{556C9B97-4E0B-4A80-B3E8-5C8ABF22F05F}" dt="2025-06-11T17:28:43.621" v="891" actId="207"/>
          <ac:spMkLst>
            <pc:docMk/>
            <pc:sldMk cId="882702819" sldId="261"/>
            <ac:spMk id="4" creationId="{E1466623-6EB0-742E-6191-9136EF7554B6}"/>
          </ac:spMkLst>
        </pc:spChg>
      </pc:sldChg>
      <pc:sldChg chg="addSp delSp modSp new mod">
        <pc:chgData name="Ezhil Arasi" userId="3458ab3e8be51623" providerId="LiveId" clId="{556C9B97-4E0B-4A80-B3E8-5C8ABF22F05F}" dt="2025-06-11T17:30:43.047" v="939"/>
        <pc:sldMkLst>
          <pc:docMk/>
          <pc:sldMk cId="2140439803" sldId="262"/>
        </pc:sldMkLst>
        <pc:spChg chg="mod">
          <ac:chgData name="Ezhil Arasi" userId="3458ab3e8be51623" providerId="LiveId" clId="{556C9B97-4E0B-4A80-B3E8-5C8ABF22F05F}" dt="2025-06-11T17:30:40.263" v="933"/>
          <ac:spMkLst>
            <pc:docMk/>
            <pc:sldMk cId="2140439803" sldId="262"/>
            <ac:spMk id="2" creationId="{5ED5B2EA-A4CE-20D5-EE3E-2330D6109D47}"/>
          </ac:spMkLst>
        </pc:spChg>
        <pc:spChg chg="mod">
          <ac:chgData name="Ezhil Arasi" userId="3458ab3e8be51623" providerId="LiveId" clId="{556C9B97-4E0B-4A80-B3E8-5C8ABF22F05F}" dt="2025-06-11T17:30:43.047" v="939"/>
          <ac:spMkLst>
            <pc:docMk/>
            <pc:sldMk cId="2140439803" sldId="262"/>
            <ac:spMk id="3" creationId="{9F44A337-23B6-16C6-D03A-4C01FEAA7482}"/>
          </ac:spMkLst>
        </pc:spChg>
        <pc:spChg chg="add">
          <ac:chgData name="Ezhil Arasi" userId="3458ab3e8be51623" providerId="LiveId" clId="{556C9B97-4E0B-4A80-B3E8-5C8ABF22F05F}" dt="2025-06-11T17:06:37.190" v="479"/>
          <ac:spMkLst>
            <pc:docMk/>
            <pc:sldMk cId="2140439803" sldId="262"/>
            <ac:spMk id="4" creationId="{1E53AD67-6EA1-19AA-7317-3FB755185A38}"/>
          </ac:spMkLst>
        </pc:spChg>
        <pc:spChg chg="add">
          <ac:chgData name="Ezhil Arasi" userId="3458ab3e8be51623" providerId="LiveId" clId="{556C9B97-4E0B-4A80-B3E8-5C8ABF22F05F}" dt="2025-06-11T17:06:37.190" v="479"/>
          <ac:spMkLst>
            <pc:docMk/>
            <pc:sldMk cId="2140439803" sldId="262"/>
            <ac:spMk id="5" creationId="{6509782E-F82E-FFFF-4AA7-B278B141B290}"/>
          </ac:spMkLst>
        </pc:spChg>
        <pc:spChg chg="add">
          <ac:chgData name="Ezhil Arasi" userId="3458ab3e8be51623" providerId="LiveId" clId="{556C9B97-4E0B-4A80-B3E8-5C8ABF22F05F}" dt="2025-06-11T17:06:37.190" v="479"/>
          <ac:spMkLst>
            <pc:docMk/>
            <pc:sldMk cId="2140439803" sldId="262"/>
            <ac:spMk id="6" creationId="{B709B251-637A-D295-7FBC-40F532B909BA}"/>
          </ac:spMkLst>
        </pc:spChg>
        <pc:spChg chg="add">
          <ac:chgData name="Ezhil Arasi" userId="3458ab3e8be51623" providerId="LiveId" clId="{556C9B97-4E0B-4A80-B3E8-5C8ABF22F05F}" dt="2025-06-11T17:07:10.127" v="486"/>
          <ac:spMkLst>
            <pc:docMk/>
            <pc:sldMk cId="2140439803" sldId="262"/>
            <ac:spMk id="7" creationId="{AF20C852-5A8D-9177-8E81-2995B2F5A411}"/>
          </ac:spMkLst>
        </pc:spChg>
        <pc:spChg chg="add">
          <ac:chgData name="Ezhil Arasi" userId="3458ab3e8be51623" providerId="LiveId" clId="{556C9B97-4E0B-4A80-B3E8-5C8ABF22F05F}" dt="2025-06-11T17:07:10.127" v="486"/>
          <ac:spMkLst>
            <pc:docMk/>
            <pc:sldMk cId="2140439803" sldId="262"/>
            <ac:spMk id="8" creationId="{49009C47-EF39-328B-C0B1-6A184751087A}"/>
          </ac:spMkLst>
        </pc:spChg>
        <pc:spChg chg="add">
          <ac:chgData name="Ezhil Arasi" userId="3458ab3e8be51623" providerId="LiveId" clId="{556C9B97-4E0B-4A80-B3E8-5C8ABF22F05F}" dt="2025-06-11T17:07:10.127" v="486"/>
          <ac:spMkLst>
            <pc:docMk/>
            <pc:sldMk cId="2140439803" sldId="262"/>
            <ac:spMk id="9" creationId="{17B61495-FB48-81ED-92CE-B708AB857C88}"/>
          </ac:spMkLst>
        </pc:spChg>
        <pc:spChg chg="add del mod">
          <ac:chgData name="Ezhil Arasi" userId="3458ab3e8be51623" providerId="LiveId" clId="{556C9B97-4E0B-4A80-B3E8-5C8ABF22F05F}" dt="2025-06-11T17:09:39.923" v="523" actId="20577"/>
          <ac:spMkLst>
            <pc:docMk/>
            <pc:sldMk cId="2140439803" sldId="262"/>
            <ac:spMk id="10" creationId="{505A92D7-1EAB-847B-EC2A-B32E0329B88D}"/>
          </ac:spMkLst>
        </pc:spChg>
        <pc:spChg chg="add">
          <ac:chgData name="Ezhil Arasi" userId="3458ab3e8be51623" providerId="LiveId" clId="{556C9B97-4E0B-4A80-B3E8-5C8ABF22F05F}" dt="2025-06-11T17:07:34.064" v="487"/>
          <ac:spMkLst>
            <pc:docMk/>
            <pc:sldMk cId="2140439803" sldId="262"/>
            <ac:spMk id="11" creationId="{A03B5327-0CCE-8016-74F9-373181299C3A}"/>
          </ac:spMkLst>
        </pc:spChg>
        <pc:spChg chg="add">
          <ac:chgData name="Ezhil Arasi" userId="3458ab3e8be51623" providerId="LiveId" clId="{556C9B97-4E0B-4A80-B3E8-5C8ABF22F05F}" dt="2025-06-11T17:07:34.064" v="487"/>
          <ac:spMkLst>
            <pc:docMk/>
            <pc:sldMk cId="2140439803" sldId="262"/>
            <ac:spMk id="12" creationId="{A370344A-20AB-2A74-FF76-56C4D60D95B3}"/>
          </ac:spMkLst>
        </pc:spChg>
        <pc:spChg chg="add">
          <ac:chgData name="Ezhil Arasi" userId="3458ab3e8be51623" providerId="LiveId" clId="{556C9B97-4E0B-4A80-B3E8-5C8ABF22F05F}" dt="2025-06-11T17:11:27.739" v="539"/>
          <ac:spMkLst>
            <pc:docMk/>
            <pc:sldMk cId="2140439803" sldId="262"/>
            <ac:spMk id="13" creationId="{C23041F9-43D8-4FEC-43AC-934EA0F26252}"/>
          </ac:spMkLst>
        </pc:spChg>
        <pc:spChg chg="add">
          <ac:chgData name="Ezhil Arasi" userId="3458ab3e8be51623" providerId="LiveId" clId="{556C9B97-4E0B-4A80-B3E8-5C8ABF22F05F}" dt="2025-06-11T17:17:21.991" v="556"/>
          <ac:spMkLst>
            <pc:docMk/>
            <pc:sldMk cId="2140439803" sldId="262"/>
            <ac:spMk id="14" creationId="{77BCAB29-59C4-5396-87B7-ECC2AE0BFE61}"/>
          </ac:spMkLst>
        </pc:spChg>
        <pc:spChg chg="add">
          <ac:chgData name="Ezhil Arasi" userId="3458ab3e8be51623" providerId="LiveId" clId="{556C9B97-4E0B-4A80-B3E8-5C8ABF22F05F}" dt="2025-06-11T17:17:48.091" v="560"/>
          <ac:spMkLst>
            <pc:docMk/>
            <pc:sldMk cId="2140439803" sldId="262"/>
            <ac:spMk id="15" creationId="{664C45CD-EB64-AE9B-E92E-6E5B16B27CBE}"/>
          </ac:spMkLst>
        </pc:spChg>
        <pc:spChg chg="add mod">
          <ac:chgData name="Ezhil Arasi" userId="3458ab3e8be51623" providerId="LiveId" clId="{556C9B97-4E0B-4A80-B3E8-5C8ABF22F05F}" dt="2025-06-11T17:18:02.655" v="572" actId="20577"/>
          <ac:spMkLst>
            <pc:docMk/>
            <pc:sldMk cId="2140439803" sldId="262"/>
            <ac:spMk id="16" creationId="{E12C2B00-F43C-A58B-2E24-77963CF1E4E7}"/>
          </ac:spMkLst>
        </pc:spChg>
      </pc:sldChg>
      <pc:sldChg chg="delSp modSp new mod">
        <pc:chgData name="Ezhil Arasi" userId="3458ab3e8be51623" providerId="LiveId" clId="{556C9B97-4E0B-4A80-B3E8-5C8ABF22F05F}" dt="2025-06-11T17:28:41.414" v="888" actId="122"/>
        <pc:sldMkLst>
          <pc:docMk/>
          <pc:sldMk cId="9660989" sldId="263"/>
        </pc:sldMkLst>
        <pc:spChg chg="del mod">
          <ac:chgData name="Ezhil Arasi" userId="3458ab3e8be51623" providerId="LiveId" clId="{556C9B97-4E0B-4A80-B3E8-5C8ABF22F05F}" dt="2025-06-11T16:32:16.595" v="217" actId="478"/>
          <ac:spMkLst>
            <pc:docMk/>
            <pc:sldMk cId="9660989" sldId="263"/>
            <ac:spMk id="2" creationId="{3D75DD72-662D-9E19-6C9D-73D0440C2FFC}"/>
          </ac:spMkLst>
        </pc:spChg>
        <pc:spChg chg="mod">
          <ac:chgData name="Ezhil Arasi" userId="3458ab3e8be51623" providerId="LiveId" clId="{556C9B97-4E0B-4A80-B3E8-5C8ABF22F05F}" dt="2025-06-11T17:28:41.414" v="888" actId="122"/>
          <ac:spMkLst>
            <pc:docMk/>
            <pc:sldMk cId="9660989" sldId="263"/>
            <ac:spMk id="3" creationId="{EA347365-DBFD-8FAF-3D63-36BFF7BC5C6E}"/>
          </ac:spMkLst>
        </pc:spChg>
      </pc:sldChg>
      <pc:sldChg chg="delSp modSp new mod">
        <pc:chgData name="Ezhil Arasi" userId="3458ab3e8be51623" providerId="LiveId" clId="{556C9B97-4E0B-4A80-B3E8-5C8ABF22F05F}" dt="2025-06-11T17:28:40.938" v="887" actId="122"/>
        <pc:sldMkLst>
          <pc:docMk/>
          <pc:sldMk cId="1054693763" sldId="264"/>
        </pc:sldMkLst>
        <pc:spChg chg="del mod">
          <ac:chgData name="Ezhil Arasi" userId="3458ab3e8be51623" providerId="LiveId" clId="{556C9B97-4E0B-4A80-B3E8-5C8ABF22F05F}" dt="2025-06-11T16:32:58.583" v="242" actId="478"/>
          <ac:spMkLst>
            <pc:docMk/>
            <pc:sldMk cId="1054693763" sldId="264"/>
            <ac:spMk id="2" creationId="{3925C499-F047-80B5-9C77-8C6C3347EDB9}"/>
          </ac:spMkLst>
        </pc:spChg>
        <pc:spChg chg="mod">
          <ac:chgData name="Ezhil Arasi" userId="3458ab3e8be51623" providerId="LiveId" clId="{556C9B97-4E0B-4A80-B3E8-5C8ABF22F05F}" dt="2025-06-11T17:28:40.938" v="887" actId="122"/>
          <ac:spMkLst>
            <pc:docMk/>
            <pc:sldMk cId="1054693763" sldId="264"/>
            <ac:spMk id="3" creationId="{31503F7C-DEE4-4E18-D795-2D99CEB97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C4CFE-742D-4E77-BC95-E0C3D7F587D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A16C4-E97D-4A97-A37E-D89933420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09C-B380-4C6F-9ACD-C9038F4A922F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C574-D969-4B5D-9F76-44D5A6B95A15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97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C3B-31E1-41A0-87FA-11428DEE4D47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49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7F49-3DBF-47AA-9A68-17DD53CA449E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7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E12D-E6D1-4E1E-9B74-D5901F91BA0A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84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1565-7E75-4BEF-9DAE-AA4C99333F24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725D-39E3-44C8-A7C8-4FD631A02111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4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9805-BF17-4C48-B967-1F1E2DAF9801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7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225-EB9D-4207-8B47-6B6DE1BCF79F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5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FB2F-C91B-4DC3-A8C1-84597F89C543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9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5459-C7B6-4764-9981-950D7490FB95}" type="datetime1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D61E-9D70-4D59-AEAD-F46815093583}" type="datetime1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5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EC4C-ED92-41E7-9803-6B69165722C8}" type="datetime1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E510-0412-4F45-A238-E1EA18DB2DD2}" type="datetime1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D555-EB4A-44FB-ACD1-A266B384B747}" type="datetime1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A2BD-F184-4230-A747-CB06C8582B0A}" type="datetime1">
              <a:rPr lang="en-IN" smtClean="0"/>
              <a:t>14-06-2025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6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8C8F-23A2-4741-A711-B7F40112B1A0}" type="datetime1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1/8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011B15-EC70-436F-85DE-0304849D3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  <p:sldLayoutId id="2147484485" r:id="rId12"/>
    <p:sldLayoutId id="2147484486" r:id="rId13"/>
    <p:sldLayoutId id="2147484487" r:id="rId14"/>
    <p:sldLayoutId id="2147484488" r:id="rId15"/>
    <p:sldLayoutId id="214748448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44D4-3455-C3EF-DFBC-2FAC810DE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3" y="1122362"/>
            <a:ext cx="10599174" cy="23066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OF PARKINSON’S PROGRESSION USING DEEP LEARNING TECHNIQUES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72AF8-B2A8-2074-D5A3-A055105B3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0840" y="4312138"/>
            <a:ext cx="4572000" cy="3736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:MAHALAKSHMI 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A6772C-E621-365F-DB34-4A85553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936" y="6320404"/>
            <a:ext cx="1684867" cy="365125"/>
          </a:xfrm>
        </p:spPr>
        <p:txBody>
          <a:bodyPr/>
          <a:lstStyle/>
          <a:p>
            <a:fld id="{8DE36A2C-83F4-4C39-BCBD-513A269C1308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80380F-073E-DA0E-2B18-8132B386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5650" y="6316154"/>
            <a:ext cx="600699" cy="373626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09014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2C65-2D17-245E-4EAF-8D63E6FD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18" y="5407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EDDA-1FA6-8AC2-EA86-C473EA8A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708124"/>
            <a:ext cx="10785987" cy="371928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(DL) a subset of Artificial Intelligence (AI) inspired by the structure and function of the human brain—has shown remarkable success in complex data analysis tasks.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continues to drive innovation in PD research, bringing us closer to developing robust, automated, and clinically deployable tools for early detection and management of Parkinson’s Disease.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deep learning to the prediction and diagnosis of Parkinson’s Disease has opened new avenues for early detection, objective assessment, and personalized monitoring.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models can analyze voice signals to detect local changes, process MRI image for identifying structural and functional abnormalities, or learn patterns from wearable sensor data to track motor fluctuations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E85765-143E-E00A-02E6-0312B2D8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17226"/>
            <a:ext cx="590303" cy="42276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EEB9E0-5E69-3FE2-9015-38DC77E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869" y="6361225"/>
            <a:ext cx="1380373" cy="326654"/>
          </a:xfrm>
        </p:spPr>
        <p:txBody>
          <a:bodyPr/>
          <a:lstStyle/>
          <a:p>
            <a:fld id="{8DE36A2C-83F4-4C39-BCBD-513A269C1308}" type="datetime1">
              <a:rPr lang="en-I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14-06-2025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C9F212-8B61-3F6F-1A1E-E6573392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18681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EABD4F-278D-6372-A93F-7C4ED6EDF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299348"/>
              </p:ext>
            </p:extLst>
          </p:nvPr>
        </p:nvGraphicFramePr>
        <p:xfrm>
          <a:off x="152400" y="956929"/>
          <a:ext cx="11862619" cy="520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30">
                  <a:extLst>
                    <a:ext uri="{9D8B030D-6E8A-4147-A177-3AD203B41FA5}">
                      <a16:colId xmlns:a16="http://schemas.microsoft.com/office/drawing/2014/main" val="2225959250"/>
                    </a:ext>
                  </a:extLst>
                </a:gridCol>
                <a:gridCol w="1514169">
                  <a:extLst>
                    <a:ext uri="{9D8B030D-6E8A-4147-A177-3AD203B41FA5}">
                      <a16:colId xmlns:a16="http://schemas.microsoft.com/office/drawing/2014/main" val="898643306"/>
                    </a:ext>
                  </a:extLst>
                </a:gridCol>
                <a:gridCol w="1177431">
                  <a:extLst>
                    <a:ext uri="{9D8B030D-6E8A-4147-A177-3AD203B41FA5}">
                      <a16:colId xmlns:a16="http://schemas.microsoft.com/office/drawing/2014/main" val="406445873"/>
                    </a:ext>
                  </a:extLst>
                </a:gridCol>
                <a:gridCol w="1883890">
                  <a:extLst>
                    <a:ext uri="{9D8B030D-6E8A-4147-A177-3AD203B41FA5}">
                      <a16:colId xmlns:a16="http://schemas.microsoft.com/office/drawing/2014/main" val="4093738799"/>
                    </a:ext>
                  </a:extLst>
                </a:gridCol>
                <a:gridCol w="2031069">
                  <a:extLst>
                    <a:ext uri="{9D8B030D-6E8A-4147-A177-3AD203B41FA5}">
                      <a16:colId xmlns:a16="http://schemas.microsoft.com/office/drawing/2014/main" val="2785546548"/>
                    </a:ext>
                  </a:extLst>
                </a:gridCol>
                <a:gridCol w="2394110">
                  <a:extLst>
                    <a:ext uri="{9D8B030D-6E8A-4147-A177-3AD203B41FA5}">
                      <a16:colId xmlns:a16="http://schemas.microsoft.com/office/drawing/2014/main" val="2866699485"/>
                    </a:ext>
                  </a:extLst>
                </a:gridCol>
                <a:gridCol w="2320520">
                  <a:extLst>
                    <a:ext uri="{9D8B030D-6E8A-4147-A177-3AD203B41FA5}">
                      <a16:colId xmlns:a16="http://schemas.microsoft.com/office/drawing/2014/main" val="2518729040"/>
                    </a:ext>
                  </a:extLst>
                </a:gridCol>
              </a:tblGrid>
              <a:tr h="6936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extLst>
                  <a:ext uri="{0D108BD9-81ED-4DB2-BD59-A6C34878D82A}">
                    <a16:rowId xmlns:a16="http://schemas.microsoft.com/office/drawing/2014/main" val="3926598494"/>
                  </a:ext>
                </a:extLst>
              </a:tr>
              <a:tr h="20177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Advancing neurological disease prediction through machine learning techniques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ShariarIslam saimon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JCSTS AL- kind center for research and development(march 2025)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 algorithm and SVM model used to detect accuracy level in ML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results receive through the evaluation regarding how machine learning(ml) perform in disease  prediction in neurological condition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models are optimized for diagnosis after symptom onset.</a:t>
                      </a:r>
                    </a:p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models (especially deep learning) often function as black boxes, which hinders clinical trust and adoption.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57365"/>
                  </a:ext>
                </a:extLst>
              </a:tr>
              <a:tr h="24965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47675">
                        <a:tabLst>
                          <a:tab pos="263525" algn="l"/>
                          <a:tab pos="893763" algn="l"/>
                        </a:tabLst>
                      </a:pPr>
                      <a:r>
                        <a:rPr lang="en-IN" sz="1400" b="0" kern="100" spc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  AI tool predicts brain decline years before symptoms appear</a:t>
                      </a:r>
                      <a:br>
                        <a:rPr lang="en-IN" sz="1400" b="0" kern="100" spc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US" sz="1400" b="0" kern="100" spc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Saimon et al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computer science and technology studies</a:t>
                      </a:r>
                    </a:p>
                    <a:p>
                      <a:pPr algn="just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(Feb 2025)</a:t>
                      </a:r>
                    </a:p>
                  </a:txBody>
                  <a:tcPr marL="100584" marR="1005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models can be trained on EEG signals can identify early-stage abnormalities.</a:t>
                      </a:r>
                    </a:p>
                    <a:p>
                      <a:pPr algn="just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has also been employed to detect cognitive decline analyzing symptoms associated with neurological disorders.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brain decline(e.g., Alzheimer's, dementia) before symptoms allows for earlier medical intervention, which may slow progression or even prevent onset.</a:t>
                      </a:r>
                    </a:p>
                    <a:p>
                      <a:pPr algn="just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Neurological datasets are often small, unbalanced, or lack proper annotation especially for rare diseases. Most models rely on cross-sectional data rather than tracking disease progression over time.</a:t>
                      </a:r>
                    </a:p>
                    <a:p>
                      <a:pPr algn="just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6779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66163-E2EE-3139-CA47-CFF8851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661" y="6325727"/>
            <a:ext cx="683339" cy="365125"/>
          </a:xfrm>
        </p:spPr>
        <p:txBody>
          <a:bodyPr/>
          <a:lstStyle/>
          <a:p>
            <a:pPr algn="ctr"/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0C0FBB-3684-FE67-2EAD-DB447CAEEB83}"/>
              </a:ext>
            </a:extLst>
          </p:cNvPr>
          <p:cNvSpPr txBox="1">
            <a:spLocks/>
          </p:cNvSpPr>
          <p:nvPr/>
        </p:nvSpPr>
        <p:spPr>
          <a:xfrm>
            <a:off x="325835" y="6325727"/>
            <a:ext cx="1434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14.06.2025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5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C7995AC-23C4-F2BA-8B22-6F3E9D23E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525643"/>
              </p:ext>
            </p:extLst>
          </p:nvPr>
        </p:nvGraphicFramePr>
        <p:xfrm>
          <a:off x="0" y="52536"/>
          <a:ext cx="12123175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03">
                  <a:extLst>
                    <a:ext uri="{9D8B030D-6E8A-4147-A177-3AD203B41FA5}">
                      <a16:colId xmlns:a16="http://schemas.microsoft.com/office/drawing/2014/main" val="1593713432"/>
                    </a:ext>
                  </a:extLst>
                </a:gridCol>
                <a:gridCol w="2029518">
                  <a:extLst>
                    <a:ext uri="{9D8B030D-6E8A-4147-A177-3AD203B41FA5}">
                      <a16:colId xmlns:a16="http://schemas.microsoft.com/office/drawing/2014/main" val="1641330138"/>
                    </a:ext>
                  </a:extLst>
                </a:gridCol>
                <a:gridCol w="1429999">
                  <a:extLst>
                    <a:ext uri="{9D8B030D-6E8A-4147-A177-3AD203B41FA5}">
                      <a16:colId xmlns:a16="http://schemas.microsoft.com/office/drawing/2014/main" val="501479942"/>
                    </a:ext>
                  </a:extLst>
                </a:gridCol>
                <a:gridCol w="1865324">
                  <a:extLst>
                    <a:ext uri="{9D8B030D-6E8A-4147-A177-3AD203B41FA5}">
                      <a16:colId xmlns:a16="http://schemas.microsoft.com/office/drawing/2014/main" val="2931015809"/>
                    </a:ext>
                  </a:extLst>
                </a:gridCol>
                <a:gridCol w="2322933">
                  <a:extLst>
                    <a:ext uri="{9D8B030D-6E8A-4147-A177-3AD203B41FA5}">
                      <a16:colId xmlns:a16="http://schemas.microsoft.com/office/drawing/2014/main" val="865065509"/>
                    </a:ext>
                  </a:extLst>
                </a:gridCol>
                <a:gridCol w="1755707">
                  <a:extLst>
                    <a:ext uri="{9D8B030D-6E8A-4147-A177-3AD203B41FA5}">
                      <a16:colId xmlns:a16="http://schemas.microsoft.com/office/drawing/2014/main" val="468352657"/>
                    </a:ext>
                  </a:extLst>
                </a:gridCol>
                <a:gridCol w="2196491">
                  <a:extLst>
                    <a:ext uri="{9D8B030D-6E8A-4147-A177-3AD203B41FA5}">
                      <a16:colId xmlns:a16="http://schemas.microsoft.com/office/drawing/2014/main" val="674514153"/>
                    </a:ext>
                  </a:extLst>
                </a:gridCol>
              </a:tblGrid>
              <a:tr h="4887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 anchor="ctr"/>
                </a:tc>
                <a:extLst>
                  <a:ext uri="{0D108BD9-81ED-4DB2-BD59-A6C34878D82A}">
                    <a16:rowId xmlns:a16="http://schemas.microsoft.com/office/drawing/2014/main" val="3009293024"/>
                  </a:ext>
                </a:extLst>
              </a:tr>
              <a:tr h="18974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Spiral drawing analysis with a smart ink pen to identify Parkinson's disease fine motor deficits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Simone</a:t>
                      </a:r>
                      <a:r>
                        <a:rPr lang="en-IN" sz="1400" b="0" i="0" u="sng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Toffoli</a:t>
                      </a:r>
                      <a:endParaRPr lang="en-IN" sz="14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Frontiers' journal (JUN 2025)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smart ink pen looks like a normal ink pen but it is enriched with a load cell connected to the pen tip to record the force exerted on the writing surface and with tri-axial accelerometers and gyroscopes to detect motion and tremor. 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Patient A's spiral trace is affected by tremor and the occurrence of the symptom is well captured by the quantitative analysis.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There’s no universal standard for measuring tremor, speed, or smoothness in spiral drawings. Most studies use small, homogeneous patient samples.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501615"/>
                  </a:ext>
                </a:extLst>
              </a:tr>
              <a:tr h="16318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Multi‑Level Brain Prompt Enhancement for Neurological Condition Identification</a:t>
                      </a:r>
                      <a:b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Liang Peng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African Journal of Economic and Management Studies(April2025)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multi-modal neurological data (EEG, MRI, fMRI, PET scans, clinical notes, and cognitive tests).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prompt-driven multimodal model for diagnosis.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design a graph prompt incorporating the pathogenesis of neurological disorder.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established framework for designing or validating multi-level cognitive/motor prompts tailored for specific neurological conditions.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472695"/>
                  </a:ext>
                </a:extLst>
              </a:tr>
              <a:tr h="209870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Comprehensive Survey of AI-Based Approaches for Parkinson’s Disease Diagnosis and Monitoring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 Priyadharshini 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Reviews in Biomedical Engineering(2023)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the scope—diagnosis, symptom monitoring, progression prediction.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technique used (e.g., SVM, CNN, RNN)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 MRI scans were taken from PPMI to detect Prodromal Parkinson's Disease (PD) with limited data. Analyzing the insights of the model using XAI, provides transparency of the model.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AI models perform well on moderate-to-advanced Parkinson’s cases but struggle with detecting early or prodromal stages.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0584" marR="10058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3327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1795-0F42-0005-8ACA-39F2D22A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040" y="6581927"/>
            <a:ext cx="1524000" cy="223537"/>
          </a:xfrm>
        </p:spPr>
        <p:txBody>
          <a:bodyPr/>
          <a:lstStyle/>
          <a:p>
            <a:fld id="{4F0749DB-C02F-4AE9-91F4-4B9725A22EF9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6698A-2867-529A-F678-F99587F2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12661" y="6541922"/>
            <a:ext cx="683339" cy="365125"/>
          </a:xfrm>
        </p:spPr>
        <p:txBody>
          <a:bodyPr/>
          <a:lstStyle/>
          <a:p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150B-46D8-4634-9BEA-1E309610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32061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EB02-D089-68AC-3918-35DC1A2A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670" y="0"/>
            <a:ext cx="9144000" cy="67842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E2233-6D18-6BB6-29CD-9879418A7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832" y="678426"/>
            <a:ext cx="10648335" cy="5409666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focuses on utilizing artificial neural networks (Anns) to model and predict the progression of Parkinson's disease</a:t>
            </a:r>
          </a:p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complex datasets including motor function data, voice recordings, and medical history, Anns can learn non-linear relationships and subtle trends associated with disease advancement.</a:t>
            </a:r>
          </a:p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aims to classify different stages of Parkinson's and predict future deterioration with high accuracy.</a:t>
            </a:r>
          </a:p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 approach supports early diagnosis, continuous monitoring, and personalized treatment planning, offering a promising tool to assist neurologists and improve patient outcomes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studies rely on small or short-term datasets, which limits the accuracy of long-term progression predictions.</a:t>
            </a:r>
          </a:p>
          <a:p>
            <a:pPr marL="285750" indent="-285750"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often struggle with accurately identifying subtle early-stage symptoms, which is crucial for timely intervention.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02B6-146A-6C1B-EE69-20463060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100" y="6414142"/>
            <a:ext cx="1522986" cy="390859"/>
          </a:xfrm>
        </p:spPr>
        <p:txBody>
          <a:bodyPr/>
          <a:lstStyle/>
          <a:p>
            <a:fld id="{A5BEDD29-1B27-4EE3-AEEC-AFD68802211B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B37C6-DB3A-C730-2243-C5F7848A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5000" y="6401393"/>
            <a:ext cx="683339" cy="365125"/>
          </a:xfrm>
        </p:spPr>
        <p:txBody>
          <a:bodyPr/>
          <a:lstStyle/>
          <a:p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62015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66B-9C3B-3F0E-826C-85C4197FB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798" y="395216"/>
            <a:ext cx="9144000" cy="7654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466623-6EB0-742E-6191-9136EF7554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9078" y="1240338"/>
            <a:ext cx="9934842" cy="4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decision-support tool for clinicians, enhancing the early detection, personalized treatment planning, and monitoring of Parkinson’s Disease patients.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182563" algn="l"/>
                <a:tab pos="630238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deep learning framework for analyzing multimodal data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that includes integrating speech patterns, wearable sensor outputs, and medical images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effectiveness of AI in handling non-linear and complex relationships within neurological data relevant to Parkinson’s progression.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deep learning architectures (e.g., CNNs, RNNs, Transformers) tailored to the characteristics of each data type for early and accurate detection of Parkinson’s Disease.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3CC2E-5500-3B92-0F12-44B10563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18" y="6401009"/>
            <a:ext cx="1630462" cy="365125"/>
          </a:xfrm>
        </p:spPr>
        <p:txBody>
          <a:bodyPr/>
          <a:lstStyle/>
          <a:p>
            <a:fld id="{E32ECEDD-ECAD-4C09-9EC5-366D97878760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9506A-0765-24F9-371E-DC14C2F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4829" y="6401009"/>
            <a:ext cx="683339" cy="365125"/>
          </a:xfrm>
        </p:spPr>
        <p:txBody>
          <a:bodyPr/>
          <a:lstStyle/>
          <a:p>
            <a:pPr algn="ctr"/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88270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B2EA-A4CE-20D5-EE3E-2330D610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304801"/>
            <a:ext cx="9144000" cy="73741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4A337-23B6-16C6-D03A-4C01FEAA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22" y="892277"/>
            <a:ext cx="10166555" cy="507344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sz="1800" dirty="0"/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trained and validated Deep learning model capable of accurately predicting the stages and progression of Parkinson’s disease using clinical and neurological data.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early detection capabilities, allowing identification of Parkinson’s symptoms at earlier stages compared to traditional diagnostic methods.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ML effectiveness in handling complex, non-linear patterns in neurological data compared to traditional machine learning models.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framework or prototype that can be integrated into clinical decision support systems for neurologists.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model interpretability and real-world applicability, helping bridge the gap between AI predictions and clinical trust.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DF9D-D20E-65B9-2A48-0976B1AC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062" y="6247944"/>
            <a:ext cx="1391538" cy="487818"/>
          </a:xfrm>
        </p:spPr>
        <p:txBody>
          <a:bodyPr/>
          <a:lstStyle/>
          <a:p>
            <a:fld id="{742549F9-9019-42CA-B2B5-B6977B8AA351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C6E95-CF34-BFC2-7268-B2E4A5B1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4329" y="6370637"/>
            <a:ext cx="683339" cy="365125"/>
          </a:xfrm>
        </p:spPr>
        <p:txBody>
          <a:bodyPr/>
          <a:lstStyle/>
          <a:p>
            <a:pPr algn="ctr"/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14043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347365-DBFD-8FAF-3D63-36BFF7BC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9239"/>
            <a:ext cx="9144000" cy="1209367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ED11AE"/>
                </a:solidFill>
                <a:latin typeface="Edwardian Script ITC" panose="030303020407070D0804" pitchFamily="66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solidFill>
                <a:srgbClr val="ED11AE"/>
              </a:solidFill>
              <a:latin typeface="Edwardian Script ITC" panose="030303020407070D0804" pitchFamily="66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BC96B-42AA-ED24-1209-73E7F764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4398" y="6223924"/>
            <a:ext cx="1441682" cy="547687"/>
          </a:xfrm>
        </p:spPr>
        <p:txBody>
          <a:bodyPr/>
          <a:lstStyle/>
          <a:p>
            <a:fld id="{7C1324AC-D01B-47E1-A827-7026D6B04039}" type="datetime1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14-06-2025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748E3-C4DD-E5D1-7BF5-454A76C8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4330" y="6406486"/>
            <a:ext cx="683339" cy="365125"/>
          </a:xfrm>
        </p:spPr>
        <p:txBody>
          <a:bodyPr/>
          <a:lstStyle/>
          <a:p>
            <a:pPr algn="ctr"/>
            <a:fld id="{FA011B15-EC70-436F-85DE-0304849D3905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9660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</TotalTime>
  <Words>1020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Edwardian Script ITC</vt:lpstr>
      <vt:lpstr>Times New Roman</vt:lpstr>
      <vt:lpstr>Trebuchet MS</vt:lpstr>
      <vt:lpstr>Wingdings</vt:lpstr>
      <vt:lpstr>Wingdings 3</vt:lpstr>
      <vt:lpstr>Facet</vt:lpstr>
      <vt:lpstr>PREDICTIVE MODELING OF PARKINSON’S PROGRESSION USING DEEP LEARNING TECHNIQUES</vt:lpstr>
      <vt:lpstr>Introduction   </vt:lpstr>
      <vt:lpstr>Literature survey</vt:lpstr>
      <vt:lpstr>PowerPoint Presentation</vt:lpstr>
      <vt:lpstr>Summary</vt:lpstr>
      <vt:lpstr>Objectives</vt:lpstr>
      <vt:lpstr>Expected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Ezhil Arasi</dc:creator>
  <cp:lastModifiedBy>Ramesh M</cp:lastModifiedBy>
  <cp:revision>16</cp:revision>
  <dcterms:created xsi:type="dcterms:W3CDTF">2025-06-11T16:11:08Z</dcterms:created>
  <dcterms:modified xsi:type="dcterms:W3CDTF">2025-06-14T02:04:15Z</dcterms:modified>
</cp:coreProperties>
</file>