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66" r:id="rId4"/>
    <p:sldId id="260" r:id="rId5"/>
    <p:sldId id="265" r:id="rId6"/>
    <p:sldId id="262" r:id="rId7"/>
    <p:sldId id="259" r:id="rId8"/>
    <p:sldId id="270" r:id="rId9"/>
    <p:sldId id="258" r:id="rId10"/>
    <p:sldId id="261" r:id="rId11"/>
    <p:sldId id="269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9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34F9CA-686A-47B9-8EDD-FF26E07D0F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75817-3243-4A9E-8507-D971EC0FAA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ask-scheduler/" TargetMode="External"/><Relationship Id="rId2" Type="http://schemas.openxmlformats.org/officeDocument/2006/relationships/hyperlink" Target="https://leetcode.com/problems/best-time-to-buy-and-sell-stock-i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greedy-algorithm.html" TargetMode="External"/><Relationship Id="rId2" Type="http://schemas.openxmlformats.org/officeDocument/2006/relationships/hyperlink" Target="http://bluehawk.monmouth.edu/~rclayton/web-pages/f08-306/gre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58181"/>
            <a:ext cx="6669063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162175"/>
            <a:ext cx="3876675" cy="1600200"/>
          </a:xfrm>
          <a:prstGeom prst="rect">
            <a:avLst/>
          </a:prstGeom>
        </p:spPr>
      </p:pic>
      <p:pic>
        <p:nvPicPr>
          <p:cNvPr id="6" name="Picture 2" descr="Activity selection problem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8" y="3839091"/>
            <a:ext cx="3289509" cy="22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: Minimum 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Statement: Given </a:t>
            </a:r>
            <a:r>
              <a:rPr lang="en-US" dirty="0"/>
              <a:t>a value V, if we want to make change for </a:t>
            </a:r>
            <a:r>
              <a:rPr lang="en-US" dirty="0" smtClean="0"/>
              <a:t>V, </a:t>
            </a:r>
            <a:r>
              <a:rPr lang="en-US" dirty="0"/>
              <a:t>and we have </a:t>
            </a:r>
            <a:r>
              <a:rPr lang="en-US" b="1" dirty="0"/>
              <a:t>infinite</a:t>
            </a:r>
            <a:r>
              <a:rPr lang="en-US" dirty="0"/>
              <a:t> supply of each of C = { C1, C2, .. , Cm} valued coins, what is the minimum number of coins to make the change?</a:t>
            </a:r>
          </a:p>
          <a:p>
            <a:endParaRPr lang="en-US" dirty="0"/>
          </a:p>
          <a:p>
            <a:r>
              <a:rPr lang="en-US" dirty="0"/>
              <a:t>Input: coins[] = {25, 10, 5}, V = 30</a:t>
            </a:r>
          </a:p>
          <a:p>
            <a:r>
              <a:rPr lang="en-US" dirty="0"/>
              <a:t>Output: Minimum 2 coins required</a:t>
            </a:r>
          </a:p>
          <a:p>
            <a:r>
              <a:rPr lang="en-US" dirty="0"/>
              <a:t>We can use one coin of 25 cents and one of 5 cents </a:t>
            </a:r>
          </a:p>
          <a:p>
            <a:endParaRPr lang="en-US" dirty="0"/>
          </a:p>
          <a:p>
            <a:r>
              <a:rPr lang="en-US" dirty="0"/>
              <a:t>Input: coins[] = {9, 6, 5, 1}, V =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Output</a:t>
            </a:r>
            <a:r>
              <a:rPr lang="en-US" dirty="0"/>
              <a:t>: Minimum 2 coins required</a:t>
            </a:r>
          </a:p>
          <a:p>
            <a:r>
              <a:rPr lang="en-US" dirty="0"/>
              <a:t>We can use one coin of 6 cents and 1 coin of 5 cents</a:t>
            </a:r>
          </a:p>
        </p:txBody>
      </p:sp>
    </p:spTree>
    <p:extLst>
      <p:ext uri="{BB962C8B-B14F-4D97-AF65-F5344CB8AC3E}">
        <p14:creationId xmlns:p14="http://schemas.microsoft.com/office/powerpoint/2010/main" val="25506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not suitable for problems where a solution is required for every </a:t>
            </a:r>
            <a:r>
              <a:rPr lang="en-US" dirty="0" err="1"/>
              <a:t>subproblem</a:t>
            </a:r>
            <a:r>
              <a:rPr lang="en-US" dirty="0"/>
              <a:t> like sorting.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such problems, the greedy strategy can be wrong; in the worst case even lead to a non-optimal solution.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https://leetcode.com/problems/best-time-to-buy-and-sell-stock-ii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https://leetcode.com/problems/task-scheduler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http://bluehawk.monmouth.edu/~</a:t>
            </a:r>
            <a:r>
              <a:rPr lang="en-US" dirty="0" smtClean="0">
                <a:hlinkClick r:id="rId2"/>
              </a:rPr>
              <a:t>rclayton/web-pages/f08-306/greed.html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https://www.guru99.com/greedy-algorithm.html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Greedy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greedy </a:t>
            </a:r>
            <a:r>
              <a:rPr lang="en-US" dirty="0" smtClean="0"/>
              <a:t>algorithm always </a:t>
            </a:r>
            <a:r>
              <a:rPr lang="en-US" dirty="0"/>
              <a:t>makes the choice that seems to be the best at that moment.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means that it makes a locally-optimal choice in the hope that this choice will lead to a globally-optimal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496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taking the best available choice is usually easy.</a:t>
            </a:r>
          </a:p>
          <a:p>
            <a:pPr lvl="1"/>
            <a:r>
              <a:rPr lang="en-US" dirty="0"/>
              <a:t>It usually requires sorting the choices.</a:t>
            </a:r>
          </a:p>
          <a:p>
            <a:r>
              <a:rPr lang="en-US" dirty="0"/>
              <a:t>Repeatedly taking the next available best choice is usually linear work.</a:t>
            </a:r>
          </a:p>
          <a:p>
            <a:pPr lvl="1"/>
            <a:r>
              <a:rPr lang="en-US" dirty="0"/>
              <a:t>But don't forget the cost of sorting the choices.</a:t>
            </a:r>
          </a:p>
          <a:p>
            <a:r>
              <a:rPr lang="en-US" dirty="0"/>
              <a:t>Much cheaper than exhaustive search.</a:t>
            </a:r>
          </a:p>
          <a:p>
            <a:pPr lvl="1"/>
            <a:r>
              <a:rPr lang="en-US" dirty="0"/>
              <a:t>Much cheaper than most other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Fractional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weights and values of n items, we need to put these items in a knapsack of capacity W to get the maximum total value in the knapsack. Here, we can break items for maximizing the total value of knapsack.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65342"/>
              </p:ext>
            </p:extLst>
          </p:nvPr>
        </p:nvGraphicFramePr>
        <p:xfrm>
          <a:off x="2228553" y="339449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3181" y="452072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: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Fractional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fractional knapsack problem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8636"/>
            <a:ext cx="3204673" cy="44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97779" y="6041877"/>
            <a:ext cx="384561" cy="111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8421" y="1845734"/>
            <a:ext cx="5175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basic idea of the greedy approach is to calculate the ratio </a:t>
            </a:r>
            <a:r>
              <a:rPr lang="en-US" dirty="0" smtClean="0"/>
              <a:t>profit/weight </a:t>
            </a:r>
            <a:r>
              <a:rPr lang="en-US" dirty="0"/>
              <a:t>for each item and sort the item on basis of this ratio.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Then </a:t>
            </a:r>
            <a:r>
              <a:rPr lang="en-US" dirty="0"/>
              <a:t>take the item with the highest ratio and add them until we can’t add the next item as a whole and at the end add the next item as much as we </a:t>
            </a:r>
            <a:r>
              <a:rPr lang="en-US" dirty="0" smtClean="0"/>
              <a:t>can. Which </a:t>
            </a:r>
            <a:r>
              <a:rPr lang="en-US" dirty="0"/>
              <a:t>will always be the optimal solution to this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908175"/>
            <a:ext cx="4343400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2934494"/>
            <a:ext cx="352425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1825625"/>
            <a:ext cx="6076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 Statement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You are given n activities with their start and finish times. Select the maximum number of activities that can be performed by a single person, assuming that a person can only work on a single activity at a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arr</a:t>
            </a:r>
            <a:r>
              <a:rPr lang="en-US" dirty="0" smtClean="0"/>
              <a:t>[] = {{5,9},{1,2},{3,4},{0,6},{5,7},{8,9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7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Activity selection proble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8" y="1845734"/>
            <a:ext cx="4994897" cy="34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4315" y="1733755"/>
            <a:ext cx="6493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Sort the given activities in ascending order according to their finishing time.</a:t>
            </a:r>
          </a:p>
          <a:p>
            <a:endParaRPr lang="en-US" dirty="0"/>
          </a:p>
          <a:p>
            <a:r>
              <a:rPr lang="en-US" dirty="0"/>
              <a:t>Step 2: Select the first activity from sorted array act[] and add it to sol[] array.</a:t>
            </a:r>
          </a:p>
          <a:p>
            <a:endParaRPr lang="en-US" dirty="0"/>
          </a:p>
          <a:p>
            <a:r>
              <a:rPr lang="en-US" dirty="0"/>
              <a:t>Step 3: Repeat steps 4 and 5 for the remaining activities in act[].</a:t>
            </a:r>
          </a:p>
          <a:p>
            <a:endParaRPr lang="en-US" dirty="0"/>
          </a:p>
          <a:p>
            <a:r>
              <a:rPr lang="en-US" dirty="0"/>
              <a:t>Step 4: If the start time of the currently selected activity is greater than or equal to the finish time of previously selected activity, then add it to the sol[] array.</a:t>
            </a:r>
          </a:p>
          <a:p>
            <a:endParaRPr lang="en-US" dirty="0"/>
          </a:p>
          <a:p>
            <a:r>
              <a:rPr lang="en-US" dirty="0"/>
              <a:t>Step 5: Select the next activity in act[] array.</a:t>
            </a:r>
          </a:p>
          <a:p>
            <a:endParaRPr lang="en-US" dirty="0"/>
          </a:p>
          <a:p>
            <a:r>
              <a:rPr lang="en-US" dirty="0"/>
              <a:t>Step 6: Print the sol[] array.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5654302"/>
            <a:ext cx="386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[] = {{5,9},{1,2},{3,4},{0,6},{5,7},{8,9}}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97" y="0"/>
            <a:ext cx="6655782" cy="6293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228" y="1666430"/>
            <a:ext cx="1482205" cy="179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8931" y="1605508"/>
            <a:ext cx="2226749" cy="24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tivity selection problem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2" y="1421148"/>
            <a:ext cx="4994897" cy="34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</TotalTime>
  <Words>568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Greedy Algorithm</vt:lpstr>
      <vt:lpstr>What is Greedy Algorithm?</vt:lpstr>
      <vt:lpstr>Advantages:</vt:lpstr>
      <vt:lpstr>Example: Fractional Knapsack</vt:lpstr>
      <vt:lpstr>Example: Fractional Knapsack</vt:lpstr>
      <vt:lpstr>Implementation:</vt:lpstr>
      <vt:lpstr>Activity Selection Problem</vt:lpstr>
      <vt:lpstr>PowerPoint Presentation</vt:lpstr>
      <vt:lpstr>PowerPoint Presentation</vt:lpstr>
      <vt:lpstr>Implementation: </vt:lpstr>
      <vt:lpstr>Special Case : Minimum Coin Change</vt:lpstr>
      <vt:lpstr>Disadvantages: </vt:lpstr>
      <vt:lpstr>Exercise:</vt:lpstr>
      <vt:lpstr>Resources: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Pooja Sabnani</dc:creator>
  <cp:lastModifiedBy>Windows User</cp:lastModifiedBy>
  <cp:revision>22</cp:revision>
  <dcterms:created xsi:type="dcterms:W3CDTF">2020-04-17T13:01:45Z</dcterms:created>
  <dcterms:modified xsi:type="dcterms:W3CDTF">2020-04-27T15:03:50Z</dcterms:modified>
</cp:coreProperties>
</file>