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47" d="100"/>
          <a:sy n="47" d="100"/>
        </p:scale>
        <p:origin x="18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A387FC-5F89-44CB-9A2A-96EEDC6408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6128C84-F110-48D0-806A-DD7CB1E57F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1D2C970-43DC-4F27-878C-F8F8E67C3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1F8A-66D6-464D-ADFE-2C0DE1628700}" type="datetimeFigureOut">
              <a:rPr kumimoji="1" lang="ja-JP" altLang="en-US" smtClean="0"/>
              <a:t>2020/10/16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38ECFD8-6526-480D-BC79-6C66D8D21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F1EF45C-4614-4397-B408-3191590BD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57700-3396-45BD-9A45-BB90641583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1730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D6ABF5-5279-4BE7-BC28-FB377A724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6AAEF29-6217-4701-9BC6-FF0F57A40B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3E08F23-67E7-45A9-8D67-256064EC2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1F8A-66D6-464D-ADFE-2C0DE1628700}" type="datetimeFigureOut">
              <a:rPr kumimoji="1" lang="ja-JP" altLang="en-US" smtClean="0"/>
              <a:t>2020/10/16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7C7446F-1A2D-4AD2-AB86-3F4317C6E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B06B87D-1FE0-4DFA-BF08-9CE0F1FC5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57700-3396-45BD-9A45-BB90641583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9951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C73E3AD-C8C6-4144-94EB-67E64CCE1E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6609A9B-776E-4BC8-AA0F-D1EA7BE3E7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CF789A7-CEC2-4BD0-B913-FE0926D31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1F8A-66D6-464D-ADFE-2C0DE1628700}" type="datetimeFigureOut">
              <a:rPr kumimoji="1" lang="ja-JP" altLang="en-US" smtClean="0"/>
              <a:t>2020/10/16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E29AA8E-611A-40E8-B3FD-78E072EDC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7016CE3-D9D4-45C8-A46E-35BAF3078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57700-3396-45BD-9A45-BB90641583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6663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A881FC-E128-477F-AF98-E0620F4BC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73A08D1-EE65-4766-9966-7A7612D245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AE2D791-0732-4EA5-A1DE-FA9FA2E87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1F8A-66D6-464D-ADFE-2C0DE1628700}" type="datetimeFigureOut">
              <a:rPr kumimoji="1" lang="ja-JP" altLang="en-US" smtClean="0"/>
              <a:t>2020/10/16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EDF5124-1A24-4CAE-B065-A735B6AAC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E1DEDEF-8794-4D73-AE74-087625A79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57700-3396-45BD-9A45-BB90641583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9349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C849F3-3FFD-4E50-9451-52C60031C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BCB27B1-075F-46E4-A301-95D597508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28EF2F1-436A-48B9-971D-0FE6C9956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1F8A-66D6-464D-ADFE-2C0DE1628700}" type="datetimeFigureOut">
              <a:rPr kumimoji="1" lang="ja-JP" altLang="en-US" smtClean="0"/>
              <a:t>2020/10/16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340A970-C242-49C1-A6FE-F1204F7B0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C2BBEE3-473A-4ADD-BBCD-6F953D6F6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57700-3396-45BD-9A45-BB90641583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8711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069335-028E-4E3D-93F5-D935453F6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9B5EADE-19F6-4B9B-BD64-74A1A163EE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634C7AD-0F0B-4E20-AC2A-A618EB7AE3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C21B4C5-C1F5-4546-B409-B0D7672A5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1F8A-66D6-464D-ADFE-2C0DE1628700}" type="datetimeFigureOut">
              <a:rPr kumimoji="1" lang="ja-JP" altLang="en-US" smtClean="0"/>
              <a:t>2020/10/16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84A9F49-9537-485E-A894-F6663D187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5E255CD-690A-4A7F-BA5C-9C8C3E06E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57700-3396-45BD-9A45-BB90641583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62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3B001F-1971-4A7E-9469-8F86C105B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9B802D9-D1D1-4610-AE69-6C1E91AFDF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E8F31E0-6781-44DC-AA0E-13EE8BA4A3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4E56350-A9EB-44A3-8EDF-576F8DE4C2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41DB413-696D-4397-A217-6B3F08E6A4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3A5A4E0-39FE-47F6-8AD4-BFFFD18E5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1F8A-66D6-464D-ADFE-2C0DE1628700}" type="datetimeFigureOut">
              <a:rPr kumimoji="1" lang="ja-JP" altLang="en-US" smtClean="0"/>
              <a:t>2020/10/16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B6E4B7D-1B83-4B97-8FB1-B4063B60F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20A3F2B-3E23-4965-B1B8-7A67671A8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57700-3396-45BD-9A45-BB90641583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7368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D8DCCF-650E-41BA-8A32-6414288B3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69BA7AC-4BFF-4BBF-90BD-81C93DDEA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1F8A-66D6-464D-ADFE-2C0DE1628700}" type="datetimeFigureOut">
              <a:rPr kumimoji="1" lang="ja-JP" altLang="en-US" smtClean="0"/>
              <a:t>2020/10/16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D682163-ECE9-4C31-8825-B97AEDF29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10B7C0B-F8E2-4BE2-AD17-F1BA22C6D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57700-3396-45BD-9A45-BB90641583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7204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1366F6D-97FB-4FE9-A109-311619238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1F8A-66D6-464D-ADFE-2C0DE1628700}" type="datetimeFigureOut">
              <a:rPr kumimoji="1" lang="ja-JP" altLang="en-US" smtClean="0"/>
              <a:t>2020/10/16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AAF3129-DF70-4C90-9300-51FCA1373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760A2CB-B0D6-4D32-8948-B797C8E34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57700-3396-45BD-9A45-BB90641583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3089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64808B-7157-4219-B3E2-061A009F6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1AFD3D2-B696-499E-A96C-09CC4611E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EB9F279-E0AD-4CFB-BCF2-D310CC00CD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3D53BFE-58DD-4572-8FBC-DDD6F483F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1F8A-66D6-464D-ADFE-2C0DE1628700}" type="datetimeFigureOut">
              <a:rPr kumimoji="1" lang="ja-JP" altLang="en-US" smtClean="0"/>
              <a:t>2020/10/16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FC5A70C-E9D7-45D0-A298-ADF3BD9CC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6C783A4-D370-481B-98A9-AB6E33842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57700-3396-45BD-9A45-BB90641583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6940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98118F-B9BF-45D4-948C-5432E5318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DCAAAFF-6BC5-4322-ACFA-F692A88ACB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8AC9571-9164-490F-A472-DFEC448950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DC88128-C64C-4FEB-B8E1-5E18A8A02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1F8A-66D6-464D-ADFE-2C0DE1628700}" type="datetimeFigureOut">
              <a:rPr kumimoji="1" lang="ja-JP" altLang="en-US" smtClean="0"/>
              <a:t>2020/10/16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159292B-6311-414D-8158-831BA1B75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92CEE54-D811-4868-BE79-C9089D432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57700-3396-45BD-9A45-BB90641583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2595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A5626CA-EDF2-4EA5-B8BE-B62CEEAD1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231FDB0-5FA9-4F66-8A62-DAA7239D3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207377E-4966-4385-B750-0A438FAB92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C11F8A-66D6-464D-ADFE-2C0DE1628700}" type="datetimeFigureOut">
              <a:rPr kumimoji="1" lang="ja-JP" altLang="en-US" smtClean="0"/>
              <a:t>2020/10/16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2C1CD25-5F17-4600-9AFE-2018EB5FF9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B44DD62-FCA0-4368-AA5A-726CDFD17C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57700-3396-45BD-9A45-BB90641583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5292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563F90-5511-417D-B5D7-EE8B41625B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454" y="0"/>
            <a:ext cx="8569376" cy="1147864"/>
          </a:xfrm>
        </p:spPr>
        <p:txBody>
          <a:bodyPr/>
          <a:lstStyle/>
          <a:p>
            <a:r>
              <a:rPr kumimoji="1" lang="ja-JP" altLang="en-US" dirty="0"/>
              <a:t>ローグライク</a:t>
            </a:r>
            <a:r>
              <a:rPr kumimoji="1" lang="en-US" altLang="ja-JP" dirty="0"/>
              <a:t>RPG</a:t>
            </a:r>
            <a:r>
              <a:rPr kumimoji="1" lang="ja-JP" altLang="en-US" dirty="0"/>
              <a:t>企画案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F316FC5-38AA-4762-BD82-9860ABEF27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4212" y="1147863"/>
            <a:ext cx="9701720" cy="2281135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デルタルーンのようなビジュアル</a:t>
            </a:r>
            <a:endParaRPr kumimoji="1" lang="en-US" altLang="ja-JP" dirty="0"/>
          </a:p>
          <a:p>
            <a:r>
              <a:rPr lang="ja-JP" altLang="en-US" dirty="0"/>
              <a:t>一年次に作成したブロック崩しを流用したバトルシステム</a:t>
            </a:r>
            <a:endParaRPr lang="en-US" altLang="ja-JP" dirty="0"/>
          </a:p>
          <a:p>
            <a:r>
              <a:rPr kumimoji="1" lang="ja-JP" altLang="en-US" dirty="0"/>
              <a:t>敵はシールドを張る　攻撃でシールドを壊す</a:t>
            </a:r>
            <a:endParaRPr kumimoji="1" lang="en-US" altLang="ja-JP" dirty="0"/>
          </a:p>
          <a:p>
            <a:r>
              <a:rPr lang="ja-JP" altLang="en-US" dirty="0"/>
              <a:t>三人の役職　ブレイカー　アタック　エントウィー（絡め手）</a:t>
            </a:r>
            <a:endParaRPr kumimoji="1" lang="en-US" altLang="ja-JP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C4FE4A89-AA0E-4E17-B747-7B30A8476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3428999"/>
            <a:ext cx="4591455" cy="3443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871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79A560-30C1-43F6-A48B-4ACEE472A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SoulLinker</a:t>
            </a:r>
            <a:r>
              <a:rPr lang="en-US" altLang="ja-JP" dirty="0"/>
              <a:t> Project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5F6FB8D-B3FD-4C4B-A63D-EF0EBFA14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バトルシステム案</a:t>
            </a:r>
            <a:endParaRPr kumimoji="1" lang="en-US" altLang="ja-JP" dirty="0"/>
          </a:p>
          <a:p>
            <a:r>
              <a:rPr lang="ja-JP" altLang="en-US" dirty="0"/>
              <a:t>街マップ案＆ダンジョン案</a:t>
            </a:r>
            <a:endParaRPr lang="en-US" altLang="ja-JP" dirty="0"/>
          </a:p>
          <a:p>
            <a:r>
              <a:rPr kumimoji="1" lang="ja-JP" altLang="en-US" dirty="0"/>
              <a:t>世界観案</a:t>
            </a:r>
            <a:endParaRPr kumimoji="1" lang="en-US" altLang="ja-JP" dirty="0"/>
          </a:p>
          <a:p>
            <a:r>
              <a:rPr lang="ja-JP" altLang="en-US" dirty="0"/>
              <a:t>スキル＆ツリー</a:t>
            </a:r>
            <a:endParaRPr lang="en-US" altLang="ja-JP" dirty="0"/>
          </a:p>
          <a:p>
            <a:r>
              <a:rPr kumimoji="1" lang="ja-JP" altLang="en-US" dirty="0"/>
              <a:t>装備＆アイテム</a:t>
            </a:r>
            <a:endParaRPr kumimoji="1" lang="en-US" altLang="ja-JP" dirty="0"/>
          </a:p>
          <a:p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45120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58</Words>
  <Application>Microsoft Office PowerPoint</Application>
  <PresentationFormat>ワイド画面</PresentationFormat>
  <Paragraphs>11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ローグライクRPG企画案</vt:lpstr>
      <vt:lpstr>SoulLinker Project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RPG企画案</dc:title>
  <dc:creator>本橋 マヒロ</dc:creator>
  <cp:lastModifiedBy>本橋 マヒロ</cp:lastModifiedBy>
  <cp:revision>4</cp:revision>
  <dcterms:created xsi:type="dcterms:W3CDTF">2020-08-22T16:06:02Z</dcterms:created>
  <dcterms:modified xsi:type="dcterms:W3CDTF">2020-10-16T06:05:53Z</dcterms:modified>
</cp:coreProperties>
</file>