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387FC-5F89-44CB-9A2A-96EEDC640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128C84-F110-48D0-806A-DD7CB1E57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2C970-43DC-4F27-878C-F8F8E67C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ECFD8-6526-480D-BC79-6C66D8D2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EF45C-4614-4397-B408-3191590B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3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6ABF5-5279-4BE7-BC28-FB377A72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AAEF29-6217-4701-9BC6-FF0F57A4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08F23-67E7-45A9-8D67-256064EC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7446F-1A2D-4AD2-AB86-3F4317C6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06B87D-1FE0-4DFA-BF08-9CE0F1FC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73E3AD-C8C6-4144-94EB-67E64CCE1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09A9B-776E-4BC8-AA0F-D1EA7BE3E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F789A7-CEC2-4BD0-B913-FE0926D3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9AA8E-611A-40E8-B3FD-78E072ED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16CE3-D9D4-45C8-A46E-35BAF307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6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881FC-E128-477F-AF98-E0620F4B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A08D1-EE65-4766-9966-7A7612D2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E2D791-0732-4EA5-A1DE-FA9FA2E8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DF5124-1A24-4CAE-B065-A735B6AA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1DEDEF-8794-4D73-AE74-087625A7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3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849F3-3FFD-4E50-9451-52C60031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CB27B1-075F-46E4-A301-95D59750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8EF2F1-436A-48B9-971D-0FE6C995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40A970-C242-49C1-A6FE-F1204F7B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BBEE3-473A-4ADD-BBCD-6F953D6F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7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9335-028E-4E3D-93F5-D935453F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B5EADE-19F6-4B9B-BD64-74A1A163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34C7AD-0F0B-4E20-AC2A-A618EB7A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21B4C5-C1F5-4546-B409-B0D7672A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4A9F49-9537-485E-A894-F6663D18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E255CD-690A-4A7F-BA5C-9C8C3E06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B001F-1971-4A7E-9469-8F86C105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802D9-D1D1-4610-AE69-6C1E91AF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F31E0-6781-44DC-AA0E-13EE8BA4A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E56350-A9EB-44A3-8EDF-576F8DE4C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1DB413-696D-4397-A217-6B3F08E6A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A5A4E0-39FE-47F6-8AD4-BFFFD18E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6E4B7D-1B83-4B97-8FB1-B4063B60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0A3F2B-3E23-4965-B1B8-7A67671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D8DCCF-650E-41BA-8A32-6414288B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9BA7AC-4BFF-4BBF-90BD-81C93DDE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682163-ECE9-4C31-8825-B97AEDF2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0B7C0B-F8E2-4BE2-AD17-F1BA22C6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2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366F6D-97FB-4FE9-A109-31161923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AF3129-DF70-4C90-9300-51FCA137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60A2CB-B0D6-4D32-8948-B797C8E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0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4808B-7157-4219-B3E2-061A009F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FD3D2-B696-499E-A96C-09CC4611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B9F279-E0AD-4CFB-BCF2-D310CC00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D53BFE-58DD-4572-8FBC-DDD6F483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C5A70C-E9D7-45D0-A298-ADF3BD9C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C783A4-D370-481B-98A9-AB6E3384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94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8118F-B9BF-45D4-948C-5432E531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CAAAFF-6BC5-4322-ACFA-F692A88AC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AC9571-9164-490F-A472-DFEC4489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C88128-C64C-4FEB-B8E1-5E18A8A0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9292B-6311-414D-8158-831BA1B7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CEE54-D811-4868-BE79-C9089D43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59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5626CA-EDF2-4EA5-B8BE-B62CEEAD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31FDB0-5FA9-4F66-8A62-DAA7239D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7377E-4966-4385-B750-0A438FAB9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1F8A-66D6-464D-ADFE-2C0DE162870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1CD25-5F17-4600-9AFE-2018EB5F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4DD62-FCA0-4368-AA5A-726CDFD17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29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63F90-5511-417D-B5D7-EE8B41625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4" y="0"/>
            <a:ext cx="8569376" cy="1147864"/>
          </a:xfrm>
        </p:spPr>
        <p:txBody>
          <a:bodyPr/>
          <a:lstStyle/>
          <a:p>
            <a:r>
              <a:rPr kumimoji="1" lang="ja-JP" altLang="en-US" dirty="0"/>
              <a:t>ローグライク</a:t>
            </a:r>
            <a:r>
              <a:rPr kumimoji="1" lang="en-US" altLang="ja-JP" dirty="0"/>
              <a:t>RPG</a:t>
            </a:r>
            <a:r>
              <a:rPr kumimoji="1" lang="ja-JP" altLang="en-US" dirty="0"/>
              <a:t>企画案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316FC5-38AA-4762-BD82-9860ABEF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212" y="1147863"/>
            <a:ext cx="9701720" cy="22811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デルタルーンのようなビジュアル</a:t>
            </a:r>
            <a:endParaRPr kumimoji="1" lang="en-US" altLang="ja-JP" dirty="0"/>
          </a:p>
          <a:p>
            <a:r>
              <a:rPr lang="ja-JP" altLang="en-US" dirty="0"/>
              <a:t>一年次に作成したブロック崩しを流用したバトルシステム</a:t>
            </a:r>
            <a:endParaRPr lang="en-US" altLang="ja-JP" dirty="0"/>
          </a:p>
          <a:p>
            <a:r>
              <a:rPr kumimoji="1" lang="ja-JP" altLang="en-US" dirty="0"/>
              <a:t>敵はシールドを張る　攻撃でシールドを壊す</a:t>
            </a:r>
            <a:endParaRPr kumimoji="1" lang="en-US" altLang="ja-JP" dirty="0"/>
          </a:p>
          <a:p>
            <a:r>
              <a:rPr lang="ja-JP" altLang="en-US" dirty="0"/>
              <a:t>三人の役職　ブレイカー　アタック　エントウィー（絡め手）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FE4A89-AA0E-4E17-B747-7B30A847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8999"/>
            <a:ext cx="4591455" cy="34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7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9A560-30C1-43F6-A48B-4ACEE472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SoulLinker</a:t>
            </a:r>
            <a:r>
              <a:rPr lang="en-US" altLang="ja-JP" dirty="0"/>
              <a:t> Project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FB8D-B3FD-4C4B-A63D-EF0EBFA14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バトルシステム案</a:t>
            </a:r>
            <a:endParaRPr kumimoji="1" lang="en-US" altLang="ja-JP" dirty="0"/>
          </a:p>
          <a:p>
            <a:r>
              <a:rPr lang="ja-JP" altLang="en-US" dirty="0"/>
              <a:t>街マップ案＆ダンジョン案</a:t>
            </a:r>
            <a:endParaRPr lang="en-US" altLang="ja-JP" dirty="0"/>
          </a:p>
          <a:p>
            <a:r>
              <a:rPr kumimoji="1" lang="ja-JP" altLang="en-US" dirty="0"/>
              <a:t>世界観案</a:t>
            </a:r>
            <a:endParaRPr kumimoji="1" lang="en-US" altLang="ja-JP" dirty="0"/>
          </a:p>
          <a:p>
            <a:r>
              <a:rPr lang="ja-JP" altLang="en-US" dirty="0"/>
              <a:t>スキル＆ツリー</a:t>
            </a:r>
            <a:endParaRPr lang="en-US" altLang="ja-JP" dirty="0"/>
          </a:p>
          <a:p>
            <a:r>
              <a:rPr kumimoji="1" lang="ja-JP" altLang="en-US" dirty="0"/>
              <a:t>装備＆アイテム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12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6FDDD-78B4-45A3-B085-35825D59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バトルシステム案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1A6C65-1C42-496D-94C0-AAE84577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1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60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ローグライクRPG企画案</vt:lpstr>
      <vt:lpstr>SoulLinker Project</vt:lpstr>
      <vt:lpstr>バトルシステム案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RPG企画案</dc:title>
  <dc:creator>本橋 マヒロ</dc:creator>
  <cp:lastModifiedBy>本橋 マヒロ</cp:lastModifiedBy>
  <cp:revision>5</cp:revision>
  <dcterms:created xsi:type="dcterms:W3CDTF">2020-08-22T16:06:02Z</dcterms:created>
  <dcterms:modified xsi:type="dcterms:W3CDTF">2020-10-22T09:40:44Z</dcterms:modified>
</cp:coreProperties>
</file>