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EA2"/>
    <a:srgbClr val="C6B494"/>
    <a:srgbClr val="CCBCA0"/>
    <a:srgbClr val="C3B8A9"/>
    <a:srgbClr val="E7E3DD"/>
    <a:srgbClr val="D7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02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6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5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7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9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5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1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66CF-4EFF-4DDB-8BD8-BBDE2AE268C7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B296-C9B5-4BA9-B14D-C54FE5103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B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147980" y="2725944"/>
            <a:ext cx="7875916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bg1"/>
                </a:solidFill>
                <a:latin typeface="+mj-ea"/>
                <a:ea typeface="+mj-ea"/>
              </a:rPr>
              <a:t>Thank you for playing.</a:t>
            </a:r>
            <a:endParaRPr kumimoji="1" lang="ja-JP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9359939" y="6131269"/>
            <a:ext cx="256464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+mj-ea"/>
                <a:ea typeface="+mj-ea"/>
              </a:rPr>
              <a:t>Press B</a:t>
            </a:r>
            <a:r>
              <a:rPr lang="en-US" altLang="ja-JP" sz="2800" dirty="0" smtClean="0">
                <a:solidFill>
                  <a:schemeClr val="bg1"/>
                </a:solidFill>
                <a:latin typeface="+mj-ea"/>
                <a:ea typeface="+mj-ea"/>
              </a:rPr>
              <a:t>utton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+mj-ea"/>
                <a:ea typeface="+mj-ea"/>
              </a:rPr>
              <a:t> .. .</a:t>
            </a:r>
            <a:endParaRPr kumimoji="1" lang="ja-JP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3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GSP057</dc:creator>
  <cp:lastModifiedBy>GSP057</cp:lastModifiedBy>
  <cp:revision>10</cp:revision>
  <dcterms:created xsi:type="dcterms:W3CDTF">2020-02-13T02:50:57Z</dcterms:created>
  <dcterms:modified xsi:type="dcterms:W3CDTF">2020-02-20T18:32:11Z</dcterms:modified>
</cp:coreProperties>
</file>