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EA2"/>
    <a:srgbClr val="C6B494"/>
    <a:srgbClr val="CCBCA0"/>
    <a:srgbClr val="C3B8A9"/>
    <a:srgbClr val="E7E3DD"/>
    <a:srgbClr val="D7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02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0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96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7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46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89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56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2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15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66CF-4EFF-4DDB-8BD8-BBDE2AE268C7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B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66" y="2170209"/>
            <a:ext cx="6956671" cy="432407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16277" y="474454"/>
            <a:ext cx="313328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bg1"/>
                </a:solidFill>
                <a:latin typeface="+mj-ea"/>
                <a:ea typeface="+mj-ea"/>
              </a:rPr>
              <a:t>操作説明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3303917" y="2234242"/>
            <a:ext cx="370936" cy="69011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45560" y="2240338"/>
            <a:ext cx="2958357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99590" y="1762783"/>
            <a:ext cx="244553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左スティック</a:t>
            </a:r>
            <a:endParaRPr kumimoji="1" lang="ja-JP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24739" y="2311881"/>
            <a:ext cx="162271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kumimoji="1"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移動 </a:t>
            </a:r>
            <a:r>
              <a:rPr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 flipV="1">
            <a:off x="7255758" y="1676529"/>
            <a:ext cx="414068" cy="55771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7669826" y="1676529"/>
            <a:ext cx="4191495" cy="2954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9596886" y="1182850"/>
            <a:ext cx="170371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+mj-ea"/>
                <a:ea typeface="+mj-ea"/>
              </a:rPr>
              <a:t>R1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ボタン</a:t>
            </a:r>
            <a:endParaRPr kumimoji="1" lang="ja-JP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527875" y="1748431"/>
            <a:ext cx="162176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kumimoji="1"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射撃 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 flipV="1">
            <a:off x="7193280" y="3891280"/>
            <a:ext cx="177800" cy="41783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7368540" y="3893820"/>
            <a:ext cx="4425701" cy="4969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9176708" y="3421757"/>
            <a:ext cx="23241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右スティック</a:t>
            </a:r>
            <a:endParaRPr kumimoji="1" lang="ja-JP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221637" y="3978475"/>
            <a:ext cx="257260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kumimoji="1"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視点操作 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9446199" y="6131269"/>
            <a:ext cx="256464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+mj-ea"/>
                <a:ea typeface="+mj-ea"/>
              </a:rPr>
              <a:t>Press Start .. .</a:t>
            </a:r>
            <a:endParaRPr kumimoji="1" lang="ja-JP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13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GSP057</dc:creator>
  <cp:lastModifiedBy>GSP057</cp:lastModifiedBy>
  <cp:revision>7</cp:revision>
  <dcterms:created xsi:type="dcterms:W3CDTF">2020-02-13T02:50:57Z</dcterms:created>
  <dcterms:modified xsi:type="dcterms:W3CDTF">2020-02-20T08:18:10Z</dcterms:modified>
</cp:coreProperties>
</file>