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40538" cy="115204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885414"/>
            <a:ext cx="5814457" cy="4010837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6050924"/>
            <a:ext cx="5130404" cy="2781450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7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91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613359"/>
            <a:ext cx="1474991" cy="976308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613359"/>
            <a:ext cx="4339466" cy="976308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1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20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872125"/>
            <a:ext cx="5899964" cy="4792202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7709663"/>
            <a:ext cx="5899964" cy="252010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3066796"/>
            <a:ext cx="2907229" cy="73096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3066796"/>
            <a:ext cx="2907229" cy="73096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13362"/>
            <a:ext cx="5899964" cy="222676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824120"/>
            <a:ext cx="2893868" cy="138405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4208178"/>
            <a:ext cx="2893868" cy="61895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824120"/>
            <a:ext cx="2908120" cy="1384058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4208178"/>
            <a:ext cx="2908120" cy="61895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4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1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68032"/>
            <a:ext cx="2206252" cy="2688114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658740"/>
            <a:ext cx="3463022" cy="8187013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456146"/>
            <a:ext cx="2206252" cy="6402939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68032"/>
            <a:ext cx="2206252" cy="2688114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658740"/>
            <a:ext cx="3463022" cy="8187013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456146"/>
            <a:ext cx="2206252" cy="6402939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39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613362"/>
            <a:ext cx="5899964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3066796"/>
            <a:ext cx="5899964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0677788"/>
            <a:ext cx="1539121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36D7-238B-4545-AD17-0AB5DD6CFF7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0677788"/>
            <a:ext cx="230868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0677788"/>
            <a:ext cx="1539121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47AC-5527-4E33-A498-BD1F9CCE2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57625"/>
            <a:ext cx="6840538" cy="38478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58000" cy="38576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5864"/>
            <a:ext cx="6840538" cy="38380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82989" y="147574"/>
            <a:ext cx="507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吉田学園情報ビジネス専門学校</a:t>
            </a:r>
            <a:r>
              <a:rPr lang="en-US" altLang="ja-JP" sz="20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_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鈴木聖大</a:t>
            </a:r>
          </a:p>
        </p:txBody>
      </p:sp>
      <p:sp>
        <p:nvSpPr>
          <p:cNvPr id="8" name="テキスト ボックス 7"/>
          <p:cNvSpPr txBox="1"/>
          <p:nvPr/>
        </p:nvSpPr>
        <p:spPr>
          <a:xfrm rot="1249120">
            <a:off x="9090" y="2790466"/>
            <a:ext cx="643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n w="25400">
                  <a:solidFill>
                    <a:srgbClr val="C0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自分史上最高傑作！</a:t>
            </a:r>
            <a:endParaRPr kumimoji="1" lang="ja-JP" altLang="en-US" sz="5400" dirty="0">
              <a:ln w="25400">
                <a:solidFill>
                  <a:srgbClr val="C00000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4382" y="9131517"/>
            <a:ext cx="577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開発環境</a:t>
            </a:r>
            <a:r>
              <a:rPr lang="ja-JP" altLang="en-US" sz="32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44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DirectX (C++)</a:t>
            </a:r>
            <a:endParaRPr kumimoji="1" lang="ja-JP" altLang="en-US" sz="4400" dirty="0">
              <a:ln w="12700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4381" y="9715321"/>
            <a:ext cx="548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開発期間</a:t>
            </a:r>
            <a:r>
              <a:rPr lang="ja-JP" altLang="en-US" sz="32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sz="4400" dirty="0" smtClean="0">
                <a:ln w="127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約３月間</a:t>
            </a:r>
            <a:endParaRPr kumimoji="1" lang="ja-JP" altLang="en-US" sz="4400" dirty="0">
              <a:ln w="12700"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 rot="21048514">
            <a:off x="2132140" y="4665293"/>
            <a:ext cx="5020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 w="25400">
                  <a:solidFill>
                    <a:srgbClr val="C0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「レトロな雰囲気」に</a:t>
            </a:r>
            <a:endParaRPr kumimoji="1" lang="en-US" altLang="ja-JP" sz="4400" dirty="0" smtClean="0">
              <a:ln w="25400">
                <a:solidFill>
                  <a:srgbClr val="C00000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4400" dirty="0" smtClean="0">
                <a:ln w="25400">
                  <a:solidFill>
                    <a:srgbClr val="C0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こだわりました！</a:t>
            </a:r>
            <a:endParaRPr kumimoji="1" lang="ja-JP" altLang="en-US" sz="4400" dirty="0">
              <a:ln w="25400">
                <a:solidFill>
                  <a:srgbClr val="C00000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417129">
            <a:off x="199388" y="6767115"/>
            <a:ext cx="5242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n w="25400">
                  <a:solidFill>
                    <a:srgbClr val="C0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アイテムの実装にも</a:t>
            </a:r>
            <a:endParaRPr kumimoji="1" lang="en-US" altLang="ja-JP" sz="4800" dirty="0" smtClean="0">
              <a:ln w="25400">
                <a:solidFill>
                  <a:srgbClr val="C00000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4800" dirty="0" smtClean="0">
                <a:ln w="25400">
                  <a:solidFill>
                    <a:srgbClr val="C0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こだわってます！</a:t>
            </a:r>
            <a:endParaRPr kumimoji="1" lang="ja-JP" altLang="en-US" sz="4800" dirty="0">
              <a:ln w="25400">
                <a:solidFill>
                  <a:srgbClr val="C00000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0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42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BIZ UDゴシック</vt:lpstr>
      <vt:lpstr>HGP創英角ｺﾞｼｯｸUB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GSP057</dc:creator>
  <cp:lastModifiedBy>GSP057</cp:lastModifiedBy>
  <cp:revision>7</cp:revision>
  <dcterms:created xsi:type="dcterms:W3CDTF">2020-10-19T06:32:15Z</dcterms:created>
  <dcterms:modified xsi:type="dcterms:W3CDTF">2020-10-19T09:59:15Z</dcterms:modified>
</cp:coreProperties>
</file>