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"/>
  </p:notesMasterIdLst>
  <p:sldIdLst>
    <p:sldId id="256" r:id="rId2"/>
    <p:sldId id="323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505C7AE-DDC5-4427-AFC2-09AB8AB543A4}">
          <p14:sldIdLst>
            <p14:sldId id="256"/>
            <p14:sldId id="323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iro" initials="M" lastIdx="4" clrIdx="0">
    <p:extLst>
      <p:ext uri="{19B8F6BF-5375-455C-9EA6-DF929625EA0E}">
        <p15:presenceInfo xmlns:p15="http://schemas.microsoft.com/office/powerpoint/2012/main" userId="Mahiro" providerId="None"/>
      </p:ext>
    </p:extLst>
  </p:cmAuthor>
  <p:cmAuthor id="2" name="内藤 真広" initials="内藤" lastIdx="2" clrIdx="1">
    <p:extLst>
      <p:ext uri="{19B8F6BF-5375-455C-9EA6-DF929625EA0E}">
        <p15:presenceInfo xmlns:p15="http://schemas.microsoft.com/office/powerpoint/2012/main" userId="S::mahiro.naito@mail.o-hara.ac.jp::ddc4d841-084a-452f-823f-6ccee6fede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3C1B3-0E61-4942-A09A-02F2EAE54150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0E552-09F8-48ED-A74B-CEEF21ED13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65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7C1CA-D5D3-4FB8-8499-BBEEE790A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0F4B64-E70E-48BA-B029-6027B507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E8F95-B3BD-42FF-8E1A-F984F690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80ED3-0D49-4E8D-AD25-390C32D9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F4B189-BF66-4BD1-B519-A01A4276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93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C08F-0520-4451-A5DF-ABA35D3F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40F3E6-294A-4C8D-AD13-067EEFC3F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1145A9-B192-40BE-8879-4DE8B735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E3EA29-EB8A-4958-9A98-57C26029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4B557-1E60-4E04-8728-0BD9F27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19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FC7FF6-CC80-4819-BF99-73641160F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E09B85-8BA2-4E65-AF9E-4EB425115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FBD33-3BCF-45B3-8BD7-1327764D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CCFEB-22EA-402A-AA4A-37D71D0D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2432C-DF2F-4C1A-A953-50D6E924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0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ED20A-AF9D-4767-BE61-6C81A8BF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2E446-367E-430F-A5A2-861101F7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A6E67-A949-4C9A-AD3A-9D4356EA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979008-0EFE-463C-816B-187CE13D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733B2-C997-464A-AC85-8DD3B61C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70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9F4ED-ED19-4136-8B29-27AE1A0D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53BC24-4DA9-47D3-88E2-CE17FD89B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46F19E-33C2-4F8A-8492-16FBB00D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57FA9-D746-4AC7-8240-F74044AB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7031C-A038-43C1-8525-8CC932C9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98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554F-68D4-43DB-A24D-B44D80D1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440037-4EB3-47E0-8DA6-4CCD5F9B2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6B3E1B-C91A-40CD-A46A-DF6FC5863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75C98F-C814-406B-BF6A-D365B9C0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626D4-A6E4-4253-BF2C-B1A051C4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C5636-03AF-451D-9C7D-5B129593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40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30359-FE23-4AD2-970F-E67E4712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935A38-74FE-413A-B549-4C411C61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D75AF5-0146-4CE7-AA04-8357521C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1C3321-2B89-4930-ACA7-B7B978611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82313A-761B-4812-8FC1-E0BB334E0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E8A646-D43B-4FDB-98F5-5A99F6A2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283184-C56F-4942-A315-8DF233FD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294970-7D7B-4679-B8EE-5FE4EF7F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9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F00CB-ADA3-4AA7-AD5E-98274DC3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9E24FC-F8CF-4AE2-992B-4B1A4E3D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8C6E3B-D6E7-454F-BB13-EB54107E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D6628D-61F9-4EB0-AB0D-34308793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67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4316B5-9424-4C56-89A0-C30BF107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D6D299-3EA4-4C3C-8471-CE7D37AD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A8669C-1800-40F8-9F5D-D347F7CC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67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5F07A-F16D-4644-8778-D4F287CF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C13F0E-81C2-43B8-8947-F6D026C4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E012C1-B2AC-413B-AED3-478A23A91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359ABD-552D-42F9-BA51-3C35215A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837D58-6B3F-493A-AFA6-B2DB3C91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B5126A-F180-4FB5-B700-93BEA98E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47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D4FB3-DFFF-49F7-ACA5-1DC37D00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2B7F25-A68B-417E-8DC1-DE231D2C8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28C97E-0B7D-4CA9-957C-B97CA8144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5C9EF9-A2B9-4AC7-BA87-873DFAF8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BDE5D-A0F8-4911-8F84-947B0090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ADED2D-338B-4ADC-AAFC-34EFA264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51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F4E8BC-071B-43D5-A6E5-CA228A71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2AA049-8FCE-4DAD-8B42-F01FCBF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0EEC91-684F-4228-9B3A-802C298AD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66E8A7-3007-4E2A-8E72-0880D89C7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DF9E5-5D02-4855-8D59-5B771D708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1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364E6AC-D48D-4C9B-8055-9A855D31F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07" y="290560"/>
            <a:ext cx="8528728" cy="4577667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535C0DF4-93D2-4C55-BB27-5EF76EBBE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2691" y="3829899"/>
            <a:ext cx="6366617" cy="1038328"/>
          </a:xfrm>
        </p:spPr>
        <p:txBody>
          <a:bodyPr>
            <a:normAutofit/>
          </a:bodyPr>
          <a:lstStyle/>
          <a:p>
            <a:r>
              <a:rPr kumimoji="1" lang="ja-JP" altLang="en-US" sz="4400" dirty="0"/>
              <a:t>夏課題</a:t>
            </a:r>
            <a:endParaRPr kumimoji="1" lang="en-US" altLang="ja-JP" sz="4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2FF675-F672-479E-A174-3D9B1A1B3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79" y="129475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547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52304C8-A1DE-4E8B-BA5F-60F1BC1D2390}"/>
              </a:ext>
            </a:extLst>
          </p:cNvPr>
          <p:cNvSpPr txBox="1">
            <a:spLocks/>
          </p:cNvSpPr>
          <p:nvPr/>
        </p:nvSpPr>
        <p:spPr>
          <a:xfrm>
            <a:off x="276060" y="287866"/>
            <a:ext cx="9185181" cy="9251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200" b="1" u="sng" dirty="0">
                <a:solidFill>
                  <a:schemeClr val="tx1"/>
                </a:solidFill>
              </a:rPr>
              <a:t>自主制作：自由にゲームを作成しましょう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F59F8B9-68D8-4C3D-BF08-89088DC1ABE4}"/>
              </a:ext>
            </a:extLst>
          </p:cNvPr>
          <p:cNvSpPr txBox="1"/>
          <p:nvPr/>
        </p:nvSpPr>
        <p:spPr>
          <a:xfrm>
            <a:off x="694521" y="1443841"/>
            <a:ext cx="108029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期限：夏休み明け</a:t>
            </a:r>
            <a:r>
              <a:rPr lang="ja-JP" altLang="en-US" sz="3600" dirty="0"/>
              <a:t>一回目の授業まで</a:t>
            </a:r>
            <a:endParaRPr lang="en-US" altLang="ja-JP" sz="3600" dirty="0"/>
          </a:p>
          <a:p>
            <a:r>
              <a:rPr kumimoji="1" lang="ja-JP" altLang="en-US" sz="3600" dirty="0"/>
              <a:t>内容：</a:t>
            </a:r>
            <a:r>
              <a:rPr lang="ja-JP" altLang="en-US" sz="3600" dirty="0"/>
              <a:t>期限までに</a:t>
            </a:r>
            <a:r>
              <a:rPr lang="en-US" altLang="ja-JP" sz="3600" dirty="0"/>
              <a:t>Unity</a:t>
            </a:r>
            <a:r>
              <a:rPr lang="ja-JP" altLang="en-US" sz="3600" dirty="0"/>
              <a:t>で</a:t>
            </a:r>
            <a:r>
              <a:rPr lang="en-US" altLang="ja-JP" sz="3600" dirty="0"/>
              <a:t>2D</a:t>
            </a:r>
            <a:r>
              <a:rPr lang="ja-JP" altLang="en-US" sz="3600" dirty="0"/>
              <a:t>ゲームを作る</a:t>
            </a:r>
            <a:endParaRPr kumimoji="1" lang="en-US" altLang="ja-JP" sz="3600" dirty="0"/>
          </a:p>
          <a:p>
            <a:r>
              <a:rPr lang="ja-JP" altLang="en-US" sz="3600" dirty="0"/>
              <a:t>制限：</a:t>
            </a:r>
            <a:r>
              <a:rPr lang="en-US" altLang="ja-JP" sz="3600" dirty="0"/>
              <a:t>2D</a:t>
            </a:r>
            <a:r>
              <a:rPr lang="ja-JP" altLang="en-US" sz="3600" dirty="0"/>
              <a:t>ゲームであること。</a:t>
            </a:r>
            <a:endParaRPr lang="en-US" altLang="ja-JP" sz="3600" dirty="0"/>
          </a:p>
          <a:p>
            <a:r>
              <a:rPr kumimoji="1" lang="ja-JP" altLang="en-US" sz="3600" dirty="0"/>
              <a:t>企画発表</a:t>
            </a:r>
            <a:r>
              <a:rPr kumimoji="1" lang="en-US" altLang="ja-JP" sz="3600" dirty="0"/>
              <a:t>:7/26 7/27</a:t>
            </a:r>
          </a:p>
          <a:p>
            <a:r>
              <a:rPr kumimoji="1" lang="ja-JP" altLang="en-US" sz="3600" dirty="0"/>
              <a:t>制作発表：</a:t>
            </a:r>
            <a:r>
              <a:rPr kumimoji="1" lang="en-US" altLang="ja-JP" sz="3600" dirty="0"/>
              <a:t>8/31</a:t>
            </a:r>
            <a:r>
              <a:rPr lang="ja-JP" altLang="en-US" sz="3600" dirty="0"/>
              <a:t>に発表</a:t>
            </a:r>
            <a:endParaRPr lang="en-US" altLang="ja-JP" sz="3600" dirty="0"/>
          </a:p>
          <a:p>
            <a:r>
              <a:rPr kumimoji="1" lang="ja-JP" altLang="en-US" sz="3600" dirty="0"/>
              <a:t>（個人でもチームでも、個人単位で発表させます）</a:t>
            </a:r>
            <a:endParaRPr lang="en-US" altLang="ja-JP" sz="3600" dirty="0"/>
          </a:p>
          <a:p>
            <a:r>
              <a:rPr kumimoji="1" lang="ja-JP" altLang="en-US" sz="3600" dirty="0"/>
              <a:t>持ち時間：発表　</a:t>
            </a:r>
            <a:r>
              <a:rPr kumimoji="1" lang="en-US" altLang="ja-JP" sz="3600" dirty="0"/>
              <a:t>5</a:t>
            </a:r>
            <a:r>
              <a:rPr kumimoji="1" lang="ja-JP" altLang="en-US" sz="3600" dirty="0"/>
              <a:t>分　質疑応答　５分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18957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C94237-C450-4A6A-88F7-25AA5C8F54C7}"/>
              </a:ext>
            </a:extLst>
          </p:cNvPr>
          <p:cNvSpPr txBox="1"/>
          <p:nvPr/>
        </p:nvSpPr>
        <p:spPr>
          <a:xfrm>
            <a:off x="421342" y="591672"/>
            <a:ext cx="1020984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u="sng" dirty="0"/>
              <a:t>７</a:t>
            </a:r>
            <a:r>
              <a:rPr kumimoji="1" lang="en-US" altLang="ja-JP" sz="4800" b="1" u="sng" dirty="0"/>
              <a:t>/26</a:t>
            </a:r>
            <a:r>
              <a:rPr lang="ja-JP" altLang="en-US" sz="4800" b="1" u="sng" dirty="0"/>
              <a:t>・</a:t>
            </a:r>
            <a:r>
              <a:rPr lang="en-US" altLang="ja-JP" sz="4800" b="1" u="sng" dirty="0"/>
              <a:t>27</a:t>
            </a:r>
            <a:r>
              <a:rPr lang="ja-JP" altLang="en-US" sz="4800" b="1" u="sng" dirty="0"/>
              <a:t>　企画発表</a:t>
            </a:r>
            <a:endParaRPr lang="en-US" altLang="ja-JP" sz="4800" b="1" u="sng" dirty="0"/>
          </a:p>
          <a:p>
            <a:r>
              <a:rPr kumimoji="1" lang="ja-JP" altLang="en-US" sz="4800" dirty="0"/>
              <a:t>発表</a:t>
            </a:r>
            <a:r>
              <a:rPr kumimoji="1" lang="en-US" altLang="ja-JP" sz="4800" dirty="0"/>
              <a:t>:5</a:t>
            </a:r>
            <a:r>
              <a:rPr kumimoji="1" lang="ja-JP" altLang="en-US" sz="4800" dirty="0"/>
              <a:t>分　</a:t>
            </a:r>
            <a:r>
              <a:rPr lang="ja-JP" altLang="en-US" sz="4800" dirty="0"/>
              <a:t>質疑応答</a:t>
            </a:r>
            <a:r>
              <a:rPr lang="en-US" altLang="ja-JP" sz="4800" dirty="0"/>
              <a:t>:5</a:t>
            </a:r>
            <a:r>
              <a:rPr lang="ja-JP" altLang="en-US" sz="4800" dirty="0"/>
              <a:t>分</a:t>
            </a:r>
            <a:endParaRPr lang="en-US" altLang="ja-JP" sz="4800" dirty="0"/>
          </a:p>
          <a:p>
            <a:r>
              <a:rPr lang="ja-JP" altLang="en-US" sz="4800" dirty="0"/>
              <a:t>（</a:t>
            </a:r>
            <a:r>
              <a:rPr lang="en-US" altLang="ja-JP" sz="4800" dirty="0"/>
              <a:t>※</a:t>
            </a:r>
            <a:r>
              <a:rPr lang="ja-JP" altLang="en-US" sz="4800" dirty="0"/>
              <a:t>チーム制作可　発表は個人で）</a:t>
            </a:r>
            <a:endParaRPr lang="en-US" altLang="ja-JP" sz="4800" dirty="0"/>
          </a:p>
          <a:p>
            <a:endParaRPr lang="en-US" altLang="ja-JP" sz="4800" dirty="0"/>
          </a:p>
          <a:p>
            <a:r>
              <a:rPr lang="en-US" altLang="ja-JP" sz="4800" b="1" u="sng" dirty="0"/>
              <a:t>8</a:t>
            </a:r>
            <a:r>
              <a:rPr kumimoji="1" lang="en-US" altLang="ja-JP" sz="4800" b="1" u="sng" dirty="0"/>
              <a:t>/30</a:t>
            </a:r>
            <a:r>
              <a:rPr lang="ja-JP" altLang="en-US" sz="4800" b="1" u="sng" dirty="0"/>
              <a:t>・</a:t>
            </a:r>
            <a:r>
              <a:rPr lang="en-US" altLang="ja-JP" sz="4800" b="1" u="sng" dirty="0"/>
              <a:t>31</a:t>
            </a:r>
            <a:r>
              <a:rPr lang="ja-JP" altLang="en-US" sz="4800" b="1" u="sng" dirty="0"/>
              <a:t>　作品発表</a:t>
            </a:r>
            <a:endParaRPr lang="en-US" altLang="ja-JP" sz="4800" b="1" u="sng" dirty="0"/>
          </a:p>
          <a:p>
            <a:r>
              <a:rPr kumimoji="1" lang="ja-JP" altLang="en-US" sz="4800" dirty="0"/>
              <a:t>発表</a:t>
            </a:r>
            <a:r>
              <a:rPr kumimoji="1" lang="en-US" altLang="ja-JP" sz="4800" dirty="0"/>
              <a:t>:5</a:t>
            </a:r>
            <a:r>
              <a:rPr kumimoji="1" lang="ja-JP" altLang="en-US" sz="4800" dirty="0"/>
              <a:t>分　</a:t>
            </a:r>
            <a:r>
              <a:rPr lang="ja-JP" altLang="en-US" sz="4800" dirty="0"/>
              <a:t>質疑応答</a:t>
            </a:r>
            <a:r>
              <a:rPr lang="en-US" altLang="ja-JP" sz="4800" dirty="0"/>
              <a:t>:5</a:t>
            </a:r>
            <a:r>
              <a:rPr lang="ja-JP" altLang="en-US" sz="4800" dirty="0"/>
              <a:t>分</a:t>
            </a:r>
            <a:endParaRPr lang="en-US" altLang="ja-JP" sz="4800" b="1" u="sng" dirty="0"/>
          </a:p>
          <a:p>
            <a:r>
              <a:rPr lang="ja-JP" altLang="en-US" sz="4800" b="1" dirty="0"/>
              <a:t>（</a:t>
            </a:r>
            <a:r>
              <a:rPr lang="en-US" altLang="ja-JP" sz="4800" dirty="0"/>
              <a:t> ※</a:t>
            </a:r>
            <a:r>
              <a:rPr lang="ja-JP" altLang="en-US" sz="4800" dirty="0"/>
              <a:t>チーム制作可　発表は個人で</a:t>
            </a:r>
            <a:r>
              <a:rPr lang="ja-JP" altLang="en-US" sz="4800" b="1" dirty="0"/>
              <a:t>）</a:t>
            </a:r>
            <a:endParaRPr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299458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3604</TotalTime>
  <Words>117</Words>
  <Application>Microsoft Office PowerPoint</Application>
  <PresentationFormat>ワイド画面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Mahiro</dc:creator>
  <cp:lastModifiedBy>内藤 真広</cp:lastModifiedBy>
  <cp:revision>1936</cp:revision>
  <dcterms:created xsi:type="dcterms:W3CDTF">2021-04-24T06:43:32Z</dcterms:created>
  <dcterms:modified xsi:type="dcterms:W3CDTF">2023-09-04T03:04:44Z</dcterms:modified>
</cp:coreProperties>
</file>