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lang="en-US" altLang="ja-JP" sz="6600" dirty="0" err="1"/>
              <a:t>UnityOneWeek</a:t>
            </a:r>
            <a:r>
              <a:rPr lang="en-US" altLang="ja-JP" sz="6600" dirty="0"/>
              <a:t>!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ゲームを勉強する為には以下の能力が</a:t>
            </a:r>
            <a:r>
              <a:rPr lang="ja-JP" altLang="en-US" sz="3200" b="1" dirty="0"/>
              <a:t>必須です</a:t>
            </a:r>
            <a:r>
              <a:rPr kumimoji="1" lang="ja-JP" altLang="en-US" sz="3200" b="1" dirty="0"/>
              <a:t>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28039F-44D9-458F-BEF8-E8DEEB51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FEECEC-92BF-E04C-BB34-15217FF76D58}"/>
              </a:ext>
            </a:extLst>
          </p:cNvPr>
          <p:cNvSpPr txBox="1"/>
          <p:nvPr/>
        </p:nvSpPr>
        <p:spPr>
          <a:xfrm>
            <a:off x="550506" y="1443841"/>
            <a:ext cx="51940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1.</a:t>
            </a:r>
            <a:r>
              <a:rPr kumimoji="1" lang="ja-JP" altLang="en-US" sz="3600" b="1" dirty="0"/>
              <a:t>自ら能動的に学ぶ能力</a:t>
            </a:r>
            <a:endParaRPr lang="en-US" altLang="ja-JP" sz="3600" b="1" dirty="0"/>
          </a:p>
          <a:p>
            <a:r>
              <a:rPr kumimoji="1" lang="ja-JP" altLang="en-US" dirty="0"/>
              <a:t>　ー　自分の目標を自分で立てる能力</a:t>
            </a:r>
            <a:endParaRPr kumimoji="1" lang="en-US" altLang="ja-JP" dirty="0"/>
          </a:p>
          <a:p>
            <a:r>
              <a:rPr lang="ja-JP" altLang="en-US" dirty="0"/>
              <a:t>　ー　自分の問題を自ら見つける能力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sz="3600" b="1" dirty="0"/>
              <a:t>2.</a:t>
            </a:r>
            <a:r>
              <a:rPr kumimoji="1" lang="ja-JP" altLang="en-US" sz="3600" b="1" dirty="0"/>
              <a:t>助けを求める能力</a:t>
            </a:r>
            <a:endParaRPr kumimoji="1" lang="en-US" altLang="ja-JP" sz="3600" b="1" dirty="0"/>
          </a:p>
          <a:p>
            <a:r>
              <a:rPr lang="ja-JP" altLang="en-US" dirty="0"/>
              <a:t>　</a:t>
            </a:r>
            <a:r>
              <a:rPr lang="en-US" altLang="ja-JP" dirty="0"/>
              <a:t>―</a:t>
            </a:r>
            <a:r>
              <a:rPr lang="ja-JP" altLang="en-US" dirty="0"/>
              <a:t>　自分の問題を他人に伝える能力</a:t>
            </a:r>
            <a:endParaRPr lang="en-US" altLang="ja-JP" dirty="0"/>
          </a:p>
          <a:p>
            <a:r>
              <a:rPr lang="ja-JP" altLang="en-US" dirty="0"/>
              <a:t>　ー　他人の力を自らの力にする能力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3600" b="1" dirty="0"/>
              <a:t>3.</a:t>
            </a:r>
            <a:r>
              <a:rPr lang="ja-JP" altLang="en-US" sz="3600" b="1" dirty="0"/>
              <a:t>ガムシャラ力</a:t>
            </a:r>
            <a:endParaRPr lang="en-US" altLang="ja-JP" sz="3600" b="1" dirty="0"/>
          </a:p>
          <a:p>
            <a:r>
              <a:rPr lang="ja-JP" altLang="en-US" dirty="0"/>
              <a:t>　ー　最後まで諦めずやり切る能力</a:t>
            </a:r>
            <a:endParaRPr lang="en-US" altLang="ja-JP" dirty="0"/>
          </a:p>
          <a:p>
            <a:r>
              <a:rPr lang="ja-JP" altLang="en-US" dirty="0"/>
              <a:t>　ー　つーか、根性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6E2DB9-94BD-2DBA-316E-14AC9272E19F}"/>
              </a:ext>
            </a:extLst>
          </p:cNvPr>
          <p:cNvSpPr txBox="1"/>
          <p:nvPr/>
        </p:nvSpPr>
        <p:spPr>
          <a:xfrm>
            <a:off x="6609347" y="14438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これらを最低限身につける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</a:t>
            </a:r>
            <a:r>
              <a:rPr kumimoji="1" lang="ja-JP" altLang="en-US" sz="2400" dirty="0"/>
              <a:t>必勝法があります！</a:t>
            </a:r>
            <a:endParaRPr kumimoji="1" lang="en-US" altLang="ja-JP" sz="2400" dirty="0"/>
          </a:p>
          <a:p>
            <a:r>
              <a:rPr lang="ja-JP" altLang="en-US" sz="2400" dirty="0"/>
              <a:t>それが、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44D6C8-70D6-4A9C-0724-6CD0383AC0D0}"/>
              </a:ext>
            </a:extLst>
          </p:cNvPr>
          <p:cNvSpPr txBox="1"/>
          <p:nvPr/>
        </p:nvSpPr>
        <p:spPr>
          <a:xfrm>
            <a:off x="6638260" y="3568226"/>
            <a:ext cx="5432898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5400" b="1" dirty="0" err="1"/>
              <a:t>UnityOneWeek</a:t>
            </a:r>
            <a:r>
              <a:rPr kumimoji="1" lang="en-US" altLang="ja-JP" sz="5400" b="1" dirty="0"/>
              <a:t>!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1600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6721A-8458-43B4-C458-2FB52059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3F4F8-FA4F-461C-2417-3DDD4B9D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err="1"/>
              <a:t>UnityOneWeek</a:t>
            </a:r>
            <a:r>
              <a:rPr kumimoji="1" lang="ja-JP" altLang="en-US" sz="3200" b="1" dirty="0"/>
              <a:t>とは？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9EB102-81CA-2C41-0E2F-23D9B20B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6D0DC1-7696-833C-A84E-CB89BCC9A123}"/>
              </a:ext>
            </a:extLst>
          </p:cNvPr>
          <p:cNvSpPr txBox="1"/>
          <p:nvPr/>
        </p:nvSpPr>
        <p:spPr>
          <a:xfrm>
            <a:off x="874057" y="1520890"/>
            <a:ext cx="10443885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/>
              <a:t>1</a:t>
            </a:r>
            <a:r>
              <a:rPr kumimoji="1" lang="ja-JP" altLang="en-US" sz="4000" dirty="0"/>
              <a:t>週間で</a:t>
            </a:r>
            <a:r>
              <a:rPr kumimoji="1" lang="en-US" altLang="ja-JP" sz="4000" dirty="0"/>
              <a:t>Unity</a:t>
            </a:r>
            <a:r>
              <a:rPr lang="ja-JP" altLang="en-US" sz="4000" dirty="0"/>
              <a:t>を</a:t>
            </a:r>
            <a:endParaRPr lang="en-US" altLang="ja-JP" sz="4000" dirty="0"/>
          </a:p>
          <a:p>
            <a:r>
              <a:rPr lang="ja-JP" altLang="en-US" sz="4000" dirty="0"/>
              <a:t>　　　　</a:t>
            </a:r>
            <a:r>
              <a:rPr lang="ja-JP" altLang="en-US" sz="4000" b="1" dirty="0"/>
              <a:t>一通り使えるようになりましょう！</a:t>
            </a:r>
            <a:endParaRPr kumimoji="1" lang="en-US" altLang="ja-JP" sz="40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32AE61-FF85-A69C-64E7-2E4C3E76BFE3}"/>
              </a:ext>
            </a:extLst>
          </p:cNvPr>
          <p:cNvSpPr txBox="1"/>
          <p:nvPr/>
        </p:nvSpPr>
        <p:spPr>
          <a:xfrm>
            <a:off x="1438314" y="4013672"/>
            <a:ext cx="9879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本来なら３</a:t>
            </a:r>
            <a:r>
              <a:rPr kumimoji="1" lang="en-US" altLang="ja-JP" sz="3600" dirty="0"/>
              <a:t>D</a:t>
            </a:r>
            <a:r>
              <a:rPr kumimoji="1" lang="ja-JP" altLang="en-US" sz="3600" dirty="0"/>
              <a:t>まで一気にやりますが、</a:t>
            </a:r>
            <a:endParaRPr kumimoji="1" lang="en-US" altLang="ja-JP" sz="3600" dirty="0"/>
          </a:p>
          <a:p>
            <a:r>
              <a:rPr lang="ja-JP" altLang="en-US" sz="3600" dirty="0"/>
              <a:t>　今回は２</a:t>
            </a:r>
            <a:r>
              <a:rPr lang="en-US" altLang="ja-JP" sz="3600" dirty="0"/>
              <a:t>D</a:t>
            </a:r>
            <a:r>
              <a:rPr lang="ja-JP" altLang="en-US" sz="3600" dirty="0"/>
              <a:t>までをやり切って最後に</a:t>
            </a:r>
            <a:endParaRPr lang="en-US" altLang="ja-JP" sz="3600" dirty="0"/>
          </a:p>
          <a:p>
            <a:r>
              <a:rPr lang="ja-JP" altLang="en-US" sz="3600" dirty="0"/>
              <a:t>　　</a:t>
            </a:r>
            <a:r>
              <a:rPr lang="en-US" altLang="ja-JP" sz="3600" b="1" dirty="0"/>
              <a:t>『</a:t>
            </a:r>
            <a:r>
              <a:rPr lang="ja-JP" altLang="en-US" sz="3600" b="1" dirty="0"/>
              <a:t>オリジナルゲーム</a:t>
            </a:r>
            <a:r>
              <a:rPr lang="en-US" altLang="ja-JP" sz="3600" b="1" dirty="0"/>
              <a:t>』</a:t>
            </a:r>
            <a:r>
              <a:rPr lang="ja-JP" altLang="en-US" sz="3600" dirty="0"/>
              <a:t>を作って貰います！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07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B030-BF07-3EE3-C7D3-1AA553E10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C484F-49CC-3F63-D2F2-97C83B7C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やり方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53E3EC-B74A-AB97-C8F0-DFA55CBE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図 6" descr="男, 女性, 立つ, 持つ が含まれている画像&#10;&#10;自動的に生成された説明">
            <a:extLst>
              <a:ext uri="{FF2B5EF4-FFF2-40B4-BE49-F238E27FC236}">
                <a16:creationId xmlns:a16="http://schemas.microsoft.com/office/drawing/2014/main" id="{3E8C0090-FE53-447D-482E-638403D7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8" y="1291989"/>
            <a:ext cx="4542746" cy="4239897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304E7F3F-ACD5-DEC4-24A2-178228AA722F}"/>
              </a:ext>
            </a:extLst>
          </p:cNvPr>
          <p:cNvSpPr/>
          <p:nvPr/>
        </p:nvSpPr>
        <p:spPr>
          <a:xfrm>
            <a:off x="1370044" y="1133668"/>
            <a:ext cx="2416629" cy="20154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白いバックグラウンドの前に座っている人形&#10;&#10;低い精度で自動的に生成された説明">
            <a:extLst>
              <a:ext uri="{FF2B5EF4-FFF2-40B4-BE49-F238E27FC236}">
                <a16:creationId xmlns:a16="http://schemas.microsoft.com/office/drawing/2014/main" id="{521C0B14-5396-E7B7-1B3B-5C061BE00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35" y="1445360"/>
            <a:ext cx="3933154" cy="3933154"/>
          </a:xfrm>
          <a:prstGeom prst="rect">
            <a:avLst/>
          </a:prstGeom>
        </p:spPr>
      </p:pic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356D447D-41A3-D3C1-A51F-E3A66601F00F}"/>
              </a:ext>
            </a:extLst>
          </p:cNvPr>
          <p:cNvSpPr/>
          <p:nvPr/>
        </p:nvSpPr>
        <p:spPr>
          <a:xfrm>
            <a:off x="8257591" y="677053"/>
            <a:ext cx="1578333" cy="1604865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ED7659-9B65-EEFD-1C9C-FBE366D319B8}"/>
              </a:ext>
            </a:extLst>
          </p:cNvPr>
          <p:cNvSpPr txBox="1"/>
          <p:nvPr/>
        </p:nvSpPr>
        <p:spPr>
          <a:xfrm>
            <a:off x="1299742" y="553188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授業ではなく、能動的に教科書を進めてもらい、</a:t>
            </a:r>
            <a:endParaRPr kumimoji="1" lang="en-US" altLang="ja-JP" sz="2800" dirty="0"/>
          </a:p>
          <a:p>
            <a:r>
              <a:rPr lang="en-US" altLang="ja-JP" sz="2800" b="1" dirty="0">
                <a:solidFill>
                  <a:srgbClr val="FF0000"/>
                </a:solidFill>
              </a:rPr>
              <a:t>『</a:t>
            </a:r>
            <a:r>
              <a:rPr lang="ja-JP" altLang="en-US" sz="2800" b="1" dirty="0">
                <a:solidFill>
                  <a:srgbClr val="FF0000"/>
                </a:solidFill>
              </a:rPr>
              <a:t>質問にいつでも答える</a:t>
            </a:r>
            <a:r>
              <a:rPr lang="en-US" altLang="ja-JP" sz="2800" b="1" dirty="0">
                <a:solidFill>
                  <a:srgbClr val="FF0000"/>
                </a:solidFill>
              </a:rPr>
              <a:t>』</a:t>
            </a:r>
            <a:r>
              <a:rPr lang="ja-JP" altLang="en-US" sz="2800" dirty="0"/>
              <a:t>というスタイルです。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2394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3D834-762F-66BF-A567-0A9CD0AFC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CCBC1-0AAE-CD02-649D-206A1408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質問は自らの言葉で具体的に！</a:t>
            </a:r>
            <a:endParaRPr kumimoji="1" lang="ja-JP" altLang="en-US" sz="32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6501E5A-2DDC-2632-08C5-895CDEF7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 descr="おもちゃ, 人形, レゴ が含まれている画像&#10;&#10;自動的に生成された説明">
            <a:extLst>
              <a:ext uri="{FF2B5EF4-FFF2-40B4-BE49-F238E27FC236}">
                <a16:creationId xmlns:a16="http://schemas.microsoft.com/office/drawing/2014/main" id="{800530F3-3AE4-2FBC-B231-6D5E8EE8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6" y="1971942"/>
            <a:ext cx="4286250" cy="35623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DC862F-2E5B-95AA-ED02-ABAD28D0F401}"/>
              </a:ext>
            </a:extLst>
          </p:cNvPr>
          <p:cNvSpPr txBox="1"/>
          <p:nvPr/>
        </p:nvSpPr>
        <p:spPr>
          <a:xfrm>
            <a:off x="462651" y="1186159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察してあげなくても分かる質問の仕方を心懸けよう！</a:t>
            </a:r>
          </a:p>
        </p:txBody>
      </p:sp>
      <p:pic>
        <p:nvPicPr>
          <p:cNvPr id="11" name="図 10" descr="人形, おもちゃ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1B1FFF7B-3576-0AF8-C438-3F96BE91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09" y="1855686"/>
            <a:ext cx="4128930" cy="412893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154BC0-A3DE-41F3-2456-216D974280C5}"/>
              </a:ext>
            </a:extLst>
          </p:cNvPr>
          <p:cNvSpPr txBox="1"/>
          <p:nvPr/>
        </p:nvSpPr>
        <p:spPr>
          <a:xfrm>
            <a:off x="6468158" y="571093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教員が空いてないなら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友人</a:t>
            </a:r>
            <a:r>
              <a:rPr kumimoji="1" lang="ja-JP" altLang="en-US" sz="2400" dirty="0"/>
              <a:t>に聞こう！</a:t>
            </a:r>
            <a:endParaRPr kumimoji="1"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E48BE3-1ACA-FFAA-72EC-DD13FEFADF3C}"/>
              </a:ext>
            </a:extLst>
          </p:cNvPr>
          <p:cNvSpPr txBox="1"/>
          <p:nvPr/>
        </p:nvSpPr>
        <p:spPr>
          <a:xfrm>
            <a:off x="5884849" y="621238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ここでの友人とは仲良く遊ぶ友達のことではありません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1707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14D52-6F84-952E-0475-AF8789200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373F7-048E-93B6-5A1D-C3D874DC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スケジュール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9318033-A1E4-7B45-A6FC-771A0DFF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74D169-7673-4F10-3AFE-FD316A7D39DF}"/>
              </a:ext>
            </a:extLst>
          </p:cNvPr>
          <p:cNvSpPr txBox="1"/>
          <p:nvPr/>
        </p:nvSpPr>
        <p:spPr>
          <a:xfrm>
            <a:off x="1035159" y="1613118"/>
            <a:ext cx="101216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500" b="1" dirty="0">
                <a:solidFill>
                  <a:srgbClr val="FF0000"/>
                </a:solidFill>
              </a:rPr>
              <a:t>3</a:t>
            </a:r>
            <a:r>
              <a:rPr lang="ja-JP" altLang="en-US" sz="11500" b="1" dirty="0">
                <a:solidFill>
                  <a:srgbClr val="FF0000"/>
                </a:solidFill>
              </a:rPr>
              <a:t>日</a:t>
            </a:r>
            <a:r>
              <a:rPr lang="ja-JP" altLang="en-US" sz="5400" dirty="0"/>
              <a:t>で教科書制覇</a:t>
            </a:r>
            <a:r>
              <a:rPr lang="en-US" altLang="ja-JP" sz="5400" dirty="0"/>
              <a:t>(2D</a:t>
            </a:r>
            <a:r>
              <a:rPr lang="ja-JP" altLang="en-US" sz="5400" dirty="0"/>
              <a:t>のみ</a:t>
            </a:r>
            <a:r>
              <a:rPr lang="en-US" altLang="ja-JP" sz="5400" dirty="0"/>
              <a:t>)</a:t>
            </a:r>
          </a:p>
          <a:p>
            <a:r>
              <a:rPr lang="en-US" altLang="ja-JP" sz="11500" b="1" dirty="0">
                <a:solidFill>
                  <a:srgbClr val="FF0000"/>
                </a:solidFill>
              </a:rPr>
              <a:t>2</a:t>
            </a:r>
            <a:r>
              <a:rPr lang="ja-JP" altLang="en-US" sz="11500" b="1" dirty="0">
                <a:solidFill>
                  <a:srgbClr val="FF0000"/>
                </a:solidFill>
              </a:rPr>
              <a:t>日</a:t>
            </a:r>
            <a:r>
              <a:rPr lang="ja-JP" altLang="en-US" sz="5400" dirty="0"/>
              <a:t>でオリジナルゲーム作成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FDCD48-C58B-76B5-5679-89279A01935A}"/>
              </a:ext>
            </a:extLst>
          </p:cNvPr>
          <p:cNvSpPr txBox="1"/>
          <p:nvPr/>
        </p:nvSpPr>
        <p:spPr>
          <a:xfrm>
            <a:off x="6141330" y="5534291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最後には発表してもらいます！</a:t>
            </a:r>
          </a:p>
        </p:txBody>
      </p:sp>
    </p:spTree>
    <p:extLst>
      <p:ext uri="{BB962C8B-B14F-4D97-AF65-F5344CB8AC3E}">
        <p14:creationId xmlns:p14="http://schemas.microsoft.com/office/powerpoint/2010/main" val="30132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037DF-AE5B-DDD0-8814-0CF76705A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2AFEC-B8FA-6B66-DA35-56610982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教材など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ADDB3E-8E1C-7ED8-CBB7-D52B0CAA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42C28E1-966F-4234-8E14-8932F0782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6" y="1017474"/>
            <a:ext cx="4415014" cy="56247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971971-9EC3-A5D2-617D-41DAC773AE17}"/>
              </a:ext>
            </a:extLst>
          </p:cNvPr>
          <p:cNvSpPr txBox="1"/>
          <p:nvPr/>
        </p:nvSpPr>
        <p:spPr>
          <a:xfrm>
            <a:off x="6096000" y="950284"/>
            <a:ext cx="5458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通称</a:t>
            </a:r>
            <a:endParaRPr kumimoji="1" lang="en-US" altLang="ja-JP" sz="3600" dirty="0"/>
          </a:p>
          <a:p>
            <a:r>
              <a:rPr lang="en-US" altLang="ja-JP" sz="3600" dirty="0"/>
              <a:t>『Unity</a:t>
            </a:r>
            <a:r>
              <a:rPr lang="ja-JP" altLang="en-US" sz="3600" dirty="0"/>
              <a:t>の教科書</a:t>
            </a:r>
            <a:r>
              <a:rPr lang="en-US" altLang="ja-JP" sz="3600" dirty="0"/>
              <a:t>』</a:t>
            </a:r>
            <a:r>
              <a:rPr lang="ja-JP" altLang="en-US" sz="3600" dirty="0"/>
              <a:t>です。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254D6B-66B3-1300-AE24-66DBE2DEC144}"/>
              </a:ext>
            </a:extLst>
          </p:cNvPr>
          <p:cNvSpPr txBox="1"/>
          <p:nvPr/>
        </p:nvSpPr>
        <p:spPr>
          <a:xfrm>
            <a:off x="6397320" y="2551837"/>
            <a:ext cx="475001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Chapter1</a:t>
            </a:r>
          </a:p>
          <a:p>
            <a:r>
              <a:rPr lang="ja-JP" altLang="en-US" sz="3600" b="1" dirty="0"/>
              <a:t>　　　　～</a:t>
            </a:r>
            <a:endParaRPr lang="en-US" altLang="ja-JP" sz="3600" b="1" dirty="0"/>
          </a:p>
          <a:p>
            <a:r>
              <a:rPr kumimoji="1" lang="ja-JP" altLang="en-US" sz="3600" b="1" dirty="0"/>
              <a:t>　　　　　</a:t>
            </a:r>
            <a:r>
              <a:rPr kumimoji="1" lang="en-US" altLang="ja-JP" sz="3600" b="1" dirty="0"/>
              <a:t>Chapter</a:t>
            </a:r>
            <a:r>
              <a:rPr kumimoji="1" lang="ja-JP" altLang="en-US" sz="3600" b="1" dirty="0"/>
              <a:t>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1B12-C474-6FA7-2808-9598C55B1845}"/>
              </a:ext>
            </a:extLst>
          </p:cNvPr>
          <p:cNvSpPr txBox="1"/>
          <p:nvPr/>
        </p:nvSpPr>
        <p:spPr>
          <a:xfrm>
            <a:off x="6096000" y="470738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さぁ、</a:t>
            </a:r>
            <a:endParaRPr kumimoji="1"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張り切って学びましょう！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4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258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ゲームを勉強する為には以下の能力が必須です！</vt:lpstr>
      <vt:lpstr>UnityOneWeekとは？</vt:lpstr>
      <vt:lpstr>やり方</vt:lpstr>
      <vt:lpstr>質問は自らの言葉で具体的に！</vt:lpstr>
      <vt:lpstr>スケジュール</vt:lpstr>
      <vt:lpstr>教材など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215</cp:revision>
  <dcterms:created xsi:type="dcterms:W3CDTF">2021-04-24T06:43:32Z</dcterms:created>
  <dcterms:modified xsi:type="dcterms:W3CDTF">2024-04-10T00:09:08Z</dcterms:modified>
</cp:coreProperties>
</file>