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93" r:id="rId2"/>
    <p:sldId id="282" r:id="rId3"/>
    <p:sldId id="309" r:id="rId4"/>
    <p:sldId id="310" r:id="rId5"/>
    <p:sldId id="311" r:id="rId6"/>
    <p:sldId id="312" r:id="rId7"/>
    <p:sldId id="313" r:id="rId8"/>
    <p:sldId id="28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10" d="100"/>
          <a:sy n="10" d="100"/>
        </p:scale>
        <p:origin x="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695" y="4269307"/>
            <a:ext cx="6014610" cy="59709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6.</a:t>
            </a:r>
            <a:r>
              <a:rPr kumimoji="1" lang="ja-JP" altLang="en-US" sz="3200" dirty="0"/>
              <a:t>復習</a:t>
            </a:r>
            <a:endParaRPr kumimoji="1"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19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086823" cy="3285084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3200" dirty="0"/>
              <a:t>復習です。</a:t>
            </a:r>
            <a:endParaRPr kumimoji="1"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：１</a:t>
            </a:r>
            <a:r>
              <a:rPr lang="en-US" altLang="ja-JP" sz="2800" dirty="0"/>
              <a:t>~286p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399576" y="4670431"/>
            <a:ext cx="4713336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・たくさん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31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復習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4F55DD-59FF-6A35-47DB-EEC5654FEE52}"/>
              </a:ext>
            </a:extLst>
          </p:cNvPr>
          <p:cNvSpPr txBox="1"/>
          <p:nvPr/>
        </p:nvSpPr>
        <p:spPr>
          <a:xfrm>
            <a:off x="820132" y="1432874"/>
            <a:ext cx="5346335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g</a:t>
            </a:r>
            <a:r>
              <a:rPr lang="en-US" altLang="ja-JP" sz="4800" dirty="0"/>
              <a:t>e1_4_sample1.cs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C50026-CD0A-D15F-FCB5-7E0A25EB5024}"/>
              </a:ext>
            </a:extLst>
          </p:cNvPr>
          <p:cNvSpPr txBox="1"/>
          <p:nvPr/>
        </p:nvSpPr>
        <p:spPr>
          <a:xfrm>
            <a:off x="938753" y="296001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を理解しながら書き写し、</a:t>
            </a:r>
            <a:endParaRPr lang="en-US" altLang="ja-JP" sz="3200" dirty="0"/>
          </a:p>
          <a:p>
            <a:r>
              <a:rPr lang="ja-JP" altLang="en-US" sz="3200" dirty="0"/>
              <a:t>右の実行結果を得よ。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AA64C1-8107-3C1C-9F24-F169237D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66" y="876693"/>
            <a:ext cx="3573907" cy="54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復習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F8EFBE3-0996-F33F-87A4-BCFBF02DE6FB}"/>
              </a:ext>
            </a:extLst>
          </p:cNvPr>
          <p:cNvSpPr txBox="1"/>
          <p:nvPr/>
        </p:nvSpPr>
        <p:spPr>
          <a:xfrm>
            <a:off x="820132" y="1432874"/>
            <a:ext cx="5346335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g</a:t>
            </a:r>
            <a:r>
              <a:rPr lang="en-US" altLang="ja-JP" sz="4800" dirty="0"/>
              <a:t>e1_4_sample2.cs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AC27C1-2F1F-DB1F-029D-3665BC4778C3}"/>
              </a:ext>
            </a:extLst>
          </p:cNvPr>
          <p:cNvSpPr txBox="1"/>
          <p:nvPr/>
        </p:nvSpPr>
        <p:spPr>
          <a:xfrm>
            <a:off x="938753" y="296001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を理解しながら書き写し、</a:t>
            </a:r>
            <a:endParaRPr lang="en-US" altLang="ja-JP" sz="3200" dirty="0"/>
          </a:p>
          <a:p>
            <a:r>
              <a:rPr lang="ja-JP" altLang="en-US" sz="3200" dirty="0"/>
              <a:t>右の実行結果を得よ。</a:t>
            </a:r>
            <a:endParaRPr lang="en-US" altLang="ja-JP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87BD57C-52E2-FE9B-4E37-B5EE6E076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48" y="2138762"/>
            <a:ext cx="3362184" cy="27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1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7754CD3-A9B8-CF2B-99E4-32B1C5763F08}"/>
              </a:ext>
            </a:extLst>
          </p:cNvPr>
          <p:cNvSpPr txBox="1">
            <a:spLocks/>
          </p:cNvSpPr>
          <p:nvPr/>
        </p:nvSpPr>
        <p:spPr>
          <a:xfrm>
            <a:off x="6096000" y="948267"/>
            <a:ext cx="4580586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2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F54243-6ADA-1074-084E-F098AFBFA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683762"/>
            <a:ext cx="5473275" cy="7291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F4F864-91BF-3C5E-0CD7-9FF47DF35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58" y="1605205"/>
            <a:ext cx="5818530" cy="12853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586F4E-451F-DCD3-DE0A-891731F29F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3233"/>
          <a:stretch/>
        </p:blipFill>
        <p:spPr>
          <a:xfrm>
            <a:off x="1741713" y="2772229"/>
            <a:ext cx="2554515" cy="379790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9B15CF4-AAC4-AAB7-BCD9-4C42D6CD7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65" y="3405201"/>
            <a:ext cx="2554515" cy="27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3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7754CD3-A9B8-CF2B-99E4-32B1C5763F08}"/>
              </a:ext>
            </a:extLst>
          </p:cNvPr>
          <p:cNvSpPr txBox="1">
            <a:spLocks/>
          </p:cNvSpPr>
          <p:nvPr/>
        </p:nvSpPr>
        <p:spPr>
          <a:xfrm>
            <a:off x="6096000" y="948267"/>
            <a:ext cx="4580586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4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1F1B4FD-41E7-CE3E-0ACA-42AB4DAC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9" y="1721762"/>
            <a:ext cx="5357556" cy="147070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A192E3-0F25-7BA1-1422-0A95BCC80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8667"/>
            <a:ext cx="5992061" cy="194337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1BBCA2-B3FF-20BE-09E1-2EAA4574D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36" y="3280501"/>
            <a:ext cx="2322977" cy="35114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B4DC979-99EF-4AB7-A1F8-FDD020C24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75" y="2978503"/>
            <a:ext cx="2081189" cy="38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演習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B4920B-F8BF-4243-78C0-787C8D04078E}"/>
              </a:ext>
            </a:extLst>
          </p:cNvPr>
          <p:cNvSpPr txBox="1">
            <a:spLocks/>
          </p:cNvSpPr>
          <p:nvPr/>
        </p:nvSpPr>
        <p:spPr>
          <a:xfrm>
            <a:off x="148607" y="1036304"/>
            <a:ext cx="6895660" cy="59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5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7754CD3-A9B8-CF2B-99E4-32B1C5763F08}"/>
              </a:ext>
            </a:extLst>
          </p:cNvPr>
          <p:cNvSpPr txBox="1">
            <a:spLocks/>
          </p:cNvSpPr>
          <p:nvPr/>
        </p:nvSpPr>
        <p:spPr>
          <a:xfrm>
            <a:off x="6096000" y="948267"/>
            <a:ext cx="4580586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課題</a:t>
            </a:r>
            <a:r>
              <a:rPr lang="en-US" altLang="ja-JP" sz="3200" b="1" u="sng" dirty="0"/>
              <a:t>6</a:t>
            </a:r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E4E7EBC-06FA-4E96-F275-50AC4C28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02" y="1721762"/>
            <a:ext cx="5603386" cy="78920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CD8416-8E9C-E72D-200D-152A90EE5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6" y="1721763"/>
            <a:ext cx="5462586" cy="48498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DD1535A-06EC-BBD0-D7D7-6CC191AEE2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/>
          <a:stretch/>
        </p:blipFill>
        <p:spPr>
          <a:xfrm>
            <a:off x="7186044" y="3228743"/>
            <a:ext cx="4185501" cy="33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5"/>
            <a:ext cx="6407624" cy="4991965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本日のまとめ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復習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7249616" y="956738"/>
            <a:ext cx="4580586" cy="5652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1~286p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今回触れない内容もありますので、参考程度に</a:t>
            </a:r>
            <a:r>
              <a:rPr lang="en-US" altLang="ja-JP" sz="2800" dirty="0"/>
              <a:t>)</a:t>
            </a:r>
            <a:br>
              <a:rPr lang="en-US" altLang="ja-JP" sz="2800" dirty="0"/>
            </a:br>
            <a:r>
              <a:rPr lang="ja-JP" altLang="en-US" sz="2800" dirty="0"/>
              <a:t>・</a:t>
            </a:r>
            <a:r>
              <a:rPr lang="en-US" altLang="ja-JP" sz="2800" b="1" u="sng" dirty="0"/>
              <a:t>C#</a:t>
            </a:r>
            <a:r>
              <a:rPr lang="ja-JP" altLang="en-US" sz="2800" b="1" u="sng" dirty="0"/>
              <a:t>サンプルコード　　</a:t>
            </a:r>
            <a:r>
              <a:rPr lang="en-US" altLang="ja-JP" sz="2400" dirty="0"/>
              <a:t>ge1_6_sample1.cs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400" dirty="0"/>
              <a:t>ge1_6_sample2.cs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ja-JP" altLang="en-US" sz="2800" b="1" u="sng" dirty="0"/>
              <a:t>課題</a:t>
            </a:r>
          </a:p>
          <a:p>
            <a:pPr marL="0" indent="0">
              <a:buNone/>
            </a:pPr>
            <a:r>
              <a:rPr lang="ja-JP" altLang="en-US" sz="3200" dirty="0"/>
              <a:t>たくさん</a:t>
            </a:r>
          </a:p>
        </p:txBody>
      </p:sp>
    </p:spTree>
    <p:extLst>
      <p:ext uri="{BB962C8B-B14F-4D97-AF65-F5344CB8AC3E}">
        <p14:creationId xmlns:p14="http://schemas.microsoft.com/office/powerpoint/2010/main" val="198634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141</Words>
  <Application>Microsoft Office PowerPoint</Application>
  <PresentationFormat>ワイド画面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泉 政俊</cp:lastModifiedBy>
  <cp:revision>515</cp:revision>
  <dcterms:created xsi:type="dcterms:W3CDTF">2021-04-24T06:43:32Z</dcterms:created>
  <dcterms:modified xsi:type="dcterms:W3CDTF">2023-05-24T01:51:59Z</dcterms:modified>
</cp:coreProperties>
</file>