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6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1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4400" dirty="0" err="1"/>
              <a:t>ObjectsComponents</a:t>
            </a:r>
            <a:endParaRPr kumimoji="1" lang="en-US" altLang="ja-JP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4"/>
            <a:ext cx="5696423" cy="5466099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Object</a:t>
            </a:r>
            <a:r>
              <a:rPr kumimoji="1" lang="ja-JP" altLang="en-US" sz="3200"/>
              <a:t>の生成</a:t>
            </a:r>
            <a:r>
              <a:rPr lang="ja-JP" altLang="en-US" sz="3200"/>
              <a:t>・</a:t>
            </a:r>
            <a:r>
              <a:rPr lang="ja-JP" altLang="en-US" sz="3200" dirty="0"/>
              <a:t>スクリプトとアタッチ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・コンポーネント指向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Unity</a:t>
            </a:r>
            <a:r>
              <a:rPr lang="ja-JP" altLang="en-US" sz="3200" dirty="0"/>
              <a:t>スクリプトの基礎</a:t>
            </a: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205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課題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・なし</a:t>
            </a:r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28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974</cp:revision>
  <dcterms:created xsi:type="dcterms:W3CDTF">2021-04-24T06:43:32Z</dcterms:created>
  <dcterms:modified xsi:type="dcterms:W3CDTF">2023-09-04T06:35:40Z</dcterms:modified>
</cp:coreProperties>
</file>